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63" r:id="rId2"/>
    <p:sldId id="321" r:id="rId3"/>
    <p:sldId id="296" r:id="rId4"/>
    <p:sldId id="297" r:id="rId5"/>
    <p:sldId id="391" r:id="rId6"/>
    <p:sldId id="298" r:id="rId7"/>
    <p:sldId id="322" r:id="rId8"/>
    <p:sldId id="266" r:id="rId9"/>
    <p:sldId id="299" r:id="rId10"/>
    <p:sldId id="300" r:id="rId11"/>
    <p:sldId id="301" r:id="rId12"/>
    <p:sldId id="302" r:id="rId13"/>
    <p:sldId id="303" r:id="rId14"/>
    <p:sldId id="390" r:id="rId15"/>
    <p:sldId id="361" r:id="rId16"/>
    <p:sldId id="268" r:id="rId17"/>
    <p:sldId id="272" r:id="rId18"/>
    <p:sldId id="286" r:id="rId19"/>
    <p:sldId id="287" r:id="rId20"/>
    <p:sldId id="373" r:id="rId21"/>
    <p:sldId id="374" r:id="rId22"/>
    <p:sldId id="273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392" r:id="rId34"/>
    <p:sldId id="398" r:id="rId35"/>
    <p:sldId id="399" r:id="rId36"/>
    <p:sldId id="406" r:id="rId37"/>
    <p:sldId id="402" r:id="rId38"/>
    <p:sldId id="378" r:id="rId39"/>
    <p:sldId id="344" r:id="rId40"/>
    <p:sldId id="343" r:id="rId41"/>
    <p:sldId id="403" r:id="rId42"/>
    <p:sldId id="271" r:id="rId43"/>
  </p:sldIdLst>
  <p:sldSz cx="11518900" cy="6483350"/>
  <p:notesSz cx="11518900" cy="6483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žíšek Vladimír" initials="KV" lastIdx="1" clrIdx="0">
    <p:extLst>
      <p:ext uri="{19B8F6BF-5375-455C-9EA6-DF929625EA0E}">
        <p15:presenceInfo xmlns:p15="http://schemas.microsoft.com/office/powerpoint/2012/main" userId="S-1-5-21-729204564-2398061943-3661628202-11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6699"/>
    <a:srgbClr val="339933"/>
    <a:srgbClr val="A3B1D7"/>
    <a:srgbClr val="FF5050"/>
    <a:srgbClr val="CC3300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43" autoAdjust="0"/>
    <p:restoredTop sz="94660"/>
  </p:normalViewPr>
  <p:slideViewPr>
    <p:cSldViewPr>
      <p:cViewPr varScale="1">
        <p:scale>
          <a:sx n="78" d="100"/>
          <a:sy n="78" d="100"/>
        </p:scale>
        <p:origin x="1219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422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33080749945884"/>
          <c:y val="2.855288773523686E-2"/>
          <c:w val="0.56567001251762283"/>
          <c:h val="0.906458753306207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093F-49CD-A627-BC8F2AE9A8E4}"/>
              </c:ext>
            </c:extLst>
          </c:dPt>
          <c:dLbls>
            <c:dLbl>
              <c:idx val="2"/>
              <c:layout>
                <c:manualLayout>
                  <c:x val="5.5223193741371374E-3"/>
                  <c:y val="2.492606600618462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7B-4BC8-9F32-49A5027B85CF}"/>
                </c:ext>
              </c:extLst>
            </c:dLbl>
            <c:numFmt formatCode="0&quot; %&quot;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List1!$A$2:$A$12</c:f>
              <c:strCache>
                <c:ptCount val="11"/>
                <c:pt idx="0">
                  <c:v>Tisk celkem</c:v>
                </c:pt>
                <c:pt idx="2">
                  <c:v>Deníky</c:v>
                </c:pt>
                <c:pt idx="3">
                  <c:v>Suplementy</c:v>
                </c:pt>
                <c:pt idx="4">
                  <c:v>Deníky a suplementy</c:v>
                </c:pt>
                <c:pt idx="6">
                  <c:v>Týdeníky</c:v>
                </c:pt>
                <c:pt idx="7">
                  <c:v>Čtrnáctideníky</c:v>
                </c:pt>
                <c:pt idx="8">
                  <c:v>Měsíčníky</c:v>
                </c:pt>
                <c:pt idx="10">
                  <c:v>Časopisy</c:v>
                </c:pt>
              </c:strCache>
            </c:strRef>
          </c:cat>
          <c:val>
            <c:numRef>
              <c:f>List1!$B$2:$B$12</c:f>
              <c:numCache>
                <c:formatCode>General</c:formatCode>
                <c:ptCount val="11"/>
                <c:pt idx="0" formatCode="0.0">
                  <c:v>76.198745039507003</c:v>
                </c:pt>
                <c:pt idx="2" formatCode="0.0">
                  <c:v>48.296505711449399</c:v>
                </c:pt>
                <c:pt idx="3" formatCode="0.0">
                  <c:v>38.0912065128826</c:v>
                </c:pt>
                <c:pt idx="4" formatCode="0.0">
                  <c:v>52.955932034290598</c:v>
                </c:pt>
                <c:pt idx="6" formatCode="0.0">
                  <c:v>44.282296006283801</c:v>
                </c:pt>
                <c:pt idx="7" formatCode="0.0">
                  <c:v>42.3230948450855</c:v>
                </c:pt>
                <c:pt idx="8" formatCode="0.0">
                  <c:v>57.806576411651299</c:v>
                </c:pt>
                <c:pt idx="10" formatCode="0.0">
                  <c:v>70.164717680921797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3F-49CD-A627-BC8F2AE9A8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92169984"/>
        <c:axId val="292175872"/>
      </c:barChart>
      <c:catAx>
        <c:axId val="2921699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chemeClr val="accent1"/>
                </a:solidFill>
              </a:defRPr>
            </a:pPr>
            <a:endParaRPr lang="cs-CZ"/>
          </a:p>
        </c:txPr>
        <c:crossAx val="292175872"/>
        <c:crosses val="autoZero"/>
        <c:auto val="1"/>
        <c:lblAlgn val="ctr"/>
        <c:lblOffset val="100"/>
        <c:tickLblSkip val="1"/>
        <c:noMultiLvlLbl val="0"/>
      </c:catAx>
      <c:valAx>
        <c:axId val="292175872"/>
        <c:scaling>
          <c:orientation val="minMax"/>
          <c:max val="10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292169984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081157115650321"/>
          <c:y val="5.8464486636655121E-2"/>
          <c:w val="0.59996291599276408"/>
          <c:h val="0.91189731127252871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92711808"/>
        <c:axId val="292746368"/>
      </c:barChart>
      <c:catAx>
        <c:axId val="29271180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2746368"/>
        <c:crosses val="autoZero"/>
        <c:auto val="1"/>
        <c:lblAlgn val="ctr"/>
        <c:lblOffset val="100"/>
        <c:tickLblSkip val="1"/>
        <c:noMultiLvlLbl val="0"/>
      </c:catAx>
      <c:valAx>
        <c:axId val="292746368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2711808"/>
        <c:crosses val="max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826933093441945"/>
          <c:y val="6.1183725249843439E-2"/>
          <c:w val="0.59996291599276408"/>
          <c:h val="0.91189731127252871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94788480"/>
        <c:axId val="294794368"/>
      </c:barChart>
      <c:catAx>
        <c:axId val="29478848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>
                <a:solidFill>
                  <a:srgbClr val="FF6699"/>
                </a:solidFill>
                <a:latin typeface="Helvetica CE"/>
              </a:defRPr>
            </a:pPr>
            <a:endParaRPr lang="cs-CZ"/>
          </a:p>
        </c:txPr>
        <c:crossAx val="294794368"/>
        <c:crosses val="autoZero"/>
        <c:auto val="1"/>
        <c:lblAlgn val="ctr"/>
        <c:lblOffset val="100"/>
        <c:tickLblSkip val="1"/>
        <c:noMultiLvlLbl val="0"/>
      </c:catAx>
      <c:valAx>
        <c:axId val="294794368"/>
        <c:scaling>
          <c:orientation val="minMax"/>
          <c:max val="10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294788480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600079553775638E-2"/>
          <c:y val="4.4346908249372055E-2"/>
          <c:w val="0.89474524204653805"/>
          <c:h val="0.86394967987859439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15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c:spPr>
          </c:marker>
          <c:dLbls>
            <c:dLbl>
              <c:idx val="0"/>
              <c:layout>
                <c:manualLayout>
                  <c:x val="-7.8873952466619063E-3"/>
                  <c:y val="-2.9911325600429011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Praha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D4C-4D4B-AE67-09B3EB940654}"/>
                </c:ext>
              </c:extLst>
            </c:dLbl>
            <c:dLbl>
              <c:idx val="1"/>
              <c:layout>
                <c:manualLayout>
                  <c:x val="-0.2009394577686974"/>
                  <c:y val="-1.3522083933056756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Středočeský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D4C-4D4B-AE67-09B3EB940654}"/>
                </c:ext>
              </c:extLst>
            </c:dLbl>
            <c:dLbl>
              <c:idx val="2"/>
              <c:layout>
                <c:manualLayout>
                  <c:x val="-0.18320077384127215"/>
                  <c:y val="-1.7204301075268765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Jihočeský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D4C-4D4B-AE67-09B3EB940654}"/>
                </c:ext>
              </c:extLst>
            </c:dLbl>
            <c:dLbl>
              <c:idx val="3"/>
              <c:layout>
                <c:manualLayout>
                  <c:x val="-0.17239610548107434"/>
                  <c:y val="-3.0726159230096237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Plzeňský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D4C-4D4B-AE67-09B3EB940654}"/>
                </c:ext>
              </c:extLst>
            </c:dLbl>
            <c:dLbl>
              <c:idx val="4"/>
              <c:layout>
                <c:manualLayout>
                  <c:x val="-0.11979388339947748"/>
                  <c:y val="3.8483673411791271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Karlovarský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D4C-4D4B-AE67-09B3EB940654}"/>
                </c:ext>
              </c:extLst>
            </c:dLbl>
            <c:dLbl>
              <c:idx val="5"/>
              <c:layout>
                <c:manualLayout>
                  <c:x val="-0.10024733992062702"/>
                  <c:y val="-4.8081280162560427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Ústecký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D4C-4D4B-AE67-09B3EB940654}"/>
                </c:ext>
              </c:extLst>
            </c:dLbl>
            <c:dLbl>
              <c:idx val="6"/>
              <c:layout>
                <c:manualLayout>
                  <c:x val="-5.0020702062070106E-2"/>
                  <c:y val="-5.4389072333700272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Liberecký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9D4C-4D4B-AE67-09B3EB940654}"/>
                </c:ext>
              </c:extLst>
            </c:dLbl>
            <c:dLbl>
              <c:idx val="7"/>
              <c:layout>
                <c:manualLayout>
                  <c:x val="-0.2252355424573077"/>
                  <c:y val="-3.7577851155702419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Královéhradecký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9126535704277"/>
                      <c:h val="7.056630824372760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9D4C-4D4B-AE67-09B3EB940654}"/>
                </c:ext>
              </c:extLst>
            </c:dLbl>
            <c:dLbl>
              <c:idx val="8"/>
              <c:layout>
                <c:manualLayout>
                  <c:x val="-5.7293182783840577E-3"/>
                  <c:y val="2.8669319560860294E-3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Pardubický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9D4C-4D4B-AE67-09B3EB940654}"/>
                </c:ext>
              </c:extLst>
            </c:dLbl>
            <c:dLbl>
              <c:idx val="9"/>
              <c:layout>
                <c:manualLayout>
                  <c:x val="-1.7579395572109253E-2"/>
                  <c:y val="3.2929303191939714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Vysočina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9D4C-4D4B-AE67-09B3EB940654}"/>
                </c:ext>
              </c:extLst>
            </c:dLbl>
            <c:dLbl>
              <c:idx val="10"/>
              <c:layout>
                <c:manualLayout>
                  <c:x val="-1.9933283310883499E-2"/>
                  <c:y val="7.9078824824316309E-3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Jihomoravský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9D4C-4D4B-AE67-09B3EB940654}"/>
                </c:ext>
              </c:extLst>
            </c:dLbl>
            <c:dLbl>
              <c:idx val="11"/>
              <c:layout>
                <c:manualLayout>
                  <c:x val="-9.352631150727285E-3"/>
                  <c:y val="-1.5997064883018657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Olomoucký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9D4C-4D4B-AE67-09B3EB940654}"/>
                </c:ext>
              </c:extLst>
            </c:dLbl>
            <c:dLbl>
              <c:idx val="12"/>
              <c:layout>
                <c:manualLayout>
                  <c:x val="-1.0311434951228111E-2"/>
                  <c:y val="-3.5318488414754607E-3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Zlínský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9D4C-4D4B-AE67-09B3EB940654}"/>
                </c:ext>
              </c:extLst>
            </c:dLbl>
            <c:dLbl>
              <c:idx val="13"/>
              <c:layout>
                <c:manualLayout>
                  <c:x val="-5.0168328557093481E-2"/>
                  <c:y val="5.8312872181299921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Moravskoslezský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10227180270661"/>
                      <c:h val="7.0566308243727602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D-9D4C-4D4B-AE67-09B3EB940654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 sz="1200">
                        <a:solidFill>
                          <a:schemeClr val="tx1"/>
                        </a:solidFill>
                      </a:rPr>
                      <a:t>15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9D4C-4D4B-AE67-09B3EB940654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r>
                      <a:rPr lang="en-US" sz="1200">
                        <a:solidFill>
                          <a:schemeClr val="tx1"/>
                        </a:solidFill>
                      </a:rPr>
                      <a:t>16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9D4C-4D4B-AE67-09B3EB940654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r>
                      <a:rPr lang="en-US" sz="1200" dirty="0">
                        <a:solidFill>
                          <a:schemeClr val="tx1"/>
                        </a:solidFill>
                      </a:rPr>
                      <a:t>17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9D4C-4D4B-AE67-09B3EB940654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r>
                      <a:rPr lang="en-US" sz="1200">
                        <a:solidFill>
                          <a:schemeClr val="tx1"/>
                        </a:solidFill>
                      </a:rPr>
                      <a:t>18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9D4C-4D4B-AE67-09B3EB940654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r>
                      <a:rPr lang="en-US" sz="1200">
                        <a:solidFill>
                          <a:schemeClr val="tx1"/>
                        </a:solidFill>
                      </a:rPr>
                      <a:t>19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9D4C-4D4B-AE67-09B3EB940654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r>
                      <a:rPr lang="en-US" sz="1200">
                        <a:solidFill>
                          <a:schemeClr val="tx1"/>
                        </a:solidFill>
                      </a:rPr>
                      <a:t>20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9D4C-4D4B-AE67-09B3EB94065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tx1"/>
                    </a:solidFill>
                    <a:latin typeface="Helvetica CE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List1!$B$2:$B$21</c:f>
              <c:numCache>
                <c:formatCode>0.0</c:formatCode>
                <c:ptCount val="20"/>
                <c:pt idx="0">
                  <c:v>27.297669685854501</c:v>
                </c:pt>
                <c:pt idx="1">
                  <c:v>20.669568322868699</c:v>
                </c:pt>
                <c:pt idx="2">
                  <c:v>18.735774502407502</c:v>
                </c:pt>
                <c:pt idx="3">
                  <c:v>18.5160837665393</c:v>
                </c:pt>
                <c:pt idx="4">
                  <c:v>15.035689909080601</c:v>
                </c:pt>
                <c:pt idx="5">
                  <c:v>17.236865879459</c:v>
                </c:pt>
                <c:pt idx="6">
                  <c:v>26.0658227496784</c:v>
                </c:pt>
                <c:pt idx="7">
                  <c:v>21.6869099372344</c:v>
                </c:pt>
                <c:pt idx="8">
                  <c:v>27.8363949049299</c:v>
                </c:pt>
                <c:pt idx="9">
                  <c:v>26.587741131419499</c:v>
                </c:pt>
                <c:pt idx="10">
                  <c:v>28.0934756748495</c:v>
                </c:pt>
                <c:pt idx="11">
                  <c:v>25.222185803530198</c:v>
                </c:pt>
                <c:pt idx="12">
                  <c:v>25.886364972715501</c:v>
                </c:pt>
                <c:pt idx="13">
                  <c:v>25.2438545244881</c:v>
                </c:pt>
              </c:numCache>
            </c:numRef>
          </c:xVal>
          <c:yVal>
            <c:numRef>
              <c:f>List1!$C$2:$C$21</c:f>
              <c:numCache>
                <c:formatCode>0.0</c:formatCode>
                <c:ptCount val="20"/>
                <c:pt idx="0">
                  <c:v>41.384303519945497</c:v>
                </c:pt>
                <c:pt idx="1">
                  <c:v>32.348553306398401</c:v>
                </c:pt>
                <c:pt idx="2">
                  <c:v>33.483064369132499</c:v>
                </c:pt>
                <c:pt idx="3">
                  <c:v>34.2039891724678</c:v>
                </c:pt>
                <c:pt idx="4">
                  <c:v>25.704917691523601</c:v>
                </c:pt>
                <c:pt idx="5">
                  <c:v>20.4022365227097</c:v>
                </c:pt>
                <c:pt idx="6">
                  <c:v>31.557774293357301</c:v>
                </c:pt>
                <c:pt idx="7">
                  <c:v>27.765419856872299</c:v>
                </c:pt>
                <c:pt idx="8">
                  <c:v>27.251040613646701</c:v>
                </c:pt>
                <c:pt idx="9">
                  <c:v>26.692649106710501</c:v>
                </c:pt>
                <c:pt idx="10">
                  <c:v>31.589636832944802</c:v>
                </c:pt>
                <c:pt idx="11">
                  <c:v>27.779498175500301</c:v>
                </c:pt>
                <c:pt idx="12">
                  <c:v>29.346030186295501</c:v>
                </c:pt>
                <c:pt idx="13">
                  <c:v>26.080794398298899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14-9D4C-4D4B-AE67-09B3EB9406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5146624"/>
        <c:axId val="295148160"/>
      </c:scatterChart>
      <c:valAx>
        <c:axId val="295146624"/>
        <c:scaling>
          <c:orientation val="minMax"/>
          <c:max val="40"/>
          <c:min val="10"/>
        </c:scaling>
        <c:delete val="1"/>
        <c:axPos val="b"/>
        <c:numFmt formatCode="0" sourceLinked="0"/>
        <c:majorTickMark val="out"/>
        <c:minorTickMark val="none"/>
        <c:tickLblPos val="nextTo"/>
        <c:crossAx val="295148160"/>
        <c:crossesAt val="42.2"/>
        <c:crossBetween val="midCat"/>
        <c:majorUnit val="1"/>
      </c:valAx>
      <c:valAx>
        <c:axId val="295148160"/>
        <c:scaling>
          <c:orientation val="minMax"/>
          <c:max val="45"/>
          <c:min val="20"/>
        </c:scaling>
        <c:delete val="1"/>
        <c:axPos val="l"/>
        <c:numFmt formatCode="0" sourceLinked="0"/>
        <c:majorTickMark val="out"/>
        <c:minorTickMark val="none"/>
        <c:tickLblPos val="nextTo"/>
        <c:crossAx val="295146624"/>
        <c:crossesAt val="33.700000000000003"/>
        <c:crossBetween val="midCat"/>
        <c:majorUnit val="1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081157115650321"/>
          <c:y val="5.8464486636655121E-2"/>
          <c:w val="0.59996291599276408"/>
          <c:h val="0.91189731127252871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95237120"/>
        <c:axId val="295238656"/>
      </c:barChart>
      <c:catAx>
        <c:axId val="295237120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5238656"/>
        <c:crosses val="autoZero"/>
        <c:auto val="1"/>
        <c:lblAlgn val="ctr"/>
        <c:lblOffset val="100"/>
        <c:tickLblSkip val="1"/>
        <c:noMultiLvlLbl val="0"/>
      </c:catAx>
      <c:valAx>
        <c:axId val="295238656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95237120"/>
        <c:crosses val="max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826933093441945"/>
          <c:y val="6.1183725249843439E-2"/>
          <c:w val="0.59996291599276408"/>
          <c:h val="0.91189731127252871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95265792"/>
        <c:axId val="295267328"/>
      </c:barChart>
      <c:catAx>
        <c:axId val="29526579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>
                <a:solidFill>
                  <a:srgbClr val="FF6699"/>
                </a:solidFill>
                <a:latin typeface="Helvetica CE"/>
              </a:defRPr>
            </a:pPr>
            <a:endParaRPr lang="cs-CZ"/>
          </a:p>
        </c:txPr>
        <c:crossAx val="295267328"/>
        <c:crosses val="autoZero"/>
        <c:auto val="1"/>
        <c:lblAlgn val="ctr"/>
        <c:lblOffset val="100"/>
        <c:tickLblSkip val="1"/>
        <c:noMultiLvlLbl val="0"/>
      </c:catAx>
      <c:valAx>
        <c:axId val="295267328"/>
        <c:scaling>
          <c:orientation val="minMax"/>
          <c:max val="10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295265792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590293913115082"/>
          <c:y val="3.4857238084657252E-2"/>
          <c:w val="0.44923753786441412"/>
          <c:h val="0.900154455531306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změna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E08-4391-915E-CF9622B5637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EE08-4391-915E-CF9622B5637F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EE08-4391-915E-CF9622B5637F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EE08-4391-915E-CF9622B5637F}"/>
              </c:ext>
            </c:extLst>
          </c:dPt>
          <c:dLbls>
            <c:dLbl>
              <c:idx val="2"/>
              <c:layout>
                <c:manualLayout>
                  <c:x val="5.5223193741371374E-3"/>
                  <c:y val="2.492606600618462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08-4391-915E-CF9622B5637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EKONOMICKÉ</c:v>
                </c:pt>
                <c:pt idx="1">
                  <c:v>PROGRAMOVÉ</c:v>
                </c:pt>
                <c:pt idx="2">
                  <c:v>ŽIVOTNÍHO STYLU PRO ŽENY</c:v>
                </c:pt>
              </c:strCache>
            </c:strRef>
          </c:cat>
          <c:val>
            <c:numRef>
              <c:f>List1!$B$2:$B$4</c:f>
              <c:numCache>
                <c:formatCode>0</c:formatCode>
                <c:ptCount val="3"/>
                <c:pt idx="0">
                  <c:v>32.857342417112022</c:v>
                </c:pt>
                <c:pt idx="1">
                  <c:v>24.970355839210015</c:v>
                </c:pt>
                <c:pt idx="2">
                  <c:v>23.741390506719881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08-4391-915E-CF9622B563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92169984"/>
        <c:axId val="292175872"/>
      </c:barChart>
      <c:catAx>
        <c:axId val="2921699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noFill/>
          </a:ln>
        </c:spPr>
        <c:crossAx val="292175872"/>
        <c:crosses val="autoZero"/>
        <c:auto val="1"/>
        <c:lblAlgn val="ctr"/>
        <c:lblOffset val="100"/>
        <c:noMultiLvlLbl val="0"/>
      </c:catAx>
      <c:valAx>
        <c:axId val="292175872"/>
        <c:scaling>
          <c:orientation val="minMax"/>
          <c:max val="100"/>
          <c:min val="0"/>
        </c:scaling>
        <c:delete val="1"/>
        <c:axPos val="b"/>
        <c:numFmt formatCode="0.0" sourceLinked="0"/>
        <c:majorTickMark val="out"/>
        <c:minorTickMark val="none"/>
        <c:tickLblPos val="nextTo"/>
        <c:crossAx val="292169984"/>
        <c:crosses val="max"/>
        <c:crossBetween val="between"/>
        <c:minorUnit val="20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cs-CZ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389431615272726"/>
          <c:y val="3.4857238084657252E-2"/>
          <c:w val="0.64991702324936862"/>
          <c:h val="0.900154455531306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změna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00B-4765-B76D-021237D0204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300B-4765-B76D-021237D0204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300B-4765-B76D-021237D0204A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300B-4765-B76D-021237D0204A}"/>
              </c:ext>
            </c:extLst>
          </c:dPt>
          <c:dLbls>
            <c:dLbl>
              <c:idx val="2"/>
              <c:layout>
                <c:manualLayout>
                  <c:x val="5.5223193741371374E-3"/>
                  <c:y val="2.492606600618462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00B-4765-B76D-021237D0204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Reflex</c:v>
                </c:pt>
                <c:pt idx="1">
                  <c:v>Forbes</c:v>
                </c:pt>
                <c:pt idx="2">
                  <c:v>Automobil</c:v>
                </c:pt>
              </c:strCache>
            </c:strRef>
          </c:cat>
          <c:val>
            <c:numRef>
              <c:f>List1!$B$2:$B$4</c:f>
              <c:numCache>
                <c:formatCode>0</c:formatCode>
                <c:ptCount val="3"/>
                <c:pt idx="0">
                  <c:v>26.612548663716979</c:v>
                </c:pt>
                <c:pt idx="1">
                  <c:v>23.355128386686005</c:v>
                </c:pt>
                <c:pt idx="2">
                  <c:v>22.278299021453989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00B-4765-B76D-021237D020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92169984"/>
        <c:axId val="292175872"/>
      </c:barChart>
      <c:catAx>
        <c:axId val="2921699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noFill/>
          </a:ln>
        </c:spPr>
        <c:crossAx val="292175872"/>
        <c:crosses val="autoZero"/>
        <c:auto val="1"/>
        <c:lblAlgn val="ctr"/>
        <c:lblOffset val="100"/>
        <c:noMultiLvlLbl val="0"/>
      </c:catAx>
      <c:valAx>
        <c:axId val="292175872"/>
        <c:scaling>
          <c:orientation val="minMax"/>
          <c:max val="50"/>
          <c:min val="0"/>
        </c:scaling>
        <c:delete val="1"/>
        <c:axPos val="b"/>
        <c:numFmt formatCode="0.0" sourceLinked="0"/>
        <c:majorTickMark val="out"/>
        <c:minorTickMark val="none"/>
        <c:tickLblPos val="nextTo"/>
        <c:crossAx val="292169984"/>
        <c:crosses val="max"/>
        <c:crossBetween val="between"/>
        <c:majorUnit val="10"/>
        <c:minorUnit val="5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cs-CZ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590293913115082"/>
          <c:y val="3.4857238084657252E-2"/>
          <c:w val="0.44923753786441412"/>
          <c:h val="0.900154455531306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změna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E08-4391-915E-CF9622B5637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EE08-4391-915E-CF9622B5637F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EE08-4391-915E-CF9622B5637F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EE08-4391-915E-CF9622B5637F}"/>
              </c:ext>
            </c:extLst>
          </c:dPt>
          <c:dLbls>
            <c:dLbl>
              <c:idx val="2"/>
              <c:layout>
                <c:manualLayout>
                  <c:x val="5.5223193741371374E-3"/>
                  <c:y val="2.492606600618462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08-4391-915E-CF9622B5637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ŽIVOTNÍHO STYLU PRO ŽENY</c:v>
                </c:pt>
                <c:pt idx="1">
                  <c:v>EKONOMICKÉ</c:v>
                </c:pt>
                <c:pt idx="2">
                  <c:v>VAŘENÍ</c:v>
                </c:pt>
              </c:strCache>
            </c:strRef>
          </c:cat>
          <c:val>
            <c:numRef>
              <c:f>List1!$B$2:$B$4</c:f>
              <c:numCache>
                <c:formatCode>0</c:formatCode>
                <c:ptCount val="3"/>
                <c:pt idx="0">
                  <c:v>123.73565017073986</c:v>
                </c:pt>
                <c:pt idx="1">
                  <c:v>105.63343981074601</c:v>
                </c:pt>
                <c:pt idx="2">
                  <c:v>102.05657986155904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08-4391-915E-CF9622B563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92169984"/>
        <c:axId val="292175872"/>
      </c:barChart>
      <c:catAx>
        <c:axId val="2921699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noFill/>
          </a:ln>
        </c:spPr>
        <c:crossAx val="292175872"/>
        <c:crosses val="autoZero"/>
        <c:auto val="1"/>
        <c:lblAlgn val="ctr"/>
        <c:lblOffset val="100"/>
        <c:noMultiLvlLbl val="0"/>
      </c:catAx>
      <c:valAx>
        <c:axId val="292175872"/>
        <c:scaling>
          <c:orientation val="minMax"/>
          <c:max val="170"/>
          <c:min val="0"/>
        </c:scaling>
        <c:delete val="1"/>
        <c:axPos val="b"/>
        <c:numFmt formatCode="0.0" sourceLinked="0"/>
        <c:majorTickMark val="out"/>
        <c:minorTickMark val="none"/>
        <c:tickLblPos val="nextTo"/>
        <c:crossAx val="292169984"/>
        <c:crosses val="max"/>
        <c:crossBetween val="between"/>
        <c:majorUnit val="10"/>
        <c:minorUnit val="5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cs-CZ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389431615272726"/>
          <c:y val="3.4857238084657252E-2"/>
          <c:w val="0.64991702324936862"/>
          <c:h val="0.9001544555313063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změna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00B-4765-B76D-021237D0204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300B-4765-B76D-021237D0204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300B-4765-B76D-021237D0204A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300B-4765-B76D-021237D0204A}"/>
              </c:ext>
            </c:extLst>
          </c:dPt>
          <c:dLbls>
            <c:dLbl>
              <c:idx val="2"/>
              <c:layout>
                <c:manualLayout>
                  <c:x val="5.5223193741371374E-3"/>
                  <c:y val="2.492606600618462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00B-4765-B76D-021237D0204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Apetit</c:v>
                </c:pt>
                <c:pt idx="1">
                  <c:v>Reflex</c:v>
                </c:pt>
                <c:pt idx="2">
                  <c:v>Dům a zahrada</c:v>
                </c:pt>
              </c:strCache>
            </c:strRef>
          </c:cat>
          <c:val>
            <c:numRef>
              <c:f>List1!$B$2:$B$4</c:f>
              <c:numCache>
                <c:formatCode>0</c:formatCode>
                <c:ptCount val="3"/>
                <c:pt idx="0">
                  <c:v>88.127999461489992</c:v>
                </c:pt>
                <c:pt idx="1">
                  <c:v>82.163432312998992</c:v>
                </c:pt>
                <c:pt idx="2">
                  <c:v>80.392054434162986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00B-4765-B76D-021237D020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92169984"/>
        <c:axId val="292175872"/>
      </c:barChart>
      <c:catAx>
        <c:axId val="2921699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noFill/>
          </a:ln>
        </c:spPr>
        <c:crossAx val="292175872"/>
        <c:crosses val="autoZero"/>
        <c:auto val="1"/>
        <c:lblAlgn val="ctr"/>
        <c:lblOffset val="100"/>
        <c:noMultiLvlLbl val="0"/>
      </c:catAx>
      <c:valAx>
        <c:axId val="292175872"/>
        <c:scaling>
          <c:orientation val="minMax"/>
          <c:max val="100"/>
          <c:min val="0"/>
        </c:scaling>
        <c:delete val="1"/>
        <c:axPos val="b"/>
        <c:numFmt formatCode="0.0" sourceLinked="0"/>
        <c:majorTickMark val="out"/>
        <c:minorTickMark val="none"/>
        <c:tickLblPos val="nextTo"/>
        <c:crossAx val="292169984"/>
        <c:crosses val="max"/>
        <c:crossBetween val="between"/>
        <c:majorUnit val="10"/>
        <c:minorUnit val="5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cs-CZ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33080749945884"/>
          <c:y val="0.13188392919273942"/>
          <c:w val="0.56567001251762283"/>
          <c:h val="0.8031277667449963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Populace 12-79 let
(9 051 tis.)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93F-49CD-A627-BC8F2AE9A8E4}"/>
              </c:ext>
            </c:extLst>
          </c:dPt>
          <c:dLbls>
            <c:dLbl>
              <c:idx val="2"/>
              <c:layout>
                <c:manualLayout>
                  <c:x val="5.5223193741371374E-3"/>
                  <c:y val="2.492606600618462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7B-4BC8-9F32-49A5027B85CF}"/>
                </c:ext>
              </c:extLst>
            </c:dLbl>
            <c:numFmt formatCode="0&quot; %&quot;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List1!$A$2:$A$6</c:f>
              <c:strCache>
                <c:ptCount val="5"/>
                <c:pt idx="0">
                  <c:v>Tisk celkem</c:v>
                </c:pt>
                <c:pt idx="2">
                  <c:v>Deníky</c:v>
                </c:pt>
                <c:pt idx="3">
                  <c:v>Suplementy</c:v>
                </c:pt>
                <c:pt idx="4">
                  <c:v>Deníky a suplementy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0" formatCode="0.0">
                  <c:v>76.198745039507003</c:v>
                </c:pt>
                <c:pt idx="2" formatCode="0.0">
                  <c:v>48.296505711449399</c:v>
                </c:pt>
                <c:pt idx="3" formatCode="0.0">
                  <c:v>38.0912065128826</c:v>
                </c:pt>
                <c:pt idx="4" formatCode="0.0">
                  <c:v>52.955932034290598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3F-49CD-A627-BC8F2AE9A8E4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do 5 tis. ob.
(3 540 tis.)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numFmt formatCode="0&quot; %&quot;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List1!$A$2:$A$6</c:f>
              <c:strCache>
                <c:ptCount val="5"/>
                <c:pt idx="0">
                  <c:v>Tisk celkem</c:v>
                </c:pt>
                <c:pt idx="2">
                  <c:v>Deníky</c:v>
                </c:pt>
                <c:pt idx="3">
                  <c:v>Suplementy</c:v>
                </c:pt>
                <c:pt idx="4">
                  <c:v>Deníky a suplementy</c:v>
                </c:pt>
              </c:strCache>
            </c:strRef>
          </c:cat>
          <c:val>
            <c:numRef>
              <c:f>List1!$C$2:$C$6</c:f>
              <c:numCache>
                <c:formatCode>General</c:formatCode>
                <c:ptCount val="5"/>
                <c:pt idx="0" formatCode="0.0">
                  <c:v>76.028225586062902</c:v>
                </c:pt>
                <c:pt idx="2" formatCode="0.0">
                  <c:v>47.1466161831435</c:v>
                </c:pt>
                <c:pt idx="3" formatCode="0.0">
                  <c:v>40.333169331428003</c:v>
                </c:pt>
                <c:pt idx="4" formatCode="0.0">
                  <c:v>53.060223468890598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A1-488D-958B-5761812AC8CF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5 - 100 tis. ob.
(3 470 tis.)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numFmt formatCode="0&quot; %&quot;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List1!$A$2:$A$6</c:f>
              <c:strCache>
                <c:ptCount val="5"/>
                <c:pt idx="0">
                  <c:v>Tisk celkem</c:v>
                </c:pt>
                <c:pt idx="2">
                  <c:v>Deníky</c:v>
                </c:pt>
                <c:pt idx="3">
                  <c:v>Suplementy</c:v>
                </c:pt>
                <c:pt idx="4">
                  <c:v>Deníky a suplementy</c:v>
                </c:pt>
              </c:strCache>
            </c:strRef>
          </c:cat>
          <c:val>
            <c:numRef>
              <c:f>List1!$D$2:$D$6</c:f>
              <c:numCache>
                <c:formatCode>General</c:formatCode>
                <c:ptCount val="5"/>
                <c:pt idx="0" formatCode="0.0">
                  <c:v>73.010389824751698</c:v>
                </c:pt>
                <c:pt idx="2" formatCode="0.0">
                  <c:v>45.833599783054197</c:v>
                </c:pt>
                <c:pt idx="3" formatCode="0.0">
                  <c:v>35.036247092584603</c:v>
                </c:pt>
                <c:pt idx="4" formatCode="0.0">
                  <c:v>49.797715556577799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33-45C6-86AA-A7993D73AC4D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nad 100 tis. ob.
(2 041 tis.)</c:v>
                </c:pt>
              </c:strCache>
            </c:strRef>
          </c:tx>
          <c:invertIfNegative val="0"/>
          <c:dLbls>
            <c:numFmt formatCode="0&quot; %&quot;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List1!$A$2:$A$6</c:f>
              <c:strCache>
                <c:ptCount val="5"/>
                <c:pt idx="0">
                  <c:v>Tisk celkem</c:v>
                </c:pt>
                <c:pt idx="2">
                  <c:v>Deníky</c:v>
                </c:pt>
                <c:pt idx="3">
                  <c:v>Suplementy</c:v>
                </c:pt>
                <c:pt idx="4">
                  <c:v>Deníky a suplementy</c:v>
                </c:pt>
              </c:strCache>
            </c:strRef>
          </c:cat>
          <c:val>
            <c:numRef>
              <c:f>List1!$E$2:$E$6</c:f>
              <c:numCache>
                <c:formatCode>General</c:formatCode>
                <c:ptCount val="5"/>
                <c:pt idx="0" formatCode="0.0">
                  <c:v>81.914800649947793</c:v>
                </c:pt>
                <c:pt idx="2" formatCode="0.0">
                  <c:v>54.477941537275903</c:v>
                </c:pt>
                <c:pt idx="3" formatCode="0.0">
                  <c:v>39.396162474349701</c:v>
                </c:pt>
                <c:pt idx="4" formatCode="0.0">
                  <c:v>58.144105953436203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33-45C6-86AA-A7993D73A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92169984"/>
        <c:axId val="292175872"/>
      </c:barChart>
      <c:catAx>
        <c:axId val="2921699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chemeClr val="accent1"/>
                </a:solidFill>
              </a:defRPr>
            </a:pPr>
            <a:endParaRPr lang="cs-CZ"/>
          </a:p>
        </c:txPr>
        <c:crossAx val="292175872"/>
        <c:crosses val="autoZero"/>
        <c:auto val="1"/>
        <c:lblAlgn val="ctr"/>
        <c:lblOffset val="100"/>
        <c:tickLblSkip val="1"/>
        <c:noMultiLvlLbl val="0"/>
      </c:catAx>
      <c:valAx>
        <c:axId val="292175872"/>
        <c:scaling>
          <c:orientation val="minMax"/>
          <c:max val="10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292169984"/>
        <c:crosses val="max"/>
        <c:crossBetween val="between"/>
        <c:majorUnit val="20"/>
      </c:valAx>
    </c:plotArea>
    <c:legend>
      <c:legendPos val="t"/>
      <c:layout>
        <c:manualLayout>
          <c:xMode val="edge"/>
          <c:yMode val="edge"/>
          <c:x val="3.2218097262837128E-3"/>
          <c:y val="5.4384772263766142E-3"/>
          <c:w val="0.99677819027371628"/>
          <c:h val="9.6543676432016362E-2"/>
        </c:manualLayout>
      </c:layout>
      <c:overlay val="0"/>
      <c:txPr>
        <a:bodyPr/>
        <a:lstStyle/>
        <a:p>
          <a:pPr>
            <a:defRPr sz="1400"/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33080749945884"/>
          <c:y val="2.855288773523686E-2"/>
          <c:w val="0.56567001251762283"/>
          <c:h val="0.90645875330620707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List1!$D$1</c:f>
              <c:strCache>
                <c:ptCount val="1"/>
                <c:pt idx="0">
                  <c:v>Rok 2024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dLbls>
            <c:numFmt formatCode="0&quot; %&quot;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>
                    <a:solidFill>
                      <a:schemeClr val="tx1">
                        <a:lumMod val="50000"/>
                        <a:lumOff val="50000"/>
                      </a:schemeClr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List1!$D$2:$D$12</c:f>
              <c:numCache>
                <c:formatCode>General</c:formatCode>
                <c:ptCount val="11"/>
                <c:pt idx="0" formatCode="0.0">
                  <c:v>76.762944838242902</c:v>
                </c:pt>
                <c:pt idx="2" formatCode="0.0">
                  <c:v>46.927253711726401</c:v>
                </c:pt>
                <c:pt idx="3" formatCode="0.0">
                  <c:v>38.996313281847698</c:v>
                </c:pt>
                <c:pt idx="4" formatCode="0.0">
                  <c:v>53.683327227329102</c:v>
                </c:pt>
                <c:pt idx="6" formatCode="0.0">
                  <c:v>41.272145375606101</c:v>
                </c:pt>
                <c:pt idx="7" formatCode="0.0">
                  <c:v>42.092246163482997</c:v>
                </c:pt>
                <c:pt idx="8" formatCode="0.0">
                  <c:v>55.9313925928667</c:v>
                </c:pt>
                <c:pt idx="10" formatCode="0.0">
                  <c:v>69.583267565065299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92-46AD-A280-A10E5EE964DD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Rok 2025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numFmt formatCode="0&quot; %&quot;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solidFill>
                      <a:schemeClr val="tx1">
                        <a:lumMod val="50000"/>
                        <a:lumOff val="50000"/>
                      </a:schemeClr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List1!$A$2:$A$12</c:f>
              <c:strCache>
                <c:ptCount val="11"/>
                <c:pt idx="0">
                  <c:v>Tisk celkem</c:v>
                </c:pt>
                <c:pt idx="2">
                  <c:v>Deníky</c:v>
                </c:pt>
                <c:pt idx="3">
                  <c:v>Suplementy</c:v>
                </c:pt>
                <c:pt idx="4">
                  <c:v>Deníky a suplementy</c:v>
                </c:pt>
                <c:pt idx="6">
                  <c:v>Týdeníky</c:v>
                </c:pt>
                <c:pt idx="7">
                  <c:v>Čtrnáctideníky</c:v>
                </c:pt>
                <c:pt idx="8">
                  <c:v>Měsíčníky</c:v>
                </c:pt>
                <c:pt idx="10">
                  <c:v>Časopisy</c:v>
                </c:pt>
              </c:strCache>
            </c:strRef>
          </c:cat>
          <c:val>
            <c:numRef>
              <c:f>List1!$C$2:$C$12</c:f>
              <c:numCache>
                <c:formatCode>General</c:formatCode>
                <c:ptCount val="11"/>
                <c:pt idx="0" formatCode="0.0">
                  <c:v>76.096029428847302</c:v>
                </c:pt>
                <c:pt idx="2" formatCode="0.0">
                  <c:v>47.912666684939403</c:v>
                </c:pt>
                <c:pt idx="3" formatCode="0.0">
                  <c:v>38.611084523063198</c:v>
                </c:pt>
                <c:pt idx="4" formatCode="0.0">
                  <c:v>53.182537185336798</c:v>
                </c:pt>
                <c:pt idx="6" formatCode="0.0">
                  <c:v>42.559532702621702</c:v>
                </c:pt>
                <c:pt idx="7" formatCode="0.0">
                  <c:v>40.893637920255301</c:v>
                </c:pt>
                <c:pt idx="8" formatCode="0.0">
                  <c:v>57.358412234443499</c:v>
                </c:pt>
                <c:pt idx="10" formatCode="0.0">
                  <c:v>69.511530076827597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3D-41D7-A1B9-E3BAD1C13DA1}"/>
            </c:ext>
          </c:extLst>
        </c:ser>
        <c:ser>
          <c:idx val="0"/>
          <c:order val="2"/>
          <c:tx>
            <c:strRef>
              <c:f>List1!$B$1</c:f>
              <c:strCache>
                <c:ptCount val="1"/>
                <c:pt idx="0">
                  <c:v>Rok 2026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93F-49CD-A627-BC8F2AE9A8E4}"/>
              </c:ext>
            </c:extLst>
          </c:dPt>
          <c:dLbls>
            <c:dLbl>
              <c:idx val="0"/>
              <c:layout>
                <c:manualLayout>
                  <c:x val="0"/>
                  <c:y val="-8.15771583956492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3F-49CD-A627-BC8F2AE9A8E4}"/>
                </c:ext>
              </c:extLst>
            </c:dLbl>
            <c:dLbl>
              <c:idx val="2"/>
              <c:layout>
                <c:manualLayout>
                  <c:x val="5.5223193741371374E-3"/>
                  <c:y val="2.492606600618462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7B-4BC8-9F32-49A5027B85CF}"/>
                </c:ext>
              </c:extLst>
            </c:dLbl>
            <c:numFmt formatCode="0&quot; %&quot;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List1!$A$2:$A$12</c:f>
              <c:strCache>
                <c:ptCount val="11"/>
                <c:pt idx="0">
                  <c:v>Tisk celkem</c:v>
                </c:pt>
                <c:pt idx="2">
                  <c:v>Deníky</c:v>
                </c:pt>
                <c:pt idx="3">
                  <c:v>Suplementy</c:v>
                </c:pt>
                <c:pt idx="4">
                  <c:v>Deníky a suplementy</c:v>
                </c:pt>
                <c:pt idx="6">
                  <c:v>Týdeníky</c:v>
                </c:pt>
                <c:pt idx="7">
                  <c:v>Čtrnáctideníky</c:v>
                </c:pt>
                <c:pt idx="8">
                  <c:v>Měsíčníky</c:v>
                </c:pt>
                <c:pt idx="10">
                  <c:v>Časopisy</c:v>
                </c:pt>
              </c:strCache>
            </c:strRef>
          </c:cat>
          <c:val>
            <c:numRef>
              <c:f>List1!$B$2:$B$12</c:f>
              <c:numCache>
                <c:formatCode>General</c:formatCode>
                <c:ptCount val="11"/>
                <c:pt idx="0" formatCode="0.0">
                  <c:v>76.198745039507003</c:v>
                </c:pt>
                <c:pt idx="2" formatCode="0.0">
                  <c:v>48.296505711449399</c:v>
                </c:pt>
                <c:pt idx="3" formatCode="0.0">
                  <c:v>38.0912065128826</c:v>
                </c:pt>
                <c:pt idx="4" formatCode="0.0">
                  <c:v>52.955932034290598</c:v>
                </c:pt>
                <c:pt idx="6" formatCode="0.0">
                  <c:v>44.282296006283801</c:v>
                </c:pt>
                <c:pt idx="7" formatCode="0.0">
                  <c:v>42.3230948450855</c:v>
                </c:pt>
                <c:pt idx="8" formatCode="0.0">
                  <c:v>57.806576411651299</c:v>
                </c:pt>
                <c:pt idx="10" formatCode="0.0">
                  <c:v>70.164717680921797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3F-49CD-A627-BC8F2AE9A8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3"/>
        <c:overlap val="-22"/>
        <c:axId val="292169984"/>
        <c:axId val="292175872"/>
      </c:barChart>
      <c:catAx>
        <c:axId val="2921699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chemeClr val="accent1"/>
                </a:solidFill>
              </a:defRPr>
            </a:pPr>
            <a:endParaRPr lang="cs-CZ"/>
          </a:p>
        </c:txPr>
        <c:crossAx val="292175872"/>
        <c:crosses val="autoZero"/>
        <c:auto val="1"/>
        <c:lblAlgn val="ctr"/>
        <c:lblOffset val="100"/>
        <c:tickLblSkip val="1"/>
        <c:noMultiLvlLbl val="0"/>
      </c:catAx>
      <c:valAx>
        <c:axId val="292175872"/>
        <c:scaling>
          <c:orientation val="minMax"/>
          <c:max val="10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292169984"/>
        <c:crosses val="max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82549891111747253"/>
          <c:y val="0.20970703950925232"/>
          <c:w val="0.17266031575781512"/>
          <c:h val="0.2264190089766991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093149167900319"/>
          <c:y val="0.13188392919273942"/>
          <c:w val="0.56567001251762283"/>
          <c:h val="0.789531573679054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Populace 12-79 let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81D-4F94-80CF-E9FEDBFF1DEA}"/>
              </c:ext>
            </c:extLst>
          </c:dPt>
          <c:dLbls>
            <c:dLbl>
              <c:idx val="2"/>
              <c:layout>
                <c:manualLayout>
                  <c:x val="5.5223193741371374E-3"/>
                  <c:y val="2.492606600618462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1D-4F94-80CF-E9FEDBFF1DEA}"/>
                </c:ext>
              </c:extLst>
            </c:dLbl>
            <c:numFmt formatCode="0&quot; %&quot;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List1!$A$2:$A$6</c:f>
              <c:strCache>
                <c:ptCount val="5"/>
                <c:pt idx="0">
                  <c:v>Týdeníky</c:v>
                </c:pt>
                <c:pt idx="1">
                  <c:v>Čtrnáctideníky</c:v>
                </c:pt>
                <c:pt idx="2">
                  <c:v>Měsíčníky</c:v>
                </c:pt>
                <c:pt idx="4">
                  <c:v>Časopisy</c:v>
                </c:pt>
              </c:strCache>
            </c:strRef>
          </c:cat>
          <c:val>
            <c:numRef>
              <c:f>List1!$B$2:$B$6</c:f>
              <c:numCache>
                <c:formatCode>0.0</c:formatCode>
                <c:ptCount val="5"/>
                <c:pt idx="0">
                  <c:v>44.282296006283801</c:v>
                </c:pt>
                <c:pt idx="1">
                  <c:v>42.3230948450855</c:v>
                </c:pt>
                <c:pt idx="2">
                  <c:v>57.806576411651299</c:v>
                </c:pt>
                <c:pt idx="4">
                  <c:v>70.164717680921797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81D-4F94-80CF-E9FEDBFF1DEA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do 5 tis. ob.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numFmt formatCode="0&quot; %&quot;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List1!$A$2:$A$6</c:f>
              <c:strCache>
                <c:ptCount val="5"/>
                <c:pt idx="0">
                  <c:v>Týdeníky</c:v>
                </c:pt>
                <c:pt idx="1">
                  <c:v>Čtrnáctideníky</c:v>
                </c:pt>
                <c:pt idx="2">
                  <c:v>Měsíčníky</c:v>
                </c:pt>
                <c:pt idx="4">
                  <c:v>Časopisy</c:v>
                </c:pt>
              </c:strCache>
            </c:strRef>
          </c:cat>
          <c:val>
            <c:numRef>
              <c:f>List1!$C$2:$C$6</c:f>
              <c:numCache>
                <c:formatCode>0.0</c:formatCode>
                <c:ptCount val="5"/>
                <c:pt idx="0">
                  <c:v>46.514558037699601</c:v>
                </c:pt>
                <c:pt idx="1">
                  <c:v>42.1875203074081</c:v>
                </c:pt>
                <c:pt idx="2">
                  <c:v>57.724629797086898</c:v>
                </c:pt>
                <c:pt idx="4">
                  <c:v>69.865327962101702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1D-4F94-80CF-E9FEDBFF1DEA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5 - 100 tis. ob.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numFmt formatCode="0&quot; %&quot;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List1!$A$2:$A$6</c:f>
              <c:strCache>
                <c:ptCount val="5"/>
                <c:pt idx="0">
                  <c:v>Týdeníky</c:v>
                </c:pt>
                <c:pt idx="1">
                  <c:v>Čtrnáctideníky</c:v>
                </c:pt>
                <c:pt idx="2">
                  <c:v>Měsíčníky</c:v>
                </c:pt>
                <c:pt idx="4">
                  <c:v>Časopisy</c:v>
                </c:pt>
              </c:strCache>
            </c:strRef>
          </c:cat>
          <c:val>
            <c:numRef>
              <c:f>List1!$D$2:$D$6</c:f>
              <c:numCache>
                <c:formatCode>0.0</c:formatCode>
                <c:ptCount val="5"/>
                <c:pt idx="0">
                  <c:v>42.018077598096703</c:v>
                </c:pt>
                <c:pt idx="1">
                  <c:v>41.232297624403301</c:v>
                </c:pt>
                <c:pt idx="2">
                  <c:v>53.9270328833177</c:v>
                </c:pt>
                <c:pt idx="4">
                  <c:v>66.9855788323339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81D-4F94-80CF-E9FEDBFF1DEA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nad 100 tis. ob.</c:v>
                </c:pt>
              </c:strCache>
            </c:strRef>
          </c:tx>
          <c:invertIfNegative val="0"/>
          <c:dLbls>
            <c:numFmt formatCode="0&quot; %&quot;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List1!$A$2:$A$6</c:f>
              <c:strCache>
                <c:ptCount val="5"/>
                <c:pt idx="0">
                  <c:v>Týdeníky</c:v>
                </c:pt>
                <c:pt idx="1">
                  <c:v>Čtrnáctideníky</c:v>
                </c:pt>
                <c:pt idx="2">
                  <c:v>Měsíčníky</c:v>
                </c:pt>
                <c:pt idx="4">
                  <c:v>Časopisy</c:v>
                </c:pt>
              </c:strCache>
            </c:strRef>
          </c:cat>
          <c:val>
            <c:numRef>
              <c:f>List1!$E$2:$E$6</c:f>
              <c:numCache>
                <c:formatCode>0.0</c:formatCode>
                <c:ptCount val="5"/>
                <c:pt idx="0">
                  <c:v>44.259794243475397</c:v>
                </c:pt>
                <c:pt idx="1">
                  <c:v>44.412629406377803</c:v>
                </c:pt>
                <c:pt idx="2">
                  <c:v>64.544047799676093</c:v>
                </c:pt>
                <c:pt idx="4">
                  <c:v>76.088623850439603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BB-4B1E-8477-29A0063EEB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92169984"/>
        <c:axId val="292175872"/>
      </c:barChart>
      <c:catAx>
        <c:axId val="2921699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chemeClr val="accent1"/>
                </a:solidFill>
              </a:defRPr>
            </a:pPr>
            <a:endParaRPr lang="cs-CZ"/>
          </a:p>
        </c:txPr>
        <c:crossAx val="292175872"/>
        <c:crosses val="autoZero"/>
        <c:auto val="1"/>
        <c:lblAlgn val="ctr"/>
        <c:lblOffset val="100"/>
        <c:tickLblSkip val="1"/>
        <c:noMultiLvlLbl val="0"/>
      </c:catAx>
      <c:valAx>
        <c:axId val="292175872"/>
        <c:scaling>
          <c:orientation val="minMax"/>
          <c:max val="10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292169984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D</a:t>
            </a:r>
            <a:r>
              <a:rPr lang="cs-CZ" dirty="0"/>
              <a:t>o 5 tis. ob.</a:t>
            </a:r>
            <a:endParaRPr lang="en-US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4663137645075382"/>
          <c:y val="0.11556849751360958"/>
          <c:w val="0.47603590948118729"/>
          <c:h val="0.8194431984241262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List1!$B$1</c:f>
              <c:strCache>
                <c:ptCount val="1"/>
                <c:pt idx="0">
                  <c:v>Časopisy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List1!$A$2:$A$6</c:f>
              <c:strCache>
                <c:ptCount val="5"/>
                <c:pt idx="0">
                  <c:v>ZAHRADA, HOBBY</c:v>
                </c:pt>
                <c:pt idx="1">
                  <c:v>MOTORISTICKÉ</c:v>
                </c:pt>
                <c:pt idx="2">
                  <c:v>BYDLENÍ, BYTOVÁ KULTURA</c:v>
                </c:pt>
                <c:pt idx="3">
                  <c:v>PRO ŽENY</c:v>
                </c:pt>
                <c:pt idx="4">
                  <c:v>ZPRAVODAJSKÉ TÝDENÍKY - CELOSTÁTNÍ</c:v>
                </c:pt>
              </c:strCache>
            </c:strRef>
          </c:cat>
          <c:val>
            <c:numRef>
              <c:f>List1!$B$2:$B$6</c:f>
              <c:numCache>
                <c:formatCode>0.0</c:formatCode>
                <c:ptCount val="5"/>
                <c:pt idx="0">
                  <c:v>126.96276595123</c:v>
                </c:pt>
                <c:pt idx="1">
                  <c:v>109.487506421913</c:v>
                </c:pt>
                <c:pt idx="2">
                  <c:v>108.352742181187</c:v>
                </c:pt>
                <c:pt idx="3">
                  <c:v>106.921620613001</c:v>
                </c:pt>
                <c:pt idx="4">
                  <c:v>104.29752955749601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B4A-4395-9539-050B45F281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92169984"/>
        <c:axId val="292175872"/>
      </c:barChart>
      <c:catAx>
        <c:axId val="2921699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solidFill>
            <a:schemeClr val="bg1"/>
          </a:solidFill>
          <a:ln>
            <a:noFill/>
          </a:ln>
        </c:spPr>
        <c:crossAx val="292175872"/>
        <c:crosses val="autoZero"/>
        <c:auto val="1"/>
        <c:lblAlgn val="ctr"/>
        <c:lblOffset val="100"/>
        <c:noMultiLvlLbl val="0"/>
      </c:catAx>
      <c:valAx>
        <c:axId val="292175872"/>
        <c:scaling>
          <c:orientation val="minMax"/>
          <c:max val="500"/>
          <c:min val="0"/>
        </c:scaling>
        <c:delete val="0"/>
        <c:axPos val="b"/>
        <c:numFmt formatCode="0.0" sourceLinked="0"/>
        <c:majorTickMark val="out"/>
        <c:minorTickMark val="none"/>
        <c:tickLblPos val="none"/>
        <c:spPr>
          <a:ln>
            <a:noFill/>
          </a:ln>
        </c:spPr>
        <c:crossAx val="292169984"/>
        <c:crosses val="max"/>
        <c:crossBetween val="between"/>
        <c:majorUnit val="100"/>
        <c:minorUnit val="50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cs-CZ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5 – 100 tis. ob.</a:t>
            </a:r>
            <a:endParaRPr lang="en-US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4663137645075382"/>
          <c:y val="0.11556849751360958"/>
          <c:w val="0.47603590948118729"/>
          <c:h val="0.8194431984241262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List1!$B$1</c:f>
              <c:strCache>
                <c:ptCount val="1"/>
                <c:pt idx="0">
                  <c:v>Deníky a suplementy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List1!$A$2:$A$6</c:f>
              <c:strCache>
                <c:ptCount val="1"/>
                <c:pt idx="0">
                  <c:v>PRO ŽENY - ČTENÍ, KŘÍŽOVKY A SOUTĚŽE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0" formatCode="0.0">
                  <c:v>101.996652662766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64-4E0F-BFCB-454AF5566C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92169984"/>
        <c:axId val="292175872"/>
      </c:barChart>
      <c:catAx>
        <c:axId val="2921699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solidFill>
            <a:schemeClr val="bg1"/>
          </a:solidFill>
          <a:ln>
            <a:noFill/>
          </a:ln>
        </c:spPr>
        <c:crossAx val="292175872"/>
        <c:crosses val="autoZero"/>
        <c:auto val="1"/>
        <c:lblAlgn val="ctr"/>
        <c:lblOffset val="100"/>
        <c:noMultiLvlLbl val="0"/>
      </c:catAx>
      <c:valAx>
        <c:axId val="292175872"/>
        <c:scaling>
          <c:orientation val="minMax"/>
          <c:max val="500"/>
          <c:min val="0"/>
        </c:scaling>
        <c:delete val="0"/>
        <c:axPos val="b"/>
        <c:numFmt formatCode="0.0" sourceLinked="0"/>
        <c:majorTickMark val="out"/>
        <c:minorTickMark val="none"/>
        <c:tickLblPos val="none"/>
        <c:spPr>
          <a:ln>
            <a:noFill/>
          </a:ln>
        </c:spPr>
        <c:crossAx val="292169984"/>
        <c:crosses val="max"/>
        <c:crossBetween val="between"/>
        <c:majorUnit val="100"/>
        <c:minorUnit val="50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cs-CZ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nad 100 tis. ob.</a:t>
            </a:r>
            <a:endParaRPr lang="en-US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57490291941389637"/>
          <c:y val="0.11556849751360958"/>
          <c:w val="0.41707751591849945"/>
          <c:h val="0.81944319842412627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List1!$B$1</c:f>
              <c:strCache>
                <c:ptCount val="1"/>
                <c:pt idx="0">
                  <c:v>Žánrové skupiny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List1!$A$2:$A$7</c:f>
              <c:strCache>
                <c:ptCount val="6"/>
                <c:pt idx="0">
                  <c:v>SPORTOVNÍ</c:v>
                </c:pt>
                <c:pt idx="1">
                  <c:v>INFORMAČNÍ A KOMUNIKAČNÍ TECHNOLOGIE</c:v>
                </c:pt>
                <c:pt idx="2">
                  <c:v>EKONOMICKÉ</c:v>
                </c:pt>
                <c:pt idx="3">
                  <c:v>PÉČE O ZDRAVÍ</c:v>
                </c:pt>
                <c:pt idx="4">
                  <c:v>VĚDA, TECHNIKA, ZAJÍMAVOSTI, CESTOVÁNÍ</c:v>
                </c:pt>
                <c:pt idx="5">
                  <c:v>ZPRAVODAJSKÉ TÝDENÍKY - CELOSTÁTNÍ</c:v>
                </c:pt>
              </c:strCache>
            </c:strRef>
          </c:cat>
          <c:val>
            <c:numRef>
              <c:f>List1!$B$2:$B$7</c:f>
              <c:numCache>
                <c:formatCode>0.0</c:formatCode>
                <c:ptCount val="6"/>
                <c:pt idx="0">
                  <c:v>178.43953208532699</c:v>
                </c:pt>
                <c:pt idx="1">
                  <c:v>154.863904484881</c:v>
                </c:pt>
                <c:pt idx="2">
                  <c:v>148.45384737870799</c:v>
                </c:pt>
                <c:pt idx="3">
                  <c:v>144.65834545676501</c:v>
                </c:pt>
                <c:pt idx="4">
                  <c:v>138.52441290531601</c:v>
                </c:pt>
                <c:pt idx="5">
                  <c:v>128.542802294795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85-43D8-9086-352BBBBCCA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92169984"/>
        <c:axId val="292175872"/>
      </c:barChart>
      <c:catAx>
        <c:axId val="2921699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solidFill>
            <a:schemeClr val="bg1"/>
          </a:solidFill>
          <a:ln>
            <a:noFill/>
          </a:ln>
        </c:spPr>
        <c:crossAx val="292175872"/>
        <c:crosses val="autoZero"/>
        <c:auto val="1"/>
        <c:lblAlgn val="ctr"/>
        <c:lblOffset val="100"/>
        <c:noMultiLvlLbl val="0"/>
      </c:catAx>
      <c:valAx>
        <c:axId val="292175872"/>
        <c:scaling>
          <c:orientation val="minMax"/>
          <c:max val="500"/>
          <c:min val="0"/>
        </c:scaling>
        <c:delete val="0"/>
        <c:axPos val="b"/>
        <c:numFmt formatCode="0.0" sourceLinked="0"/>
        <c:majorTickMark val="out"/>
        <c:minorTickMark val="none"/>
        <c:tickLblPos val="none"/>
        <c:spPr>
          <a:ln>
            <a:noFill/>
          </a:ln>
        </c:spPr>
        <c:crossAx val="292169984"/>
        <c:crosses val="max"/>
        <c:crossBetween val="between"/>
        <c:majorUnit val="100"/>
        <c:minorUnit val="50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cs-CZ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Průměrný počet</a:t>
            </a:r>
            <a:r>
              <a:rPr lang="cs-CZ" baseline="0" dirty="0"/>
              <a:t> kontaktů</a:t>
            </a:r>
            <a:endParaRPr lang="en-US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55789006883850512"/>
          <c:y val="0.11556849751360958"/>
          <c:w val="0.29966662358028595"/>
          <c:h val="0.8194431984241262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Průměrný počet kontaktů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975-4D0F-904F-CC7F33CBF088}"/>
              </c:ext>
            </c:extLst>
          </c:dPt>
          <c:dLbls>
            <c:dLbl>
              <c:idx val="2"/>
              <c:layout>
                <c:manualLayout>
                  <c:x val="5.5223193741371374E-3"/>
                  <c:y val="2.492606600618462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75-4D0F-904F-CC7F33CBF088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do 5 tis. ob.</c:v>
                </c:pt>
                <c:pt idx="1">
                  <c:v>5 - 100 tis. ob.</c:v>
                </c:pt>
                <c:pt idx="2">
                  <c:v>nad 100 tis. ob.</c:v>
                </c:pt>
                <c:pt idx="3">
                  <c:v>Všichni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3.561052723717379</c:v>
                </c:pt>
                <c:pt idx="1">
                  <c:v>3.4679868260454687</c:v>
                </c:pt>
                <c:pt idx="2">
                  <c:v>3.4649862568592691</c:v>
                </c:pt>
                <c:pt idx="3">
                  <c:v>3.4636460889043188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75-4D0F-904F-CC7F33CBF0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92169984"/>
        <c:axId val="292175872"/>
      </c:barChart>
      <c:catAx>
        <c:axId val="2921699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292175872"/>
        <c:crosses val="autoZero"/>
        <c:auto val="1"/>
        <c:lblAlgn val="ctr"/>
        <c:lblOffset val="100"/>
        <c:noMultiLvlLbl val="0"/>
      </c:catAx>
      <c:valAx>
        <c:axId val="292175872"/>
        <c:scaling>
          <c:orientation val="minMax"/>
          <c:max val="4"/>
          <c:min val="0"/>
        </c:scaling>
        <c:delete val="0"/>
        <c:axPos val="b"/>
        <c:numFmt formatCode="0.0" sourceLinked="0"/>
        <c:majorTickMark val="out"/>
        <c:minorTickMark val="none"/>
        <c:tickLblPos val="none"/>
        <c:spPr>
          <a:ln>
            <a:noFill/>
          </a:ln>
        </c:spPr>
        <c:crossAx val="292169984"/>
        <c:crosses val="max"/>
        <c:crossBetween val="between"/>
        <c:majorUnit val="100"/>
        <c:minorUnit val="50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cs-CZ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/>
              <a:t>Průměrná délka četby</a:t>
            </a:r>
            <a:endParaRPr lang="en-US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55789006883850512"/>
          <c:y val="0.11556849751360958"/>
          <c:w val="0.29966662358028595"/>
          <c:h val="0.8194431984241262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Průměrný počet kontaktů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2E7-4F56-8F75-D9D330127B9C}"/>
              </c:ext>
            </c:extLst>
          </c:dPt>
          <c:dLbls>
            <c:dLbl>
              <c:idx val="2"/>
              <c:layout>
                <c:manualLayout>
                  <c:x val="5.5223193741371374E-3"/>
                  <c:y val="2.492606600618462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2E7-4F56-8F75-D9D330127B9C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do 5 tis. ob.</c:v>
                </c:pt>
                <c:pt idx="1">
                  <c:v>5 - 100 tis. ob.</c:v>
                </c:pt>
                <c:pt idx="2">
                  <c:v>nad 100 tis. ob.</c:v>
                </c:pt>
                <c:pt idx="3">
                  <c:v>Všichni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38.062538679184357</c:v>
                </c:pt>
                <c:pt idx="1">
                  <c:v>37.765218305402165</c:v>
                </c:pt>
                <c:pt idx="2">
                  <c:v>41.043194994678949</c:v>
                </c:pt>
                <c:pt idx="3">
                  <c:v>38.372985203732611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E7-4F56-8F75-D9D330127B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292169984"/>
        <c:axId val="292175872"/>
      </c:barChart>
      <c:catAx>
        <c:axId val="2921699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292175872"/>
        <c:crosses val="autoZero"/>
        <c:auto val="1"/>
        <c:lblAlgn val="ctr"/>
        <c:lblOffset val="100"/>
        <c:noMultiLvlLbl val="0"/>
      </c:catAx>
      <c:valAx>
        <c:axId val="292175872"/>
        <c:scaling>
          <c:orientation val="minMax"/>
          <c:max val="50"/>
          <c:min val="0"/>
        </c:scaling>
        <c:delete val="1"/>
        <c:axPos val="b"/>
        <c:numFmt formatCode="0.0" sourceLinked="0"/>
        <c:majorTickMark val="out"/>
        <c:minorTickMark val="none"/>
        <c:tickLblPos val="nextTo"/>
        <c:crossAx val="292169984"/>
        <c:crosses val="max"/>
        <c:crossBetween val="between"/>
        <c:majorUnit val="100"/>
        <c:minorUnit val="50"/>
      </c:valAx>
    </c:plotArea>
    <c:plotVisOnly val="1"/>
    <c:dispBlanksAs val="gap"/>
    <c:showDLblsOverMax val="0"/>
  </c:chart>
  <c:txPr>
    <a:bodyPr/>
    <a:lstStyle/>
    <a:p>
      <a:pPr>
        <a:defRPr sz="1400"/>
      </a:pPr>
      <a:endParaRPr lang="cs-CZ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Helvetica CE"/>
              </a:defRPr>
            </a:pPr>
            <a:r>
              <a:rPr lang="cs-CZ" dirty="0">
                <a:latin typeface="Helvetica CE"/>
              </a:rPr>
              <a:t>TOP 10 médií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9547175621938104"/>
          <c:y val="0.10695654160202001"/>
          <c:w val="0.47465326186627804"/>
          <c:h val="0.83071738387817962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90"/>
        <c:axId val="132462848"/>
        <c:axId val="132461312"/>
      </c:barChart>
      <c:valAx>
        <c:axId val="132461312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32462848"/>
        <c:crosses val="max"/>
        <c:crossBetween val="between"/>
      </c:valAx>
      <c:catAx>
        <c:axId val="13246284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32461312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3670985429126248"/>
          <c:y val="0.44593704170203002"/>
          <c:w val="0.36062443682722622"/>
          <c:h val="0.32906244078451857"/>
        </c:manualLayout>
      </c:layout>
      <c:overlay val="0"/>
      <c:txPr>
        <a:bodyPr/>
        <a:lstStyle/>
        <a:p>
          <a:pPr>
            <a:defRPr>
              <a:latin typeface="Helvetica CE"/>
            </a:defRPr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 marL="0" algn="ctr" defTabSz="914400" rtl="0" eaLnBrk="1" fontAlgn="b" latinLnBrk="0" hangingPunct="1">
        <a:defRPr lang="cs-CZ" sz="1200" u="none" strike="noStrike" kern="1200" baseline="0">
          <a:solidFill>
            <a:schemeClr val="tx1"/>
          </a:solidFill>
          <a:effectLst/>
          <a:latin typeface="Verdana" pitchFamily="34" charset="0"/>
          <a:ea typeface="Verdana" pitchFamily="34" charset="0"/>
          <a:cs typeface="Verdana" pitchFamily="34" charset="0"/>
        </a:defRPr>
      </a:pPr>
      <a:endParaRPr lang="cs-CZ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Helvetica CE"/>
              </a:defRPr>
            </a:pPr>
            <a:r>
              <a:rPr lang="cs-CZ" dirty="0">
                <a:latin typeface="Helvetica CE"/>
              </a:rPr>
              <a:t>TOP 10 médií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9547175621938104"/>
          <c:y val="0.10695654160202001"/>
          <c:w val="0.47465326186627804"/>
          <c:h val="0.83071738387817962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90"/>
        <c:axId val="132385408"/>
        <c:axId val="132383872"/>
      </c:barChart>
      <c:valAx>
        <c:axId val="132383872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32385408"/>
        <c:crosses val="max"/>
        <c:crossBetween val="between"/>
      </c:valAx>
      <c:catAx>
        <c:axId val="13238540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32383872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3670985429126248"/>
          <c:y val="0.44593704170203002"/>
          <c:w val="0.36062443682722622"/>
          <c:h val="0.32906244078451857"/>
        </c:manualLayout>
      </c:layout>
      <c:overlay val="0"/>
      <c:txPr>
        <a:bodyPr/>
        <a:lstStyle/>
        <a:p>
          <a:pPr>
            <a:defRPr>
              <a:latin typeface="Helvetica CE"/>
            </a:defRPr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 marL="0" algn="ctr" defTabSz="914400" rtl="0" eaLnBrk="1" fontAlgn="b" latinLnBrk="0" hangingPunct="1">
        <a:defRPr lang="cs-CZ" sz="1200" u="none" strike="noStrike" kern="1200" baseline="0">
          <a:solidFill>
            <a:schemeClr val="tx1"/>
          </a:solidFill>
          <a:effectLst/>
          <a:latin typeface="Verdana" pitchFamily="34" charset="0"/>
          <a:ea typeface="Verdana" pitchFamily="34" charset="0"/>
          <a:cs typeface="Verdana" pitchFamily="34" charset="0"/>
        </a:defRPr>
      </a:pPr>
      <a:endParaRPr lang="cs-CZ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Helvetica CE"/>
              </a:defRPr>
            </a:pPr>
            <a:r>
              <a:rPr lang="cs-CZ" dirty="0">
                <a:latin typeface="Helvetica CE"/>
              </a:rPr>
              <a:t>Nárůsty v létě 2025 </a:t>
            </a:r>
            <a:r>
              <a:rPr lang="cs-CZ" baseline="0" dirty="0">
                <a:latin typeface="Helvetica CE"/>
              </a:rPr>
              <a:t>v porovnání s průměrem roku</a:t>
            </a:r>
            <a:endParaRPr lang="cs-CZ" dirty="0">
              <a:latin typeface="Helvetica CE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9547175621938104"/>
          <c:y val="0.10695654160202001"/>
          <c:w val="0.47465326186627804"/>
          <c:h val="0.8307173838781796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Nárůst léto 2025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invertIfNegative val="0"/>
          <c:dLbls>
            <c:dLbl>
              <c:idx val="3"/>
              <c:layout>
                <c:manualLayout>
                  <c:x val="-4.580135022106812E-2"/>
                  <c:y val="-4.043773652885005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50D-41E0-9806-AD4B8B6D976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  <a:latin typeface="Helvetica CE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List1!$A$2:$A$8</c:f>
              <c:strCache>
                <c:ptCount val="4"/>
                <c:pt idx="0">
                  <c:v>Deníky čtenost na vydání</c:v>
                </c:pt>
                <c:pt idx="1">
                  <c:v>Týdeníky čtenost na vydání</c:v>
                </c:pt>
                <c:pt idx="2">
                  <c:v>Čtrnáctideníky čtenost na vydání</c:v>
                </c:pt>
                <c:pt idx="3">
                  <c:v>Měsíčníky čtenost na vydání</c:v>
                </c:pt>
              </c:strCache>
            </c:strRef>
          </c:cat>
          <c:val>
            <c:numRef>
              <c:f>List1!$B$2:$B$8</c:f>
              <c:numCache>
                <c:formatCode>0%</c:formatCode>
                <c:ptCount val="4"/>
                <c:pt idx="0">
                  <c:v>1.1315176198538507E-2</c:v>
                </c:pt>
                <c:pt idx="1">
                  <c:v>5.8174461279663511E-2</c:v>
                </c:pt>
                <c:pt idx="2">
                  <c:v>4.3837542728412213E-2</c:v>
                </c:pt>
                <c:pt idx="3">
                  <c:v>2.916865599770696E-2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0D-41E0-9806-AD4B8B6D97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90"/>
        <c:axId val="124596608"/>
        <c:axId val="132446848"/>
      </c:barChart>
      <c:valAx>
        <c:axId val="132446848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24596608"/>
        <c:crosses val="max"/>
        <c:crossBetween val="between"/>
      </c:valAx>
      <c:catAx>
        <c:axId val="12459660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32446848"/>
        <c:crosses val="autoZero"/>
        <c:auto val="1"/>
        <c:lblAlgn val="ctr"/>
        <c:lblOffset val="0"/>
        <c:noMultiLvlLbl val="0"/>
      </c:catAx>
    </c:plotArea>
    <c:legend>
      <c:legendPos val="r"/>
      <c:layout>
        <c:manualLayout>
          <c:xMode val="edge"/>
          <c:yMode val="edge"/>
          <c:x val="0.63213106777487593"/>
          <c:y val="0.72211900160657183"/>
          <c:w val="0.26736283328518284"/>
          <c:h val="5.3054794434452289E-2"/>
        </c:manualLayout>
      </c:layout>
      <c:overlay val="0"/>
      <c:txPr>
        <a:bodyPr/>
        <a:lstStyle/>
        <a:p>
          <a:pPr>
            <a:defRPr>
              <a:latin typeface="Helvetica CE"/>
            </a:defRPr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 marL="0" algn="ctr" defTabSz="914400" rtl="0" eaLnBrk="1" fontAlgn="b" latinLnBrk="0" hangingPunct="1">
        <a:defRPr lang="cs-CZ" sz="1200" u="none" strike="noStrike" kern="1200" baseline="0">
          <a:solidFill>
            <a:schemeClr val="tx1"/>
          </a:solidFill>
          <a:effectLst/>
          <a:latin typeface="Verdana" pitchFamily="34" charset="0"/>
          <a:ea typeface="Verdana" pitchFamily="34" charset="0"/>
          <a:cs typeface="Verdana" pitchFamily="34" charset="0"/>
        </a:defRPr>
      </a:pPr>
      <a:endParaRPr lang="cs-CZ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Helvetica CE"/>
              </a:defRPr>
            </a:pPr>
            <a:r>
              <a:rPr lang="cs-CZ" dirty="0">
                <a:latin typeface="Helvetica CE"/>
              </a:rPr>
              <a:t>TOP 10 médií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9547175621938104"/>
          <c:y val="0.10695654160202001"/>
          <c:w val="0.47465326186627804"/>
          <c:h val="0.83071738387817962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90"/>
        <c:axId val="132462848"/>
        <c:axId val="132461312"/>
      </c:barChart>
      <c:valAx>
        <c:axId val="132461312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32462848"/>
        <c:crosses val="max"/>
        <c:crossBetween val="between"/>
      </c:valAx>
      <c:catAx>
        <c:axId val="13246284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32461312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3670985429126248"/>
          <c:y val="0.44593704170203002"/>
          <c:w val="0.36062443682722622"/>
          <c:h val="0.32906244078451857"/>
        </c:manualLayout>
      </c:layout>
      <c:overlay val="0"/>
      <c:txPr>
        <a:bodyPr/>
        <a:lstStyle/>
        <a:p>
          <a:pPr>
            <a:defRPr>
              <a:latin typeface="Helvetica CE"/>
            </a:defRPr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 marL="0" algn="ctr" defTabSz="914400" rtl="0" eaLnBrk="1" fontAlgn="b" latinLnBrk="0" hangingPunct="1">
        <a:defRPr lang="cs-CZ" sz="1200" u="none" strike="noStrike" kern="1200" baseline="0">
          <a:solidFill>
            <a:schemeClr val="tx1"/>
          </a:solidFill>
          <a:effectLst/>
          <a:latin typeface="Verdana" pitchFamily="34" charset="0"/>
          <a:ea typeface="Verdana" pitchFamily="34" charset="0"/>
          <a:cs typeface="Verdana" pitchFamily="34" charset="0"/>
        </a:defRPr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ln w="63500"/>
          </c:spPr>
          <c:dPt>
            <c:idx val="0"/>
            <c:bubble3D val="0"/>
            <c:spPr>
              <a:solidFill>
                <a:schemeClr val="tx2"/>
              </a:solidFill>
              <a:ln w="63500"/>
            </c:spPr>
            <c:extLst>
              <c:ext xmlns:c16="http://schemas.microsoft.com/office/drawing/2014/chart" uri="{C3380CC4-5D6E-409C-BE32-E72D297353CC}">
                <c16:uniqueId val="{00000002-A905-473A-AC4C-0FBAD9B34326}"/>
              </c:ext>
            </c:extLst>
          </c:dPt>
          <c:dPt>
            <c:idx val="1"/>
            <c:bubble3D val="0"/>
            <c:spPr>
              <a:pattFill prst="wdUpDiag">
                <a:fgClr>
                  <a:srgbClr val="C00000"/>
                </a:fgClr>
                <a:bgClr>
                  <a:srgbClr val="00487E"/>
                </a:bgClr>
              </a:pattFill>
              <a:ln w="63500"/>
            </c:spPr>
            <c:extLst>
              <c:ext xmlns:c16="http://schemas.microsoft.com/office/drawing/2014/chart" uri="{C3380CC4-5D6E-409C-BE32-E72D297353CC}">
                <c16:uniqueId val="{00000001-A905-473A-AC4C-0FBAD9B34326}"/>
              </c:ext>
            </c:extLst>
          </c:dPt>
          <c:dPt>
            <c:idx val="2"/>
            <c:bubble3D val="0"/>
            <c:spPr>
              <a:solidFill>
                <a:srgbClr val="339933"/>
              </a:solidFill>
              <a:ln w="63500"/>
            </c:spPr>
            <c:extLst>
              <c:ext xmlns:c16="http://schemas.microsoft.com/office/drawing/2014/chart" uri="{C3380CC4-5D6E-409C-BE32-E72D297353CC}">
                <c16:uniqueId val="{00000003-A905-473A-AC4C-0FBAD9B34326}"/>
              </c:ext>
            </c:extLst>
          </c:dPt>
          <c:dPt>
            <c:idx val="3"/>
            <c:bubble3D val="0"/>
            <c:spPr>
              <a:solidFill>
                <a:srgbClr val="9900CC"/>
              </a:solidFill>
              <a:ln w="63500"/>
            </c:spPr>
            <c:extLst>
              <c:ext xmlns:c16="http://schemas.microsoft.com/office/drawing/2014/chart" uri="{C3380CC4-5D6E-409C-BE32-E72D297353CC}">
                <c16:uniqueId val="{00000004-A905-473A-AC4C-0FBAD9B34326}"/>
              </c:ext>
            </c:extLst>
          </c:dPt>
          <c:dPt>
            <c:idx val="4"/>
            <c:bubble3D val="0"/>
            <c:spPr>
              <a:solidFill>
                <a:srgbClr val="CC3300"/>
              </a:solidFill>
              <a:ln w="63500"/>
            </c:spPr>
            <c:extLst>
              <c:ext xmlns:c16="http://schemas.microsoft.com/office/drawing/2014/chart" uri="{C3380CC4-5D6E-409C-BE32-E72D297353CC}">
                <c16:uniqueId val="{00000005-A905-473A-AC4C-0FBAD9B34326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0"/>
            </c:spPr>
            <c:extLst>
              <c:ext xmlns:c16="http://schemas.microsoft.com/office/drawing/2014/chart" uri="{C3380CC4-5D6E-409C-BE32-E72D297353CC}">
                <c16:uniqueId val="{00000006-A905-473A-AC4C-0FBAD9B34326}"/>
              </c:ext>
            </c:extLst>
          </c:dPt>
          <c:dLbls>
            <c:dLbl>
              <c:idx val="0"/>
              <c:layout>
                <c:manualLayout>
                  <c:x val="-0.10110637284915137"/>
                  <c:y val="0.13865688041484855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3200" b="1">
                      <a:solidFill>
                        <a:schemeClr val="bg1"/>
                      </a:solidFill>
                      <a:latin typeface="Helvetica CE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905-473A-AC4C-0FBAD9B34326}"/>
                </c:ext>
              </c:extLst>
            </c:dLbl>
            <c:dLbl>
              <c:idx val="1"/>
              <c:layout>
                <c:manualLayout>
                  <c:x val="-0.10094070643589889"/>
                  <c:y val="-0.12577863150572316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3200" b="1">
                      <a:solidFill>
                        <a:schemeClr val="bg1"/>
                      </a:solidFill>
                      <a:latin typeface="Helvetica CE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905-473A-AC4C-0FBAD9B34326}"/>
                </c:ext>
              </c:extLst>
            </c:dLbl>
            <c:dLbl>
              <c:idx val="2"/>
              <c:layout>
                <c:manualLayout>
                  <c:x val="9.984394831493848E-2"/>
                  <c:y val="-0.10493600992853985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3200" b="1">
                      <a:solidFill>
                        <a:schemeClr val="bg1"/>
                      </a:solidFill>
                      <a:latin typeface="Helvetica CE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905-473A-AC4C-0FBAD9B34326}"/>
                </c:ext>
              </c:extLst>
            </c:dLbl>
            <c:dLbl>
              <c:idx val="3"/>
              <c:layout>
                <c:manualLayout>
                  <c:x val="7.265812564269454E-2"/>
                  <c:y val="4.0520457851135148E-3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3200" b="1">
                      <a:solidFill>
                        <a:schemeClr val="bg1"/>
                      </a:solidFill>
                      <a:latin typeface="Helvetica CE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905-473A-AC4C-0FBAD9B34326}"/>
                </c:ext>
              </c:extLst>
            </c:dLbl>
            <c:dLbl>
              <c:idx val="4"/>
              <c:layout>
                <c:manualLayout>
                  <c:x val="6.569584718801369E-2"/>
                  <c:y val="4.1417069815974199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3200" b="1">
                      <a:solidFill>
                        <a:schemeClr val="bg1"/>
                      </a:solidFill>
                      <a:latin typeface="Helvetica CE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905-473A-AC4C-0FBAD9B34326}"/>
                </c:ext>
              </c:extLst>
            </c:dLbl>
            <c:dLbl>
              <c:idx val="5"/>
              <c:layout>
                <c:manualLayout>
                  <c:x val="5.353768383699857E-2"/>
                  <c:y val="9.1578527161196521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3200" b="1">
                      <a:solidFill>
                        <a:schemeClr val="bg1"/>
                      </a:solidFill>
                      <a:latin typeface="Helvetica CE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905-473A-AC4C-0FBAD9B34326}"/>
                </c:ext>
              </c:extLst>
            </c:dLbl>
            <c:dLbl>
              <c:idx val="6"/>
              <c:layout>
                <c:manualLayout>
                  <c:x val="3.4810945492354521E-2"/>
                  <c:y val="8.7575886928476607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3200" b="1">
                      <a:solidFill>
                        <a:schemeClr val="tx1"/>
                      </a:solidFill>
                      <a:latin typeface="Helvetica CE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905-473A-AC4C-0FBAD9B34326}"/>
                </c:ext>
              </c:extLst>
            </c:dLbl>
            <c:dLbl>
              <c:idx val="7"/>
              <c:layout>
                <c:manualLayout>
                  <c:x val="2.9327244243762308E-2"/>
                  <c:y val="0.1030917994687915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3200" b="1">
                      <a:solidFill>
                        <a:schemeClr val="tx1"/>
                      </a:solidFill>
                      <a:latin typeface="Helvetica CE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905-473A-AC4C-0FBAD9B34326}"/>
                </c:ext>
              </c:extLst>
            </c:dLbl>
            <c:dLbl>
              <c:idx val="8"/>
              <c:layout>
                <c:manualLayout>
                  <c:x val="2.7085922429516726E-2"/>
                  <c:y val="0.10264596376399167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3200" b="1">
                      <a:solidFill>
                        <a:schemeClr val="tx1"/>
                      </a:solidFill>
                      <a:effectLst/>
                      <a:latin typeface="Helvetica CE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905-473A-AC4C-0FBAD9B34326}"/>
                </c:ext>
              </c:extLst>
            </c:dLbl>
            <c:dLbl>
              <c:idx val="9"/>
              <c:layout>
                <c:manualLayout>
                  <c:x val="1.2193905834996209E-2"/>
                  <c:y val="0.10101953297919433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3200" b="1">
                      <a:solidFill>
                        <a:schemeClr val="bg1"/>
                      </a:solidFill>
                      <a:latin typeface="Helvetica CE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905-473A-AC4C-0FBAD9B34326}"/>
                </c:ext>
              </c:extLst>
            </c:dLbl>
            <c:dLbl>
              <c:idx val="11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3200" b="1">
                      <a:solidFill>
                        <a:schemeClr val="bg1"/>
                      </a:solidFill>
                      <a:latin typeface="Helvetica CE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D4AF-4D90-A432-AC4D1821371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latin typeface="Helvetica CE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List1!$A$2:$A$11</c:f>
              <c:strCache>
                <c:ptCount val="10"/>
                <c:pt idx="0">
                  <c:v>MAFRA</c:v>
                </c:pt>
                <c:pt idx="1">
                  <c:v>Czech News Center, a.s.</c:v>
                </c:pt>
                <c:pt idx="2">
                  <c:v>VLTAVA LABE MEDIA</c:v>
                </c:pt>
                <c:pt idx="3">
                  <c:v>BurdaMedia Extra</c:v>
                </c:pt>
                <c:pt idx="4">
                  <c:v>Extra Publishing</c:v>
                </c:pt>
                <c:pt idx="5">
                  <c:v>RF hobby</c:v>
                </c:pt>
                <c:pt idx="6">
                  <c:v>Business Media CZ</c:v>
                </c:pt>
                <c:pt idx="7">
                  <c:v>Borgis</c:v>
                </c:pt>
                <c:pt idx="8">
                  <c:v>Media Rey, S. E.</c:v>
                </c:pt>
                <c:pt idx="9">
                  <c:v>Ostatní</c:v>
                </c:pt>
              </c:strCache>
            </c:strRef>
          </c:cat>
          <c:val>
            <c:numRef>
              <c:f>List1!$B$2:$B$11</c:f>
              <c:numCache>
                <c:formatCode>0.0" "</c:formatCode>
                <c:ptCount val="10"/>
                <c:pt idx="0">
                  <c:v>23.703288131775544</c:v>
                </c:pt>
                <c:pt idx="1">
                  <c:v>23.554320552748024</c:v>
                </c:pt>
                <c:pt idx="2">
                  <c:v>22.113267310063019</c:v>
                </c:pt>
                <c:pt idx="3">
                  <c:v>7.606608419464794</c:v>
                </c:pt>
                <c:pt idx="4">
                  <c:v>4.897472689277178</c:v>
                </c:pt>
                <c:pt idx="5">
                  <c:v>4.5688604861837643</c:v>
                </c:pt>
                <c:pt idx="6">
                  <c:v>3.4552913352326056</c:v>
                </c:pt>
                <c:pt idx="7">
                  <c:v>3.1242143510174425</c:v>
                </c:pt>
                <c:pt idx="8">
                  <c:v>2.4972119533542068</c:v>
                </c:pt>
                <c:pt idx="9" formatCode="0.0">
                  <c:v>4.4794647708834274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905-473A-AC4C-0FBAD9B343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>
              <a:latin typeface="Helvetica CE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Helvetica CE"/>
              </a:defRPr>
            </a:pPr>
            <a:r>
              <a:rPr lang="cs-CZ" dirty="0">
                <a:latin typeface="Helvetica CE"/>
              </a:rPr>
              <a:t>TOP 10 médií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9547175621938104"/>
          <c:y val="0.10695654160202001"/>
          <c:w val="0.47465326186627804"/>
          <c:h val="0.83071738387817962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90"/>
        <c:axId val="132385408"/>
        <c:axId val="132383872"/>
      </c:barChart>
      <c:valAx>
        <c:axId val="132383872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32385408"/>
        <c:crosses val="max"/>
        <c:crossBetween val="between"/>
      </c:valAx>
      <c:catAx>
        <c:axId val="13238540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32383872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3670985429126248"/>
          <c:y val="0.44593704170203002"/>
          <c:w val="0.36062443682722622"/>
          <c:h val="0.32906244078451857"/>
        </c:manualLayout>
      </c:layout>
      <c:overlay val="0"/>
      <c:txPr>
        <a:bodyPr/>
        <a:lstStyle/>
        <a:p>
          <a:pPr>
            <a:defRPr>
              <a:latin typeface="Helvetica CE"/>
            </a:defRPr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 marL="0" algn="ctr" defTabSz="914400" rtl="0" eaLnBrk="1" fontAlgn="b" latinLnBrk="0" hangingPunct="1">
        <a:defRPr lang="cs-CZ" sz="1200" u="none" strike="noStrike" kern="1200" baseline="0">
          <a:solidFill>
            <a:schemeClr val="tx1"/>
          </a:solidFill>
          <a:effectLst/>
          <a:latin typeface="Verdana" pitchFamily="34" charset="0"/>
          <a:ea typeface="Verdana" pitchFamily="34" charset="0"/>
          <a:cs typeface="Verdana" pitchFamily="34" charset="0"/>
        </a:defRPr>
      </a:pPr>
      <a:endParaRPr lang="cs-CZ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Helvetica CE"/>
              </a:defRPr>
            </a:pPr>
            <a:r>
              <a:rPr lang="cs-CZ" dirty="0">
                <a:latin typeface="Helvetica CE"/>
              </a:rPr>
              <a:t>Nárůsty 2025</a:t>
            </a:r>
            <a:r>
              <a:rPr lang="cs-CZ" baseline="0" dirty="0">
                <a:latin typeface="Helvetica CE"/>
              </a:rPr>
              <a:t> v porovnání s průměrem roku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9547175621938104"/>
          <c:y val="0.10695654160202001"/>
          <c:w val="0.47465326186627804"/>
          <c:h val="0.830717383878179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Nárůst léto 2025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invertIfNegative val="0"/>
          <c:dLbls>
            <c:dLbl>
              <c:idx val="7"/>
              <c:layout>
                <c:manualLayout>
                  <c:x val="-1.1983314592056836E-3"/>
                  <c:y val="1.0091977203883323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7-8C14-4B19-A452-083810D72AA3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  <a:latin typeface="Helvetica CE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List1!$A$2:$A$10</c:f>
              <c:strCache>
                <c:ptCount val="6"/>
                <c:pt idx="0">
                  <c:v>INFORMAČNÍ A KOMUNIKAČNÍ TECHNOLOGIE</c:v>
                </c:pt>
                <c:pt idx="1">
                  <c:v>EKONOMICKÉ</c:v>
                </c:pt>
                <c:pt idx="2">
                  <c:v>VĚDA, TECHNIKA, ZAJÍMAVOSTI, CESTOVÁNÍ</c:v>
                </c:pt>
                <c:pt idx="3">
                  <c:v>PÉČE O ZDRAVÍ</c:v>
                </c:pt>
                <c:pt idx="4">
                  <c:v>VAŘENÍ</c:v>
                </c:pt>
                <c:pt idx="5">
                  <c:v>ŽIVOTNÍHO STYLU PRO ŽENY</c:v>
                </c:pt>
              </c:strCache>
            </c:strRef>
          </c:cat>
          <c:val>
            <c:numRef>
              <c:f>List1!$B$2:$B$10</c:f>
              <c:numCache>
                <c:formatCode>0%</c:formatCode>
                <c:ptCount val="6"/>
                <c:pt idx="0">
                  <c:v>0.15507928343072955</c:v>
                </c:pt>
                <c:pt idx="1">
                  <c:v>0.10896082110986646</c:v>
                </c:pt>
                <c:pt idx="2">
                  <c:v>9.8610182322754925E-2</c:v>
                </c:pt>
                <c:pt idx="3">
                  <c:v>9.3098709498057736E-2</c:v>
                </c:pt>
                <c:pt idx="4">
                  <c:v>7.9585329182455394E-2</c:v>
                </c:pt>
                <c:pt idx="5">
                  <c:v>7.8244453053542065E-2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0D-41E0-9806-AD4B8B6D97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24596608"/>
        <c:axId val="132446848"/>
      </c:barChart>
      <c:valAx>
        <c:axId val="132446848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24596608"/>
        <c:crosses val="max"/>
        <c:crossBetween val="between"/>
      </c:valAx>
      <c:catAx>
        <c:axId val="12459660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32446848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49113101974507511"/>
          <c:y val="0.54871848107992482"/>
          <c:w val="0.24743891345488492"/>
          <c:h val="5.3054794434452289E-2"/>
        </c:manualLayout>
      </c:layout>
      <c:overlay val="0"/>
      <c:txPr>
        <a:bodyPr/>
        <a:lstStyle/>
        <a:p>
          <a:pPr>
            <a:defRPr>
              <a:latin typeface="Helvetica CE"/>
            </a:defRPr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 marL="0" algn="ctr" defTabSz="914400" rtl="0" eaLnBrk="1" fontAlgn="b" latinLnBrk="0" hangingPunct="1">
        <a:defRPr lang="cs-CZ" sz="1200" u="none" strike="noStrike" kern="1200" baseline="0">
          <a:solidFill>
            <a:schemeClr val="tx1"/>
          </a:solidFill>
          <a:effectLst/>
          <a:latin typeface="Verdana" pitchFamily="34" charset="0"/>
          <a:ea typeface="Verdana" pitchFamily="34" charset="0"/>
          <a:cs typeface="Verdana" pitchFamily="34" charset="0"/>
        </a:defRPr>
      </a:pPr>
      <a:endParaRPr lang="cs-CZ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Helvetica CE"/>
              </a:defRPr>
            </a:pPr>
            <a:r>
              <a:rPr lang="cs-CZ" dirty="0">
                <a:latin typeface="Helvetica CE"/>
              </a:rPr>
              <a:t>TOP 10 médií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9547175621938104"/>
          <c:y val="0.10695654160202001"/>
          <c:w val="0.47465326186627804"/>
          <c:h val="0.83071738387817962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90"/>
        <c:axId val="132462848"/>
        <c:axId val="132461312"/>
      </c:barChart>
      <c:valAx>
        <c:axId val="132461312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32462848"/>
        <c:crosses val="max"/>
        <c:crossBetween val="between"/>
      </c:valAx>
      <c:catAx>
        <c:axId val="13246284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32461312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3670985429126248"/>
          <c:y val="0.44593704170203002"/>
          <c:w val="0.36062443682722622"/>
          <c:h val="0.32906244078451857"/>
        </c:manualLayout>
      </c:layout>
      <c:overlay val="0"/>
      <c:txPr>
        <a:bodyPr/>
        <a:lstStyle/>
        <a:p>
          <a:pPr>
            <a:defRPr>
              <a:latin typeface="Helvetica CE"/>
            </a:defRPr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 marL="0" algn="ctr" defTabSz="914400" rtl="0" eaLnBrk="1" fontAlgn="b" latinLnBrk="0" hangingPunct="1">
        <a:defRPr lang="cs-CZ" sz="1200" u="none" strike="noStrike" kern="1200" baseline="0">
          <a:solidFill>
            <a:schemeClr val="tx1"/>
          </a:solidFill>
          <a:effectLst/>
          <a:latin typeface="Verdana" pitchFamily="34" charset="0"/>
          <a:ea typeface="Verdana" pitchFamily="34" charset="0"/>
          <a:cs typeface="Verdana" pitchFamily="34" charset="0"/>
        </a:defRPr>
      </a:pPr>
      <a:endParaRPr lang="cs-CZ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Helvetica CE"/>
              </a:defRPr>
            </a:pPr>
            <a:r>
              <a:rPr lang="cs-CZ" dirty="0">
                <a:latin typeface="Helvetica CE"/>
              </a:rPr>
              <a:t>TOP 10 médií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9547175621938104"/>
          <c:y val="0.10695654160202001"/>
          <c:w val="0.47465326186627804"/>
          <c:h val="0.83071738387817962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90"/>
        <c:axId val="132385408"/>
        <c:axId val="132383872"/>
      </c:barChart>
      <c:valAx>
        <c:axId val="132383872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32385408"/>
        <c:crosses val="max"/>
        <c:crossBetween val="between"/>
      </c:valAx>
      <c:catAx>
        <c:axId val="13238540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32383872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3670985429126248"/>
          <c:y val="0.44593704170203002"/>
          <c:w val="0.36062443682722622"/>
          <c:h val="0.32906244078451857"/>
        </c:manualLayout>
      </c:layout>
      <c:overlay val="0"/>
      <c:txPr>
        <a:bodyPr/>
        <a:lstStyle/>
        <a:p>
          <a:pPr>
            <a:defRPr>
              <a:latin typeface="Helvetica CE"/>
            </a:defRPr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 marL="0" algn="ctr" defTabSz="914400" rtl="0" eaLnBrk="1" fontAlgn="b" latinLnBrk="0" hangingPunct="1">
        <a:defRPr lang="cs-CZ" sz="1200" u="none" strike="noStrike" kern="1200" baseline="0">
          <a:solidFill>
            <a:schemeClr val="tx1"/>
          </a:solidFill>
          <a:effectLst/>
          <a:latin typeface="Verdana" pitchFamily="34" charset="0"/>
          <a:ea typeface="Verdana" pitchFamily="34" charset="0"/>
          <a:cs typeface="Verdana" pitchFamily="34" charset="0"/>
        </a:defRPr>
      </a:pPr>
      <a:endParaRPr lang="cs-CZ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Helvetica CE"/>
              </a:defRPr>
            </a:pPr>
            <a:r>
              <a:rPr lang="cs-CZ" dirty="0">
                <a:latin typeface="Helvetica CE"/>
              </a:rPr>
              <a:t>Nárůsty 2025</a:t>
            </a:r>
            <a:r>
              <a:rPr lang="cs-CZ" baseline="0" dirty="0">
                <a:latin typeface="Helvetica CE"/>
              </a:rPr>
              <a:t> v porovnání s průměrem roku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9547175621938104"/>
          <c:y val="0.10695654160202001"/>
          <c:w val="0.47465326186627804"/>
          <c:h val="0.8307173838781796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Nárůst léto 2025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invertIfNegative val="0"/>
          <c:dLbls>
            <c:dLbl>
              <c:idx val="6"/>
              <c:layout>
                <c:manualLayout>
                  <c:x val="3.9173612282692304E-2"/>
                  <c:y val="5.5049951529774748E-3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>
                      <a:solidFill>
                        <a:schemeClr val="tx2"/>
                      </a:solidFill>
                      <a:latin typeface="Helvetica CE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1-4227-BC10-CA6CC75E2E2A}"/>
                </c:ext>
              </c:extLst>
            </c:dLbl>
            <c:dLbl>
              <c:idx val="7"/>
              <c:layout>
                <c:manualLayout>
                  <c:x val="-1.1983314592056836E-3"/>
                  <c:y val="1.0091977203883323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7-8C14-4B19-A452-083810D72AA3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  <a:latin typeface="Helvetica CE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7"/>
                <c:pt idx="0">
                  <c:v>VĚDA, TECHNIKA, ZAJÍMAVOSTI, CESTOVÁNÍ</c:v>
                </c:pt>
                <c:pt idx="1">
                  <c:v>ŽIVOTNÍHO STYLU PRO ŽENY</c:v>
                </c:pt>
                <c:pt idx="2">
                  <c:v>PRO ŽENY - ČTENÍ, KŘÍŽOVKY A SOUTĚŽE</c:v>
                </c:pt>
                <c:pt idx="3">
                  <c:v>EKONOMICKÉ</c:v>
                </c:pt>
                <c:pt idx="4">
                  <c:v>PÉČE O ZDRAVÍ</c:v>
                </c:pt>
                <c:pt idx="5">
                  <c:v>SPOLEČENSKÉ</c:v>
                </c:pt>
                <c:pt idx="6">
                  <c:v>ZPRAVODAJSKÉ TÝDENÍKY</c:v>
                </c:pt>
              </c:strCache>
            </c:strRef>
          </c:cat>
          <c:val>
            <c:numRef>
              <c:f>List1!$B$2:$B$11</c:f>
              <c:numCache>
                <c:formatCode>0%</c:formatCode>
                <c:ptCount val="7"/>
                <c:pt idx="0">
                  <c:v>0.13119743715885404</c:v>
                </c:pt>
                <c:pt idx="1">
                  <c:v>5.4579625387743608E-2</c:v>
                </c:pt>
                <c:pt idx="2">
                  <c:v>4.5198138603818418E-2</c:v>
                </c:pt>
                <c:pt idx="3">
                  <c:v>3.1168831168831141E-2</c:v>
                </c:pt>
                <c:pt idx="4">
                  <c:v>2.757290988224833E-2</c:v>
                </c:pt>
                <c:pt idx="5">
                  <c:v>2.427577607448932E-2</c:v>
                </c:pt>
                <c:pt idx="6">
                  <c:v>6.0372564365233162E-3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0D-41E0-9806-AD4B8B6D97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24596608"/>
        <c:axId val="132446848"/>
      </c:barChart>
      <c:valAx>
        <c:axId val="132446848"/>
        <c:scaling>
          <c:orientation val="minMax"/>
        </c:scaling>
        <c:delete val="0"/>
        <c:axPos val="b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24596608"/>
        <c:crosses val="max"/>
        <c:crossBetween val="between"/>
      </c:valAx>
      <c:catAx>
        <c:axId val="12459660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132446848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49113101974507511"/>
          <c:y val="0.54871848107992482"/>
          <c:w val="0.24743891345488492"/>
          <c:h val="5.3054794434452289E-2"/>
        </c:manualLayout>
      </c:layout>
      <c:overlay val="0"/>
      <c:txPr>
        <a:bodyPr/>
        <a:lstStyle/>
        <a:p>
          <a:pPr>
            <a:defRPr>
              <a:latin typeface="Helvetica CE"/>
            </a:defRPr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 marL="0" algn="ctr" defTabSz="914400" rtl="0" eaLnBrk="1" fontAlgn="b" latinLnBrk="0" hangingPunct="1">
        <a:defRPr lang="cs-CZ" sz="1200" u="none" strike="noStrike" kern="1200" baseline="0">
          <a:solidFill>
            <a:schemeClr val="tx1"/>
          </a:solidFill>
          <a:effectLst/>
          <a:latin typeface="Verdana" pitchFamily="34" charset="0"/>
          <a:ea typeface="Verdana" pitchFamily="34" charset="0"/>
          <a:cs typeface="Verdana" pitchFamily="34" charset="0"/>
        </a:defRPr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Helvetica CE"/>
              </a:defRPr>
            </a:pPr>
            <a:r>
              <a:rPr lang="cs-CZ" dirty="0">
                <a:latin typeface="Helvetica CE"/>
              </a:rPr>
              <a:t>TOP 10 médií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9547175621938104"/>
          <c:y val="0.10695654160202001"/>
          <c:w val="0.47465326186627804"/>
          <c:h val="0.83071738387817962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90"/>
        <c:axId val="271782272"/>
        <c:axId val="271448704"/>
      </c:barChart>
      <c:valAx>
        <c:axId val="271448704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271782272"/>
        <c:crosses val="max"/>
        <c:crossBetween val="between"/>
      </c:valAx>
      <c:catAx>
        <c:axId val="27178227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271448704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3670985429126248"/>
          <c:y val="0.44593704170203002"/>
          <c:w val="0.36062443682722622"/>
          <c:h val="0.32906244078451857"/>
        </c:manualLayout>
      </c:layout>
      <c:overlay val="0"/>
      <c:txPr>
        <a:bodyPr/>
        <a:lstStyle/>
        <a:p>
          <a:pPr>
            <a:defRPr>
              <a:latin typeface="Helvetica CE"/>
            </a:defRPr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 marL="0" algn="ctr" defTabSz="914400" rtl="0" eaLnBrk="1" fontAlgn="b" latinLnBrk="0" hangingPunct="1">
        <a:defRPr lang="cs-CZ" sz="1200" u="none" strike="noStrike" kern="1200" baseline="0">
          <a:solidFill>
            <a:schemeClr val="tx1"/>
          </a:solidFill>
          <a:effectLst/>
          <a:latin typeface="Verdana" pitchFamily="34" charset="0"/>
          <a:ea typeface="Verdana" pitchFamily="34" charset="0"/>
          <a:cs typeface="Verdana" pitchFamily="34" charset="0"/>
        </a:defRPr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Helvetica CE"/>
              </a:defRPr>
            </a:pPr>
            <a:r>
              <a:rPr lang="cs-CZ" dirty="0">
                <a:latin typeface="Helvetica CE"/>
              </a:rPr>
              <a:t>TOP 10 médií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9547175621938104"/>
          <c:y val="0.10695654160202001"/>
          <c:w val="0.47465326186627804"/>
          <c:h val="0.83071738387817962"/>
        </c:manualLayout>
      </c:layout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90"/>
        <c:axId val="271819904"/>
        <c:axId val="271789440"/>
      </c:barChart>
      <c:valAx>
        <c:axId val="271789440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271819904"/>
        <c:crosses val="max"/>
        <c:crossBetween val="between"/>
      </c:valAx>
      <c:catAx>
        <c:axId val="27181990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271789440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3670985429126248"/>
          <c:y val="0.44593704170203002"/>
          <c:w val="0.36062443682722622"/>
          <c:h val="0.32906244078451857"/>
        </c:manualLayout>
      </c:layout>
      <c:overlay val="0"/>
      <c:txPr>
        <a:bodyPr/>
        <a:lstStyle/>
        <a:p>
          <a:pPr>
            <a:defRPr>
              <a:latin typeface="Helvetica CE"/>
            </a:defRPr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 marL="0" algn="ctr" defTabSz="914400" rtl="0" eaLnBrk="1" fontAlgn="b" latinLnBrk="0" hangingPunct="1">
        <a:defRPr lang="cs-CZ" sz="1200" u="none" strike="noStrike" kern="1200" baseline="0">
          <a:solidFill>
            <a:schemeClr val="tx1"/>
          </a:solidFill>
          <a:effectLst/>
          <a:latin typeface="Verdana" pitchFamily="34" charset="0"/>
          <a:ea typeface="Verdana" pitchFamily="34" charset="0"/>
          <a:cs typeface="Verdana" pitchFamily="34" charset="0"/>
        </a:defRPr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790755087333972"/>
          <c:y val="9.7341820059755377E-2"/>
          <c:w val="0.47465326186627804"/>
          <c:h val="0.8307173838781796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GRP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  <a:latin typeface="Helvetica CE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5"/>
                <c:pt idx="0">
                  <c:v>CELOSTÁTNÍ DENÍKY</c:v>
                </c:pt>
                <c:pt idx="1">
                  <c:v>REGIONÁLNÍ DENÍKY</c:v>
                </c:pt>
                <c:pt idx="2">
                  <c:v>ZDARMA DISTRIBUOVANÉ DENÍKY</c:v>
                </c:pt>
                <c:pt idx="3">
                  <c:v>SUPLEMENTY PROGRAMOVÉ</c:v>
                </c:pt>
                <c:pt idx="4">
                  <c:v>SUPLEMENTY TÉMATICKÉ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5"/>
                <c:pt idx="0">
                  <c:v>26.665776488977606</c:v>
                </c:pt>
                <c:pt idx="1">
                  <c:v>7.5212582963689698</c:v>
                </c:pt>
                <c:pt idx="2">
                  <c:v>5.5359801586752182</c:v>
                </c:pt>
                <c:pt idx="3">
                  <c:v>100.27908027458727</c:v>
                </c:pt>
                <c:pt idx="4">
                  <c:v>18.95936558934001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0D-41E0-9806-AD4B8B6D97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90"/>
        <c:axId val="271617408"/>
        <c:axId val="271615872"/>
      </c:barChart>
      <c:valAx>
        <c:axId val="271615872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271617408"/>
        <c:crosses val="max"/>
        <c:crossBetween val="between"/>
      </c:valAx>
      <c:catAx>
        <c:axId val="27161740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27161587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 marL="0" algn="ctr" defTabSz="914400" rtl="0" eaLnBrk="1" fontAlgn="b" latinLnBrk="0" hangingPunct="1">
        <a:defRPr lang="cs-CZ" sz="1200" u="none" strike="noStrike" kern="1200" baseline="0">
          <a:solidFill>
            <a:schemeClr val="tx1"/>
          </a:solidFill>
          <a:effectLst/>
          <a:latin typeface="Verdana" pitchFamily="34" charset="0"/>
          <a:ea typeface="Verdana" pitchFamily="34" charset="0"/>
          <a:cs typeface="Verdana" pitchFamily="34" charset="0"/>
        </a:defRPr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968423009688266"/>
          <c:y val="0.10420415532750939"/>
          <c:w val="0.47648447224684787"/>
          <c:h val="0.8307173838781796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GRP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  <a:latin typeface="Helvetica CE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List1!$A$2:$A$20</c:f>
              <c:strCache>
                <c:ptCount val="16"/>
                <c:pt idx="0">
                  <c:v>PROGRAMOVÉ</c:v>
                </c:pt>
                <c:pt idx="1">
                  <c:v>ŽIVOTNÍHO STYLU PRO ŽENY</c:v>
                </c:pt>
                <c:pt idx="2">
                  <c:v>PRO ŽENY - ČTENÍ, KŘÍŽOVKY A SOUTĚŽE</c:v>
                </c:pt>
                <c:pt idx="3">
                  <c:v>PRO ŽENY</c:v>
                </c:pt>
                <c:pt idx="4">
                  <c:v>SPOLEČENSKÉ</c:v>
                </c:pt>
                <c:pt idx="5">
                  <c:v>VĚDA, TECHNIKA, ZAJÍMAVOSTI, CESTOVÁNÍ</c:v>
                </c:pt>
                <c:pt idx="6">
                  <c:v>BYDLENÍ, BYTOVÁ KULTURA</c:v>
                </c:pt>
                <c:pt idx="7">
                  <c:v>MOTORISTICKÉ</c:v>
                </c:pt>
                <c:pt idx="8">
                  <c:v>VAŘENÍ</c:v>
                </c:pt>
                <c:pt idx="9">
                  <c:v>ZPRAVODAJSKÉ TÝDENÍKY</c:v>
                </c:pt>
                <c:pt idx="10">
                  <c:v>ZAHRADA, HOBBY</c:v>
                </c:pt>
                <c:pt idx="11">
                  <c:v>EKONOMICKÉ</c:v>
                </c:pt>
                <c:pt idx="12">
                  <c:v>PÉČE O ZDRAVÍ</c:v>
                </c:pt>
                <c:pt idx="13">
                  <c:v>INFORMAČNÍ A KOMUNIKAČNÍ TECHNOLOGIE</c:v>
                </c:pt>
                <c:pt idx="14">
                  <c:v>PRO DĚTI A MLÁDEŽ</c:v>
                </c:pt>
                <c:pt idx="15">
                  <c:v>SPORTOVNÍ</c:v>
                </c:pt>
              </c:strCache>
            </c:strRef>
          </c:cat>
          <c:val>
            <c:numRef>
              <c:f>List1!$B$2:$B$20</c:f>
              <c:numCache>
                <c:formatCode>General</c:formatCode>
                <c:ptCount val="16"/>
                <c:pt idx="0">
                  <c:v>93.635571270943203</c:v>
                </c:pt>
                <c:pt idx="1">
                  <c:v>63.348256477949107</c:v>
                </c:pt>
                <c:pt idx="2">
                  <c:v>49.03556940094235</c:v>
                </c:pt>
                <c:pt idx="3">
                  <c:v>47.135455231148676</c:v>
                </c:pt>
                <c:pt idx="4">
                  <c:v>45.917823954001534</c:v>
                </c:pt>
                <c:pt idx="5">
                  <c:v>45.778361412935261</c:v>
                </c:pt>
                <c:pt idx="6">
                  <c:v>33.351151771511852</c:v>
                </c:pt>
                <c:pt idx="7">
                  <c:v>28.782942995595405</c:v>
                </c:pt>
                <c:pt idx="8">
                  <c:v>26.995424494638957</c:v>
                </c:pt>
                <c:pt idx="9">
                  <c:v>21.284779033249631</c:v>
                </c:pt>
                <c:pt idx="10">
                  <c:v>20.381964779827779</c:v>
                </c:pt>
                <c:pt idx="11">
                  <c:v>11.819861402341779</c:v>
                </c:pt>
                <c:pt idx="12">
                  <c:v>8.655727080377023</c:v>
                </c:pt>
                <c:pt idx="13">
                  <c:v>8.6126093895747466</c:v>
                </c:pt>
                <c:pt idx="14">
                  <c:v>6.4849055510084765</c:v>
                </c:pt>
                <c:pt idx="15">
                  <c:v>0.87564725143568756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79-4402-A454-3DED56A9F9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90"/>
        <c:axId val="271533184"/>
        <c:axId val="271527296"/>
      </c:barChart>
      <c:valAx>
        <c:axId val="271527296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271533184"/>
        <c:crosses val="max"/>
        <c:crossBetween val="between"/>
      </c:valAx>
      <c:catAx>
        <c:axId val="2715331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elvetica CE"/>
              </a:defRPr>
            </a:pPr>
            <a:endParaRPr lang="cs-CZ"/>
          </a:p>
        </c:txPr>
        <c:crossAx val="27152729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 marL="0" algn="ctr" defTabSz="914400" rtl="0" eaLnBrk="1" fontAlgn="b" latinLnBrk="0" hangingPunct="1">
        <a:defRPr lang="cs-CZ" sz="1200" u="none" strike="noStrike" kern="1200" baseline="0">
          <a:solidFill>
            <a:schemeClr val="tx1"/>
          </a:solidFill>
          <a:effectLst/>
          <a:latin typeface="Verdana" pitchFamily="34" charset="0"/>
          <a:ea typeface="Verdana" pitchFamily="34" charset="0"/>
          <a:cs typeface="Verdana" pitchFamily="34" charset="0"/>
        </a:defRPr>
      </a:pPr>
      <a:endParaRPr lang="cs-CZ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8081157115650321"/>
          <c:y val="5.8464486636655121E-2"/>
          <c:w val="0.59996291599276408"/>
          <c:h val="0.911897311272528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Lbls>
            <c:numFmt formatCode="0;;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accent1"/>
                    </a:solidFill>
                    <a:latin typeface="Helvetica CE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List1!$A$2:$A$15</c:f>
              <c:strCache>
                <c:ptCount val="14"/>
                <c:pt idx="0">
                  <c:v>Jihomoravský kraj</c:v>
                </c:pt>
                <c:pt idx="1">
                  <c:v>Pardubický kraj</c:v>
                </c:pt>
                <c:pt idx="2">
                  <c:v>Praha</c:v>
                </c:pt>
                <c:pt idx="3">
                  <c:v>Kraj Vysočina</c:v>
                </c:pt>
                <c:pt idx="4">
                  <c:v>Liberecký kraj</c:v>
                </c:pt>
                <c:pt idx="5">
                  <c:v>Zlínský kraj</c:v>
                </c:pt>
                <c:pt idx="6">
                  <c:v>Moravskoslezský kraj</c:v>
                </c:pt>
                <c:pt idx="7">
                  <c:v>Olomoucký kraj</c:v>
                </c:pt>
                <c:pt idx="8">
                  <c:v>Královéhradecký kraj</c:v>
                </c:pt>
                <c:pt idx="9">
                  <c:v>Středočeský kraj</c:v>
                </c:pt>
                <c:pt idx="10">
                  <c:v>Jihočeský kraj</c:v>
                </c:pt>
                <c:pt idx="11">
                  <c:v>Plzeňský kraj</c:v>
                </c:pt>
                <c:pt idx="12">
                  <c:v>Ústecký kraj</c:v>
                </c:pt>
                <c:pt idx="13">
                  <c:v>Karlovarský kraj</c:v>
                </c:pt>
              </c:strCache>
            </c:strRef>
          </c:cat>
          <c:val>
            <c:numRef>
              <c:f>List1!$B$2:$B$15</c:f>
              <c:numCache>
                <c:formatCode>0.0</c:formatCode>
                <c:ptCount val="14"/>
                <c:pt idx="0">
                  <c:v>28.0934756748495</c:v>
                </c:pt>
                <c:pt idx="1">
                  <c:v>27.8363949049299</c:v>
                </c:pt>
                <c:pt idx="2">
                  <c:v>27.297669685854501</c:v>
                </c:pt>
                <c:pt idx="3">
                  <c:v>26.587741131419499</c:v>
                </c:pt>
                <c:pt idx="4">
                  <c:v>26.0658227496784</c:v>
                </c:pt>
                <c:pt idx="5">
                  <c:v>25.886364972715501</c:v>
                </c:pt>
                <c:pt idx="6">
                  <c:v>25.2438545244881</c:v>
                </c:pt>
                <c:pt idx="7">
                  <c:v>25.222185803530198</c:v>
                </c:pt>
                <c:pt idx="8">
                  <c:v>21.6869099372344</c:v>
                </c:pt>
                <c:pt idx="9">
                  <c:v>20.669568322868699</c:v>
                </c:pt>
                <c:pt idx="10">
                  <c:v>18.735774502407502</c:v>
                </c:pt>
                <c:pt idx="11">
                  <c:v>18.5160837665393</c:v>
                </c:pt>
                <c:pt idx="12">
                  <c:v>17.236865879459</c:v>
                </c:pt>
                <c:pt idx="13">
                  <c:v>15.035689909080601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3F-4209-BD12-E445936725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92630528"/>
        <c:axId val="292632064"/>
      </c:barChart>
      <c:catAx>
        <c:axId val="29263052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>
                <a:solidFill>
                  <a:schemeClr val="accent1"/>
                </a:solidFill>
                <a:latin typeface="Helvetica CE"/>
              </a:defRPr>
            </a:pPr>
            <a:endParaRPr lang="cs-CZ"/>
          </a:p>
        </c:txPr>
        <c:crossAx val="292632064"/>
        <c:crosses val="autoZero"/>
        <c:auto val="1"/>
        <c:lblAlgn val="ctr"/>
        <c:lblOffset val="100"/>
        <c:tickLblSkip val="1"/>
        <c:noMultiLvlLbl val="0"/>
      </c:catAx>
      <c:valAx>
        <c:axId val="292632064"/>
        <c:scaling>
          <c:orientation val="minMax"/>
          <c:max val="10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292630528"/>
        <c:crosses val="max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826933093441945"/>
          <c:y val="6.1183725249843439E-2"/>
          <c:w val="0.59996291599276408"/>
          <c:h val="0.911897311272528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spPr>
            <a:solidFill>
              <a:srgbClr val="FF6699"/>
            </a:solidFill>
            <a:ln>
              <a:noFill/>
            </a:ln>
          </c:spPr>
          <c:invertIfNegative val="0"/>
          <c:dLbls>
            <c:numFmt formatCode="0;;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rgbClr val="FF0066"/>
                    </a:solidFill>
                    <a:latin typeface="Helvetica CE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List1!$A$2:$A$15</c:f>
              <c:strCache>
                <c:ptCount val="14"/>
                <c:pt idx="0">
                  <c:v>Praha</c:v>
                </c:pt>
                <c:pt idx="1">
                  <c:v>Plzeňský kraj</c:v>
                </c:pt>
                <c:pt idx="2">
                  <c:v>Jihočeský kraj</c:v>
                </c:pt>
                <c:pt idx="3">
                  <c:v>Středočeský kraj</c:v>
                </c:pt>
                <c:pt idx="4">
                  <c:v>Jihomoravský kraj</c:v>
                </c:pt>
                <c:pt idx="5">
                  <c:v>Liberecký kraj</c:v>
                </c:pt>
                <c:pt idx="6">
                  <c:v>Zlínský kraj</c:v>
                </c:pt>
                <c:pt idx="7">
                  <c:v>Olomoucký kraj</c:v>
                </c:pt>
                <c:pt idx="8">
                  <c:v>Královéhradecký kraj</c:v>
                </c:pt>
                <c:pt idx="9">
                  <c:v>Pardubický kraj</c:v>
                </c:pt>
                <c:pt idx="10">
                  <c:v>Kraj Vysočina</c:v>
                </c:pt>
                <c:pt idx="11">
                  <c:v>Moravskoslezský kraj</c:v>
                </c:pt>
                <c:pt idx="12">
                  <c:v>Karlovarský kraj</c:v>
                </c:pt>
                <c:pt idx="13">
                  <c:v>Ústecký kraj</c:v>
                </c:pt>
              </c:strCache>
            </c:strRef>
          </c:cat>
          <c:val>
            <c:numRef>
              <c:f>List1!$B$2:$B$15</c:f>
              <c:numCache>
                <c:formatCode>0.0</c:formatCode>
                <c:ptCount val="14"/>
                <c:pt idx="0">
                  <c:v>41.384303519945497</c:v>
                </c:pt>
                <c:pt idx="1">
                  <c:v>34.2039891724678</c:v>
                </c:pt>
                <c:pt idx="2">
                  <c:v>33.483064369132499</c:v>
                </c:pt>
                <c:pt idx="3">
                  <c:v>32.348553306398401</c:v>
                </c:pt>
                <c:pt idx="4">
                  <c:v>31.589636832944802</c:v>
                </c:pt>
                <c:pt idx="5">
                  <c:v>31.557774293357301</c:v>
                </c:pt>
                <c:pt idx="6">
                  <c:v>29.346030186295501</c:v>
                </c:pt>
                <c:pt idx="7">
                  <c:v>27.779498175500301</c:v>
                </c:pt>
                <c:pt idx="8">
                  <c:v>27.765419856872299</c:v>
                </c:pt>
                <c:pt idx="9">
                  <c:v>27.251040613646701</c:v>
                </c:pt>
                <c:pt idx="10">
                  <c:v>26.692649106710501</c:v>
                </c:pt>
                <c:pt idx="11">
                  <c:v>26.080794398298899</c:v>
                </c:pt>
                <c:pt idx="12">
                  <c:v>25.704917691523601</c:v>
                </c:pt>
                <c:pt idx="13">
                  <c:v>20.4022365227097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79-4316-B2F3-EE09557066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92685312"/>
        <c:axId val="292686848"/>
      </c:barChart>
      <c:catAx>
        <c:axId val="29268531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>
                <a:solidFill>
                  <a:srgbClr val="FF6699"/>
                </a:solidFill>
                <a:latin typeface="Helvetica CE"/>
              </a:defRPr>
            </a:pPr>
            <a:endParaRPr lang="cs-CZ"/>
          </a:p>
        </c:txPr>
        <c:crossAx val="292686848"/>
        <c:crosses val="autoZero"/>
        <c:auto val="1"/>
        <c:lblAlgn val="ctr"/>
        <c:lblOffset val="100"/>
        <c:tickLblSkip val="1"/>
        <c:noMultiLvlLbl val="0"/>
      </c:catAx>
      <c:valAx>
        <c:axId val="292686848"/>
        <c:scaling>
          <c:orientation val="minMax"/>
          <c:max val="100"/>
          <c:min val="0"/>
        </c:scaling>
        <c:delete val="0"/>
        <c:axPos val="b"/>
        <c:numFmt formatCode="0.0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0">
                <a:solidFill>
                  <a:schemeClr val="bg1"/>
                </a:solidFill>
              </a:defRPr>
            </a:pPr>
            <a:endParaRPr lang="cs-CZ"/>
          </a:p>
        </c:txPr>
        <c:crossAx val="292685312"/>
        <c:crosses val="max"/>
        <c:crossBetween val="between"/>
        <c:majorUnit val="20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0.44663</cdr:x>
      <cdr:y>0.08375</cdr:y>
    </cdr:from>
    <cdr:to>
      <cdr:x>0.44663</cdr:x>
      <cdr:y>0.87985</cdr:y>
    </cdr:to>
    <cdr:cxnSp macro="">
      <cdr:nvCxnSpPr>
        <cdr:cNvPr id="8" name="Přímá spojnice 7">
          <a:extLst xmlns:a="http://schemas.openxmlformats.org/drawingml/2006/main">
            <a:ext uri="{FF2B5EF4-FFF2-40B4-BE49-F238E27FC236}">
              <a16:creationId xmlns:a16="http://schemas.microsoft.com/office/drawing/2014/main" id="{85BA0284-96DA-6595-CA57-939C3796F135}"/>
            </a:ext>
          </a:extLst>
        </cdr:cNvPr>
        <cdr:cNvCxnSpPr/>
      </cdr:nvCxnSpPr>
      <cdr:spPr>
        <a:xfrm xmlns:a="http://schemas.openxmlformats.org/drawingml/2006/main">
          <a:off x="2470252" y="370943"/>
          <a:ext cx="0" cy="3526027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bg1">
              <a:lumMod val="7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0.05528</cdr:x>
      <cdr:y>0.55695</cdr:y>
    </cdr:from>
    <cdr:to>
      <cdr:x>0.92548</cdr:x>
      <cdr:y>0.55695</cdr:y>
    </cdr:to>
    <cdr:cxnSp macro="">
      <cdr:nvCxnSpPr>
        <cdr:cNvPr id="10" name="Přímá spojnice 9">
          <a:extLst xmlns:a="http://schemas.openxmlformats.org/drawingml/2006/main">
            <a:ext uri="{FF2B5EF4-FFF2-40B4-BE49-F238E27FC236}">
              <a16:creationId xmlns:a16="http://schemas.microsoft.com/office/drawing/2014/main" id="{D02BACFB-720E-BA9D-D114-01968079A453}"/>
            </a:ext>
          </a:extLst>
        </cdr:cNvPr>
        <cdr:cNvCxnSpPr/>
      </cdr:nvCxnSpPr>
      <cdr:spPr>
        <a:xfrm xmlns:a="http://schemas.openxmlformats.org/drawingml/2006/main" flipH="1">
          <a:off x="305766" y="2466784"/>
          <a:ext cx="4812946" cy="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bg1">
              <a:lumMod val="7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CC194365-8F56-D4CA-949D-7C0AAA7CBE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991100" cy="325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006484A-C1B0-145D-5E49-650B861252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6524625" y="0"/>
            <a:ext cx="4991100" cy="325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B5839-F2BC-4E43-A45F-7623291C0815}" type="datetimeFigureOut">
              <a:rPr lang="cs-CZ" smtClean="0"/>
              <a:pPr/>
              <a:t>06.08.2026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E055788-52B3-782F-82B9-9013A49FC4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157913"/>
            <a:ext cx="4991100" cy="325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7181904-EF28-3790-3A6F-C80BFE6D3F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524625" y="6157913"/>
            <a:ext cx="4991100" cy="325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C3FEC-D21B-48B5-970D-36628804E46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34579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991100" cy="325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6524625" y="0"/>
            <a:ext cx="4991100" cy="325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C4152C-AE66-4BC4-8B00-451AE609EBC3}" type="datetimeFigureOut">
              <a:rPr lang="cs-CZ" smtClean="0"/>
              <a:pPr/>
              <a:t>06.08.2026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6350" y="811213"/>
            <a:ext cx="3886200" cy="218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1152525" y="3119438"/>
            <a:ext cx="9213850" cy="25542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157913"/>
            <a:ext cx="4991100" cy="325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6524625" y="6157913"/>
            <a:ext cx="4991100" cy="325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6EABE-F666-4172-A51C-540EC35F3D7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821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76EABE-F666-4172-A51C-540EC35F3D70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204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53300" y="2221805"/>
            <a:ext cx="8720455" cy="1953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1D71B8"/>
                </a:solidFill>
                <a:latin typeface="Helvetica CE"/>
                <a:cs typeface="Helvetica CE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28787" y="3630676"/>
            <a:ext cx="8067675" cy="16208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1D71B8"/>
                </a:solidFill>
                <a:latin typeface="Helvetica CE"/>
                <a:cs typeface="Helvetica CE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1D71B8"/>
                </a:solidFill>
                <a:latin typeface="Helvetica CE"/>
                <a:cs typeface="Helvetica C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76262" y="1491170"/>
            <a:ext cx="5013484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935503" y="1491170"/>
            <a:ext cx="5013484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1D71B8"/>
                </a:solidFill>
                <a:latin typeface="Helvetica CE"/>
                <a:cs typeface="Helvetica C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k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  <p:pic>
        <p:nvPicPr>
          <p:cNvPr id="5" name="object 2">
            <a:extLst>
              <a:ext uri="{FF2B5EF4-FFF2-40B4-BE49-F238E27FC236}">
                <a16:creationId xmlns:a16="http://schemas.microsoft.com/office/drawing/2014/main" id="{56EFE956-B74B-E532-9F16-D5058BA4AFB0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1520004" cy="6479997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7B0D490D-B41E-F91B-A307-9113F1B74C8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53300" y="2004095"/>
            <a:ext cx="8720455" cy="1953895"/>
          </a:xfrm>
          <a:prstGeom prst="rect">
            <a:avLst/>
          </a:prstGeom>
        </p:spPr>
        <p:txBody>
          <a:bodyPr vert="horz" wrap="square" lIns="0" tIns="462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45"/>
              </a:spcBef>
            </a:pPr>
            <a:endParaRPr lang="cs-CZ" sz="6500" dirty="0"/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endParaRPr sz="2200" dirty="0">
              <a:latin typeface="Helvetica CE"/>
              <a:cs typeface="Helvetica CE"/>
            </a:endParaRPr>
          </a:p>
        </p:txBody>
      </p:sp>
      <p:pic>
        <p:nvPicPr>
          <p:cNvPr id="7" name="object 4">
            <a:extLst>
              <a:ext uri="{FF2B5EF4-FFF2-40B4-BE49-F238E27FC236}">
                <a16:creationId xmlns:a16="http://schemas.microsoft.com/office/drawing/2014/main" id="{96FEF577-93BB-9D24-2B02-023079937AB2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7539" y="5671868"/>
            <a:ext cx="2819400" cy="673607"/>
          </a:xfrm>
          <a:prstGeom prst="rect">
            <a:avLst/>
          </a:prstGeom>
        </p:spPr>
      </p:pic>
      <p:pic>
        <p:nvPicPr>
          <p:cNvPr id="9" name="Picture 3" descr="P:\D2849_Radioprojekt 2012_2.pololeti\50_PodpurneMaterialy\3q\median_logo\median_logo_cmyk_pozitiv.png">
            <a:extLst>
              <a:ext uri="{FF2B5EF4-FFF2-40B4-BE49-F238E27FC236}">
                <a16:creationId xmlns:a16="http://schemas.microsoft.com/office/drawing/2014/main" id="{83C2484C-E8A6-DC39-78A1-DE5BFDA059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55050" y="4841875"/>
            <a:ext cx="788470" cy="64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2">
            <a:extLst>
              <a:ext uri="{FF2B5EF4-FFF2-40B4-BE49-F238E27FC236}">
                <a16:creationId xmlns:a16="http://schemas.microsoft.com/office/drawing/2014/main" id="{6E093CE9-4500-1C1F-7A2D-03C459997F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666" y="5744434"/>
            <a:ext cx="2329238" cy="435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4DF47AC2-C742-D576-514E-A8CB2F4DDF6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9374" y="4863739"/>
            <a:ext cx="1379211" cy="67360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k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  <p:pic>
        <p:nvPicPr>
          <p:cNvPr id="5" name="object 2">
            <a:extLst>
              <a:ext uri="{FF2B5EF4-FFF2-40B4-BE49-F238E27FC236}">
                <a16:creationId xmlns:a16="http://schemas.microsoft.com/office/drawing/2014/main" id="{56EFE956-B74B-E532-9F16-D5058BA4AFB0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02"/>
            <a:ext cx="11520004" cy="6476192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7B0D490D-B41E-F91B-A307-9113F1B74C8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53300" y="2004095"/>
            <a:ext cx="8720455" cy="1953895"/>
          </a:xfrm>
          <a:prstGeom prst="rect">
            <a:avLst/>
          </a:prstGeom>
        </p:spPr>
        <p:txBody>
          <a:bodyPr vert="horz" wrap="square" lIns="0" tIns="462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45"/>
              </a:spcBef>
            </a:pPr>
            <a:endParaRPr lang="cs-CZ" sz="6500" dirty="0"/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endParaRPr sz="2200" dirty="0">
              <a:latin typeface="Helvetica CE"/>
              <a:cs typeface="Helvetica CE"/>
            </a:endParaRPr>
          </a:p>
        </p:txBody>
      </p:sp>
      <p:pic>
        <p:nvPicPr>
          <p:cNvPr id="11" name="object 4">
            <a:extLst>
              <a:ext uri="{FF2B5EF4-FFF2-40B4-BE49-F238E27FC236}">
                <a16:creationId xmlns:a16="http://schemas.microsoft.com/office/drawing/2014/main" id="{DB43B75A-2150-1E36-046B-1D41ED1DD749}"/>
              </a:ext>
            </a:extLst>
          </p:cNvPr>
          <p:cNvPicPr/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8527" y="5654443"/>
            <a:ext cx="2817084" cy="673607"/>
          </a:xfrm>
          <a:prstGeom prst="rect">
            <a:avLst/>
          </a:prstGeom>
        </p:spPr>
      </p:pic>
      <p:pic>
        <p:nvPicPr>
          <p:cNvPr id="12" name="Picture 3" descr="P:\D2849_Radioprojekt 2012_2.pololeti\50_PodpurneMaterialy\3q\median_logo\median_logo_cmyk_pozitiv.png">
            <a:extLst>
              <a:ext uri="{FF2B5EF4-FFF2-40B4-BE49-F238E27FC236}">
                <a16:creationId xmlns:a16="http://schemas.microsoft.com/office/drawing/2014/main" id="{7FB7F09C-3BEA-CD80-6954-86D3B15BE1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0650" y="4845541"/>
            <a:ext cx="788470" cy="64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2">
            <a:extLst>
              <a:ext uri="{FF2B5EF4-FFF2-40B4-BE49-F238E27FC236}">
                <a16:creationId xmlns:a16="http://schemas.microsoft.com/office/drawing/2014/main" id="{8BA804EA-BE33-2AC9-0B63-6C08A4ED6F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50" y="5771934"/>
            <a:ext cx="2176838" cy="40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A4644D73-0CFD-0044-39C8-7E2E2FF1646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9374" y="4863739"/>
            <a:ext cx="1379211" cy="67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927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  <p:pic>
        <p:nvPicPr>
          <p:cNvPr id="10" name="Picture 3" descr="P:\D2849_Radioprojekt 2012_2.pololeti\50_PodpurneMaterialy\3q\median_logo\median_logo_cmyk_pozitiv.png">
            <a:extLst>
              <a:ext uri="{FF2B5EF4-FFF2-40B4-BE49-F238E27FC236}">
                <a16:creationId xmlns:a16="http://schemas.microsoft.com/office/drawing/2014/main" id="{D59A2808-7E32-C102-FCA0-536FA69C4E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1833" y="5971997"/>
            <a:ext cx="535388" cy="43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2">
            <a:extLst>
              <a:ext uri="{FF2B5EF4-FFF2-40B4-BE49-F238E27FC236}">
                <a16:creationId xmlns:a16="http://schemas.microsoft.com/office/drawing/2014/main" id="{55460AB5-A17E-B6F3-7144-6570D00177A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144" y="6072610"/>
            <a:ext cx="1503984" cy="28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2617B2B0-176B-1460-1B1A-F5367C56364A}"/>
              </a:ext>
            </a:extLst>
          </p:cNvPr>
          <p:cNvSpPr txBox="1"/>
          <p:nvPr userDrawn="1"/>
        </p:nvSpPr>
        <p:spPr>
          <a:xfrm>
            <a:off x="4171515" y="6068487"/>
            <a:ext cx="31758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CE"/>
              </a:rPr>
              <a:t>MEDIA PROJEKT   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CE"/>
              </a:rPr>
              <a:t>3</a:t>
            </a:r>
            <a:r>
              <a:rPr lang="cs-CZ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CE"/>
              </a:rPr>
              <a:t>. čtvrtletí 2025 - 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CE"/>
              </a:rPr>
              <a:t>2</a:t>
            </a:r>
            <a:r>
              <a:rPr lang="cs-CZ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CE"/>
              </a:rPr>
              <a:t>. čtvrtletí 202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CE"/>
              </a:rPr>
              <a:t>6</a:t>
            </a:r>
            <a:endParaRPr lang="cs-CZ" sz="1000" dirty="0">
              <a:solidFill>
                <a:schemeClr val="tx1">
                  <a:lumMod val="75000"/>
                  <a:lumOff val="25000"/>
                </a:schemeClr>
              </a:solidFill>
              <a:latin typeface="Helvetica CE"/>
            </a:endParaRPr>
          </a:p>
        </p:txBody>
      </p:sp>
    </p:spTree>
    <p:extLst>
      <p:ext uri="{BB962C8B-B14F-4D97-AF65-F5344CB8AC3E}">
        <p14:creationId xmlns:p14="http://schemas.microsoft.com/office/powerpoint/2010/main" val="2636561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8299" y="1749059"/>
            <a:ext cx="8720455" cy="1953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600" b="1" i="0">
                <a:solidFill>
                  <a:srgbClr val="1D71B8"/>
                </a:solidFill>
                <a:latin typeface="Helvetica CE"/>
                <a:cs typeface="Helvetica C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6262" y="1491170"/>
            <a:ext cx="10372725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918585" y="6029515"/>
            <a:ext cx="3688080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76262" y="6029515"/>
            <a:ext cx="2650807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98180" y="6029515"/>
            <a:ext cx="2650807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4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hyperlink" Target="http://www.magaziny.cz/media/obalky/original/30676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8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eriodik.cz/predplatne/img/titulka.php?titul=8000&amp;rok=&amp;vydani=20190011" TargetMode="Externa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hyperlink" Target="https://www.google.com/url?sa=i&amp;url=https://casopisy.mafra.cz/chvilka-pro-lusteni-osmismerky&amp;psig=AOvVaw1crl6OuPgjzeEYrIkIqzKp&amp;ust=1589477668346000&amp;source=images&amp;cd=vfe&amp;ved=0CAIQjRxqFwoTCJDShvGvsekCFQAAAAAdAAAAABAI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wmf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fra.cz/" TargetMode="External"/><Relationship Id="rId7" Type="http://schemas.openxmlformats.org/officeDocument/2006/relationships/image" Target="../media/image16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hyperlink" Target="https://www.cncenter.cz/" TargetMode="Externa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4" y="0"/>
            <a:ext cx="11520004" cy="647999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553300" y="1661815"/>
            <a:ext cx="7101750" cy="1027845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12700" marR="5080">
              <a:lnSpc>
                <a:spcPts val="7000"/>
              </a:lnSpc>
              <a:spcBef>
                <a:spcPts val="1015"/>
              </a:spcBef>
            </a:pPr>
            <a:r>
              <a:rPr lang="cs-CZ" sz="6500" b="1" dirty="0">
                <a:solidFill>
                  <a:srgbClr val="1D71B8"/>
                </a:solidFill>
                <a:latin typeface="Helvetica CE"/>
                <a:cs typeface="Helvetica CE"/>
              </a:rPr>
              <a:t>MEDIA PROJEKT</a:t>
            </a:r>
            <a:endParaRPr sz="6500" dirty="0">
              <a:latin typeface="Helvetica CE"/>
              <a:cs typeface="Helvetica C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55200" y="2765717"/>
            <a:ext cx="489195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200" dirty="0">
                <a:latin typeface="Helvetica CE"/>
                <a:cs typeface="Helvetica CE"/>
              </a:rPr>
              <a:t>3</a:t>
            </a:r>
            <a:r>
              <a:rPr lang="cs-CZ" sz="2200" dirty="0">
                <a:latin typeface="Helvetica CE"/>
                <a:cs typeface="Helvetica CE"/>
              </a:rPr>
              <a:t>. čtvrtletí 2025 – </a:t>
            </a:r>
            <a:r>
              <a:rPr lang="en-US" sz="2200" dirty="0">
                <a:latin typeface="Helvetica CE"/>
                <a:cs typeface="Helvetica CE"/>
              </a:rPr>
              <a:t>2</a:t>
            </a:r>
            <a:r>
              <a:rPr lang="cs-CZ" sz="2200" dirty="0">
                <a:latin typeface="Helvetica CE"/>
                <a:cs typeface="Helvetica CE"/>
              </a:rPr>
              <a:t>. čtvrtletí 202</a:t>
            </a:r>
            <a:r>
              <a:rPr lang="en-US" sz="2200" dirty="0">
                <a:latin typeface="Helvetica CE"/>
                <a:cs typeface="Helvetica CE"/>
              </a:rPr>
              <a:t>6</a:t>
            </a:r>
            <a:endParaRPr sz="2200" dirty="0">
              <a:latin typeface="Helvetica CE"/>
              <a:cs typeface="Helvetica CE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426" y="5366999"/>
            <a:ext cx="3048000" cy="703465"/>
          </a:xfrm>
          <a:prstGeom prst="rect">
            <a:avLst/>
          </a:prstGeom>
        </p:spPr>
      </p:pic>
      <p:pic>
        <p:nvPicPr>
          <p:cNvPr id="10" name="Obrázek 9" descr="logo">
            <a:extLst>
              <a:ext uri="{FF2B5EF4-FFF2-40B4-BE49-F238E27FC236}">
                <a16:creationId xmlns:a16="http://schemas.microsoft.com/office/drawing/2014/main" id="{D2C1A597-7316-6CBD-B803-D3C34223D6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0640" y="4409312"/>
            <a:ext cx="1331571" cy="613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P:\D2849_Radioprojekt 2012_2.pololeti\50_PodpurneMaterialy\3q\median_logo\median_logo_cmyk_pozitiv.png">
            <a:extLst>
              <a:ext uri="{FF2B5EF4-FFF2-40B4-BE49-F238E27FC236}">
                <a16:creationId xmlns:a16="http://schemas.microsoft.com/office/drawing/2014/main" id="{08F74E50-72D8-1B10-69EE-C30E398E8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1581" y="4351475"/>
            <a:ext cx="759394" cy="622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2">
            <a:extLst>
              <a:ext uri="{FF2B5EF4-FFF2-40B4-BE49-F238E27FC236}">
                <a16:creationId xmlns:a16="http://schemas.microsoft.com/office/drawing/2014/main" id="{592C8A60-DF51-C93F-0911-874481F63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706" y="5505651"/>
            <a:ext cx="2371144" cy="443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FF5A9B2-295E-4988-2BB5-996E3DF6507D}"/>
              </a:ext>
            </a:extLst>
          </p:cNvPr>
          <p:cNvSpPr txBox="1"/>
          <p:nvPr/>
        </p:nvSpPr>
        <p:spPr>
          <a:xfrm>
            <a:off x="1639626" y="3748271"/>
            <a:ext cx="2364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Zadavatelé výzkumu: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224FE2B3-6130-3FB9-C1EB-20DA0DD43CF9}"/>
              </a:ext>
            </a:extLst>
          </p:cNvPr>
          <p:cNvSpPr txBox="1"/>
          <p:nvPr/>
        </p:nvSpPr>
        <p:spPr>
          <a:xfrm>
            <a:off x="5445706" y="3748271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Realizátoři výzkumu:</a:t>
            </a:r>
          </a:p>
        </p:txBody>
      </p:sp>
    </p:spTree>
    <p:extLst>
      <p:ext uri="{BB962C8B-B14F-4D97-AF65-F5344CB8AC3E}">
        <p14:creationId xmlns:p14="http://schemas.microsoft.com/office/powerpoint/2010/main" val="2266067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Regionální placené deníky </a:t>
            </a:r>
            <a:endParaRPr lang="cs-CZ" sz="330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3743845-0446-CA33-A286-7171F0CC2973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BFC66FDA-E130-4F2C-C281-111E000C2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2490664"/>
              </p:ext>
            </p:extLst>
          </p:nvPr>
        </p:nvGraphicFramePr>
        <p:xfrm>
          <a:off x="357876" y="1560295"/>
          <a:ext cx="6050162" cy="2218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50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18334">
                <a:tc>
                  <a:txBody>
                    <a:bodyPr/>
                    <a:lstStyle/>
                    <a:p>
                      <a:pPr marL="355600" indent="0" algn="l">
                        <a:buClr>
                          <a:schemeClr val="tx2"/>
                        </a:buClr>
                        <a:buFont typeface="Wingdings" pitchFamily="2" charset="2"/>
                        <a:buNone/>
                      </a:pPr>
                      <a:r>
                        <a:rPr lang="cs-CZ" sz="2400" b="0" u="sng" dirty="0">
                          <a:solidFill>
                            <a:srgbClr val="0070C0"/>
                          </a:solidFill>
                          <a:latin typeface="Helvetica CE"/>
                        </a:rPr>
                        <a:t>Čtenáři regionálních deníků častěji</a:t>
                      </a:r>
                      <a:r>
                        <a:rPr lang="en-US" sz="2400" b="0" u="sng" dirty="0">
                          <a:solidFill>
                            <a:srgbClr val="0070C0"/>
                          </a:solidFill>
                          <a:latin typeface="Helvetica CE"/>
                        </a:rPr>
                        <a:t>:</a:t>
                      </a:r>
                      <a:endParaRPr lang="cs-CZ" sz="2400" b="0" u="sng" dirty="0">
                        <a:solidFill>
                          <a:srgbClr val="0070C0"/>
                        </a:solidFill>
                        <a:latin typeface="Helvetica CE"/>
                      </a:endParaRPr>
                    </a:p>
                    <a:p>
                      <a:pPr marL="355600" indent="0" algn="l">
                        <a:buClr>
                          <a:schemeClr val="tx2"/>
                        </a:buClr>
                        <a:buFont typeface="Wingdings" pitchFamily="2" charset="2"/>
                        <a:buNone/>
                      </a:pPr>
                      <a:endParaRPr lang="cs-CZ" sz="2800" b="0" u="none" dirty="0">
                        <a:solidFill>
                          <a:srgbClr val="0070C0"/>
                        </a:solidFill>
                        <a:latin typeface="Helvetica CE"/>
                      </a:endParaRPr>
                    </a:p>
                    <a:p>
                      <a:pPr marL="6413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Mají chatu/chalupu</a:t>
                      </a:r>
                    </a:p>
                    <a:p>
                      <a:pPr marL="641350" indent="-285750" algn="l" defTabSz="914400" rtl="0" eaLnBrk="1" latinLnBrk="0" hangingPunct="1">
                        <a:buClr>
                          <a:schemeClr val="tx2"/>
                        </a:buClr>
                        <a:buFont typeface="Arial" panose="020B0604020202020204" pitchFamily="34" charset="0"/>
                        <a:buChar char="•"/>
                      </a:pPr>
                      <a:endParaRPr lang="cs-CZ" sz="2000" b="0" kern="1200" baseline="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  <a:p>
                      <a:pPr marL="641350" indent="-285750" algn="l" defTabSz="914400" rtl="0" eaLnBrk="1" latinLnBrk="0" hangingPunct="1">
                        <a:buClr>
                          <a:schemeClr val="tx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cs-CZ" sz="20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Rozhodují o financích</a:t>
                      </a:r>
                      <a:endParaRPr lang="cs-CZ" sz="2000" b="0" kern="120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  <a:p>
                      <a:pPr marL="355600" indent="0" algn="l" defTabSz="914400" rtl="0" eaLnBrk="1" latinLnBrk="0" hangingPunct="1">
                        <a:buClr>
                          <a:schemeClr val="tx2"/>
                        </a:buClr>
                        <a:buFont typeface="Arial" panose="020B0604020202020204" pitchFamily="34" charset="0"/>
                        <a:buNone/>
                      </a:pPr>
                      <a:endParaRPr lang="cs-CZ" sz="20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C65CDB-7070-5C98-10AA-5F8B0F4AD627}"/>
              </a:ext>
            </a:extLst>
          </p:cNvPr>
          <p:cNvSpPr txBox="1"/>
          <p:nvPr/>
        </p:nvSpPr>
        <p:spPr>
          <a:xfrm>
            <a:off x="4981466" y="5646732"/>
            <a:ext cx="5858759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algn="r"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*</a:t>
            </a:r>
            <a:r>
              <a:rPr lang="cs-CZ" sz="1100" i="1" dirty="0">
                <a:solidFill>
                  <a:schemeClr val="accent1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Nárůst čtenosti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oproti 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Q2/20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5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-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Q1/20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6</a:t>
            </a:r>
            <a:endParaRPr lang="cs-CZ" sz="1100" i="1" dirty="0">
              <a:solidFill>
                <a:srgbClr val="971C54"/>
              </a:solidFill>
              <a:latin typeface="Helvetica CE"/>
              <a:cs typeface="Arial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68C3C2C-F6FE-3346-0F2C-35C82D48D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4146" y="4359380"/>
            <a:ext cx="2495178" cy="1198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Zástupný symbol pro obsah 8">
            <a:extLst>
              <a:ext uri="{FF2B5EF4-FFF2-40B4-BE49-F238E27FC236}">
                <a16:creationId xmlns:a16="http://schemas.microsoft.com/office/drawing/2014/main" id="{69374F8E-7575-831F-1208-3DF20405F1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7227074"/>
              </p:ext>
            </p:extLst>
          </p:nvPr>
        </p:nvGraphicFramePr>
        <p:xfrm>
          <a:off x="6147447" y="1351454"/>
          <a:ext cx="4756998" cy="399403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85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3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8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3662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DENÍK STŘEDNÍ ČECHY + PRAŽSKÝ DENÍK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49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546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DENÍK - MORAVSKOSLEZSKÝ KRAJ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44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546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DENÍK SEVERNÍ ČECHY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43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546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800" b="1" i="0" u="none" strike="noStrike" dirty="0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DENÍK STŘEDNÍ A VÝCHODNÍ MORAVA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40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546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DENÍK - JIHOMORAVSKÝ KRAJ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40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546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DENÍK - JIHOČESKÝ KRAJ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32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546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DENÍK VÝCHODNÍ ČECHY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32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2546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DENÍK ZÁPADNÍ ČECHY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2546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DENÍK - KRAJ VYSOČINA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130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Deníky zdarma</a:t>
            </a:r>
            <a:endParaRPr lang="cs-CZ" sz="330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3743845-0446-CA33-A286-7171F0CC2973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 / GRP v %</a:t>
            </a: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BFC66FDA-E130-4F2C-C281-111E000C2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997861"/>
              </p:ext>
            </p:extLst>
          </p:nvPr>
        </p:nvGraphicFramePr>
        <p:xfrm>
          <a:off x="357876" y="1560295"/>
          <a:ext cx="6050162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50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18334">
                <a:tc>
                  <a:txBody>
                    <a:bodyPr/>
                    <a:lstStyle/>
                    <a:p>
                      <a:pPr marL="355600" indent="0" algn="l">
                        <a:buClr>
                          <a:schemeClr val="tx2"/>
                        </a:buClr>
                        <a:buFont typeface="Wingdings" pitchFamily="2" charset="2"/>
                        <a:buNone/>
                      </a:pPr>
                      <a:r>
                        <a:rPr lang="cs-CZ" sz="2400" b="0" u="sng" dirty="0">
                          <a:solidFill>
                            <a:srgbClr val="0070C0"/>
                          </a:solidFill>
                          <a:latin typeface="Helvetica CE"/>
                        </a:rPr>
                        <a:t>Čtenáři deníků zdarma</a:t>
                      </a:r>
                      <a:r>
                        <a:rPr lang="en-US" sz="2400" b="0" u="sng" dirty="0">
                          <a:solidFill>
                            <a:srgbClr val="0070C0"/>
                          </a:solidFill>
                          <a:latin typeface="Helvetica CE"/>
                        </a:rPr>
                        <a:t>:</a:t>
                      </a:r>
                      <a:endParaRPr lang="cs-CZ" sz="2400" b="0" u="sng" dirty="0">
                        <a:solidFill>
                          <a:srgbClr val="0070C0"/>
                        </a:solidFill>
                        <a:latin typeface="Helvetica CE"/>
                      </a:endParaRPr>
                    </a:p>
                    <a:p>
                      <a:pPr marL="355600" indent="0" algn="l">
                        <a:buClr>
                          <a:schemeClr val="tx2"/>
                        </a:buClr>
                        <a:buFont typeface="Wingdings" pitchFamily="2" charset="2"/>
                        <a:buNone/>
                      </a:pPr>
                      <a:endParaRPr lang="cs-CZ" sz="2800" b="0" u="none" dirty="0">
                        <a:solidFill>
                          <a:srgbClr val="0070C0"/>
                        </a:solidFill>
                        <a:latin typeface="Helvetica CE"/>
                      </a:endParaRPr>
                    </a:p>
                    <a:p>
                      <a:pPr marL="641350" indent="-285750" algn="l" defTabSz="914400" rtl="0" eaLnBrk="1" latinLnBrk="0" hangingPunct="1">
                        <a:buClr>
                          <a:schemeClr val="tx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cs-CZ" sz="20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Mají VŠ vzdělání</a:t>
                      </a:r>
                    </a:p>
                    <a:p>
                      <a:pPr marL="641350" indent="-285750" algn="l" defTabSz="914400" rtl="0" eaLnBrk="1" latinLnBrk="0" hangingPunct="1">
                        <a:buClr>
                          <a:schemeClr val="tx2"/>
                        </a:buClr>
                        <a:buFont typeface="Arial" panose="020B0604020202020204" pitchFamily="34" charset="0"/>
                        <a:buChar char="•"/>
                      </a:pPr>
                      <a:endParaRPr lang="cs-CZ" sz="2000" b="0" kern="120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  <a:p>
                      <a:pPr marL="641350" indent="-285750" algn="l" defTabSz="914400" rtl="0" eaLnBrk="1" latinLnBrk="0" hangingPunct="1">
                        <a:buClr>
                          <a:schemeClr val="tx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cs-CZ" sz="20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Více velká města nad 100 tis. ob.</a:t>
                      </a:r>
                      <a:endParaRPr lang="cs-CZ" sz="2000" b="0" kern="1200" baseline="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  <a:p>
                      <a:pPr marL="641350" indent="-285750" algn="l" defTabSz="914400" rtl="0" eaLnBrk="1" latinLnBrk="0" hangingPunct="1">
                        <a:buClr>
                          <a:schemeClr val="tx2"/>
                        </a:buClr>
                        <a:buFont typeface="Arial" panose="020B0604020202020204" pitchFamily="34" charset="0"/>
                        <a:buChar char="•"/>
                      </a:pPr>
                      <a:endParaRPr lang="cs-CZ" sz="2000" b="0" kern="120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  <a:p>
                      <a:pPr marL="641350" indent="-285750" algn="l" defTabSz="914400" rtl="0" eaLnBrk="1" latinLnBrk="0" hangingPunct="1">
                        <a:buClr>
                          <a:schemeClr val="tx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cs-CZ" sz="20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44 % patří do A </a:t>
                      </a:r>
                      <a:r>
                        <a:rPr lang="cs-CZ" sz="2000" b="0" kern="1200" dirty="0" err="1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a</a:t>
                      </a:r>
                      <a:r>
                        <a:rPr lang="cs-CZ" sz="20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 B kategorií </a:t>
                      </a:r>
                      <a:br>
                        <a:rPr lang="cs-CZ" sz="20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</a:br>
                      <a:r>
                        <a:rPr lang="cs-CZ" sz="20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(v populaci je to 33 %)</a:t>
                      </a:r>
                    </a:p>
                    <a:p>
                      <a:pPr marL="355600" indent="0" algn="l" defTabSz="914400" rtl="0" eaLnBrk="1" latinLnBrk="0" hangingPunct="1">
                        <a:buClr>
                          <a:schemeClr val="tx2"/>
                        </a:buClr>
                        <a:buFont typeface="Arial" panose="020B0604020202020204" pitchFamily="34" charset="0"/>
                        <a:buNone/>
                      </a:pPr>
                      <a:endParaRPr lang="cs-CZ" sz="20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C65CDB-7070-5C98-10AA-5F8B0F4AD627}"/>
              </a:ext>
            </a:extLst>
          </p:cNvPr>
          <p:cNvSpPr txBox="1"/>
          <p:nvPr/>
        </p:nvSpPr>
        <p:spPr>
          <a:xfrm>
            <a:off x="4981466" y="5646732"/>
            <a:ext cx="5858759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algn="r"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*</a:t>
            </a:r>
            <a:r>
              <a:rPr lang="cs-CZ" sz="1100" i="1" dirty="0">
                <a:solidFill>
                  <a:schemeClr val="accent1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Nárůst čtenosti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oproti 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Q2/20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5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-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Q1/20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6</a:t>
            </a:r>
            <a:endParaRPr lang="cs-CZ" sz="1100" i="1" dirty="0">
              <a:solidFill>
                <a:srgbClr val="971C54"/>
              </a:solidFill>
              <a:latin typeface="Helvetica CE"/>
              <a:cs typeface="Arial" pitchFamily="34" charset="0"/>
            </a:endParaRPr>
          </a:p>
        </p:txBody>
      </p:sp>
      <p:graphicFrame>
        <p:nvGraphicFramePr>
          <p:cNvPr id="2" name="Zástupný symbol pro obsah 8">
            <a:extLst>
              <a:ext uri="{FF2B5EF4-FFF2-40B4-BE49-F238E27FC236}">
                <a16:creationId xmlns:a16="http://schemas.microsoft.com/office/drawing/2014/main" id="{2B60B519-8FCA-8660-3378-1F270345BE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6585579"/>
              </p:ext>
            </p:extLst>
          </p:nvPr>
        </p:nvGraphicFramePr>
        <p:xfrm>
          <a:off x="6136654" y="1329213"/>
          <a:ext cx="4771832" cy="90732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58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5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9247">
                  <a:extLst>
                    <a:ext uri="{9D8B030D-6E8A-4147-A177-3AD203B41FA5}">
                      <a16:colId xmlns:a16="http://schemas.microsoft.com/office/drawing/2014/main" val="4171741013"/>
                    </a:ext>
                  </a:extLst>
                </a:gridCol>
              </a:tblGrid>
              <a:tr h="453662">
                <a:tc>
                  <a:txBody>
                    <a:bodyPr/>
                    <a:lstStyle/>
                    <a:p>
                      <a:pPr algn="ctr" fontAlgn="ctr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2D292A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  <a:ea typeface="+mn-ea"/>
                          <a:cs typeface="+mn-cs"/>
                        </a:rPr>
                        <a:t>GRP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2779556"/>
                  </a:ext>
                </a:extLst>
              </a:tr>
              <a:tr h="45366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Metro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293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5,5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" name="Picture 3">
            <a:extLst>
              <a:ext uri="{FF2B5EF4-FFF2-40B4-BE49-F238E27FC236}">
                <a16:creationId xmlns:a16="http://schemas.microsoft.com/office/drawing/2014/main" id="{5F2A015B-A3FE-2295-D2C6-8F7A1142E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672" y="2907794"/>
            <a:ext cx="1159468" cy="1628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6627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Suplementy</a:t>
            </a:r>
            <a:endParaRPr lang="cs-CZ" sz="330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3743845-0446-CA33-A286-7171F0CC2973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BFC66FDA-E130-4F2C-C281-111E000C2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249850"/>
              </p:ext>
            </p:extLst>
          </p:nvPr>
        </p:nvGraphicFramePr>
        <p:xfrm>
          <a:off x="357876" y="1560295"/>
          <a:ext cx="6050162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50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18334">
                <a:tc>
                  <a:txBody>
                    <a:bodyPr/>
                    <a:lstStyle/>
                    <a:p>
                      <a:pPr marL="355600" indent="0" algn="l">
                        <a:buClr>
                          <a:schemeClr val="tx2"/>
                        </a:buClr>
                        <a:buFont typeface="Wingdings" pitchFamily="2" charset="2"/>
                        <a:buNone/>
                      </a:pPr>
                      <a:r>
                        <a:rPr lang="cs-CZ" sz="2400" b="0" u="sng" dirty="0">
                          <a:solidFill>
                            <a:srgbClr val="0070C0"/>
                          </a:solidFill>
                          <a:latin typeface="Helvetica CE"/>
                        </a:rPr>
                        <a:t>Čtenáři přílohových titulů:</a:t>
                      </a:r>
                    </a:p>
                    <a:p>
                      <a:pPr marL="355600" indent="0" algn="l">
                        <a:buClr>
                          <a:schemeClr val="tx2"/>
                        </a:buClr>
                        <a:buFont typeface="Wingdings" pitchFamily="2" charset="2"/>
                        <a:buNone/>
                      </a:pPr>
                      <a:endParaRPr lang="cs-CZ" sz="2800" b="0" u="none" dirty="0">
                        <a:solidFill>
                          <a:srgbClr val="0070C0"/>
                        </a:solidFill>
                        <a:latin typeface="Helvetica CE"/>
                      </a:endParaRP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Arial" charset="0"/>
                        </a:rPr>
                        <a:t>90 % z nich čte nějaký časopis (v delším období)</a:t>
                      </a:r>
                    </a:p>
                    <a:p>
                      <a:pPr marL="3556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20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Arial" charset="0"/>
                        </a:rPr>
                        <a:t>Čtenář suplementu čte v průměru 1,6 suplementu během týdne</a:t>
                      </a: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20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b="0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Arial" charset="0"/>
                        </a:rPr>
                        <a:t>Největší </a:t>
                      </a:r>
                      <a:r>
                        <a:rPr lang="cs-CZ" sz="2000" b="0" kern="1200" dirty="0" err="1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Arial" charset="0"/>
                        </a:rPr>
                        <a:t>součtenost</a:t>
                      </a:r>
                      <a:r>
                        <a:rPr lang="cs-CZ" sz="2000" b="0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Arial" charset="0"/>
                        </a:rPr>
                        <a:t> Magazín DNES + TV </a:t>
                      </a:r>
                      <a:r>
                        <a:rPr lang="en-US" sz="2000" b="0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Arial" charset="0"/>
                        </a:rPr>
                        <a:t>&amp;</a:t>
                      </a:r>
                      <a:r>
                        <a:rPr lang="cs-CZ" sz="2000" b="0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Arial" charset="0"/>
                        </a:rPr>
                        <a:t> Víkend DNES = 114 tis.</a:t>
                      </a: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20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marL="355600" indent="0" algn="l" defTabSz="914400" rtl="0" eaLnBrk="1" latinLnBrk="0" hangingPunct="1">
                        <a:buClr>
                          <a:schemeClr val="tx2"/>
                        </a:buClr>
                        <a:buFont typeface="Arial" panose="020B0604020202020204" pitchFamily="34" charset="0"/>
                        <a:buNone/>
                      </a:pPr>
                      <a:endParaRPr lang="cs-CZ" sz="20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C65CDB-7070-5C98-10AA-5F8B0F4AD627}"/>
              </a:ext>
            </a:extLst>
          </p:cNvPr>
          <p:cNvSpPr txBox="1"/>
          <p:nvPr/>
        </p:nvSpPr>
        <p:spPr>
          <a:xfrm>
            <a:off x="5070366" y="5700822"/>
            <a:ext cx="5858759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algn="r"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*</a:t>
            </a:r>
            <a:r>
              <a:rPr lang="cs-CZ" sz="1100" i="1" dirty="0">
                <a:solidFill>
                  <a:schemeClr val="accent1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Nárůst čtenosti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oproti 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Q2/20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5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-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Q1/20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6</a:t>
            </a:r>
            <a:endParaRPr lang="cs-CZ" sz="1100" i="1" dirty="0">
              <a:solidFill>
                <a:srgbClr val="971C54"/>
              </a:solidFill>
              <a:latin typeface="Helvetica CE"/>
              <a:cs typeface="Arial" pitchFamily="34" charset="0"/>
            </a:endParaRPr>
          </a:p>
        </p:txBody>
      </p:sp>
      <p:graphicFrame>
        <p:nvGraphicFramePr>
          <p:cNvPr id="3" name="Zástupný symbol pro obsah 8">
            <a:extLst>
              <a:ext uri="{FF2B5EF4-FFF2-40B4-BE49-F238E27FC236}">
                <a16:creationId xmlns:a16="http://schemas.microsoft.com/office/drawing/2014/main" id="{59F991F9-38C3-1E68-7629-4FF278D862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0750217"/>
              </p:ext>
            </p:extLst>
          </p:nvPr>
        </p:nvGraphicFramePr>
        <p:xfrm>
          <a:off x="6686833" y="1182660"/>
          <a:ext cx="4221652" cy="42291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01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4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2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2664">
                  <a:extLst>
                    <a:ext uri="{9D8B030D-6E8A-4147-A177-3AD203B41FA5}">
                      <a16:colId xmlns:a16="http://schemas.microsoft.com/office/drawing/2014/main" val="1205589205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GRP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51836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Blesk magazín TV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465</a:t>
                      </a:r>
                    </a:p>
                  </a:txBody>
                  <a:tcPr marL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19,4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TV magazín (celkem)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464</a:t>
                      </a:r>
                    </a:p>
                  </a:txBody>
                  <a:tcPr marL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25,5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Magazín DNES + TV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423</a:t>
                      </a:r>
                    </a:p>
                  </a:txBody>
                  <a:tcPr marL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18,9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Magazín Právo + TV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242</a:t>
                      </a:r>
                    </a:p>
                  </a:txBody>
                  <a:tcPr marL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10,8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Sport magazín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210</a:t>
                      </a:r>
                    </a:p>
                  </a:txBody>
                  <a:tcPr marL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6,0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TV pohoda (celkem)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209</a:t>
                      </a:r>
                    </a:p>
                  </a:txBody>
                  <a:tcPr marL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12,1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Víkend DNES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196</a:t>
                      </a:r>
                    </a:p>
                  </a:txBody>
                  <a:tcPr marL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5,0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Aha! TV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190</a:t>
                      </a:r>
                    </a:p>
                  </a:txBody>
                  <a:tcPr marL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7,5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Ona DNES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182</a:t>
                      </a:r>
                    </a:p>
                  </a:txBody>
                  <a:tcPr marL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Lidové noviny Orientace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118</a:t>
                      </a:r>
                    </a:p>
                  </a:txBody>
                  <a:tcPr marL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Speciál DNES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109</a:t>
                      </a:r>
                    </a:p>
                  </a:txBody>
                  <a:tcPr marL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Deník víkend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102</a:t>
                      </a:r>
                    </a:p>
                  </a:txBody>
                  <a:tcPr marL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3,9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Dům &amp; bydlení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81</a:t>
                      </a:r>
                    </a:p>
                  </a:txBody>
                  <a:tcPr marL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Styl pro ženy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52</a:t>
                      </a:r>
                    </a:p>
                  </a:txBody>
                  <a:tcPr marL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0767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Deníky v regionech</a:t>
            </a:r>
            <a:endParaRPr lang="cs-CZ" sz="330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3743845-0446-CA33-A286-7171F0CC2973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grpSp>
        <p:nvGrpSpPr>
          <p:cNvPr id="79" name="Group 4">
            <a:extLst>
              <a:ext uri="{FF2B5EF4-FFF2-40B4-BE49-F238E27FC236}">
                <a16:creationId xmlns:a16="http://schemas.microsoft.com/office/drawing/2014/main" id="{F8B898C2-5647-FB5D-3146-9895493C878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12956" y="1242874"/>
            <a:ext cx="8402304" cy="4861997"/>
            <a:chOff x="317" y="548"/>
            <a:chExt cx="5143" cy="3224"/>
          </a:xfrm>
        </p:grpSpPr>
        <p:sp>
          <p:nvSpPr>
            <p:cNvPr id="80" name="AutoShape 3">
              <a:extLst>
                <a:ext uri="{FF2B5EF4-FFF2-40B4-BE49-F238E27FC236}">
                  <a16:creationId xmlns:a16="http://schemas.microsoft.com/office/drawing/2014/main" id="{2650BAFF-FDE0-7690-118E-5C84E3ACDD5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17" y="548"/>
              <a:ext cx="5126" cy="3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1" name="Freeform 5">
              <a:extLst>
                <a:ext uri="{FF2B5EF4-FFF2-40B4-BE49-F238E27FC236}">
                  <a16:creationId xmlns:a16="http://schemas.microsoft.com/office/drawing/2014/main" id="{8F585D7D-A033-AF9D-3324-654B6F6EFA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1" y="1617"/>
              <a:ext cx="372" cy="270"/>
            </a:xfrm>
            <a:custGeom>
              <a:avLst/>
              <a:gdLst>
                <a:gd name="T0" fmla="*/ 1147 w 1638"/>
                <a:gd name="T1" fmla="*/ 911 h 1192"/>
                <a:gd name="T2" fmla="*/ 1215 w 1638"/>
                <a:gd name="T3" fmla="*/ 930 h 1192"/>
                <a:gd name="T4" fmla="*/ 1333 w 1638"/>
                <a:gd name="T5" fmla="*/ 1028 h 1192"/>
                <a:gd name="T6" fmla="*/ 1376 w 1638"/>
                <a:gd name="T7" fmla="*/ 958 h 1192"/>
                <a:gd name="T8" fmla="*/ 1443 w 1638"/>
                <a:gd name="T9" fmla="*/ 933 h 1192"/>
                <a:gd name="T10" fmla="*/ 1421 w 1638"/>
                <a:gd name="T11" fmla="*/ 804 h 1192"/>
                <a:gd name="T12" fmla="*/ 1045 w 1638"/>
                <a:gd name="T13" fmla="*/ 907 h 1192"/>
                <a:gd name="T14" fmla="*/ 936 w 1638"/>
                <a:gd name="T15" fmla="*/ 954 h 1192"/>
                <a:gd name="T16" fmla="*/ 883 w 1638"/>
                <a:gd name="T17" fmla="*/ 950 h 1192"/>
                <a:gd name="T18" fmla="*/ 804 w 1638"/>
                <a:gd name="T19" fmla="*/ 1001 h 1192"/>
                <a:gd name="T20" fmla="*/ 705 w 1638"/>
                <a:gd name="T21" fmla="*/ 1066 h 1192"/>
                <a:gd name="T22" fmla="*/ 501 w 1638"/>
                <a:gd name="T23" fmla="*/ 1040 h 1192"/>
                <a:gd name="T24" fmla="*/ 399 w 1638"/>
                <a:gd name="T25" fmla="*/ 1150 h 1192"/>
                <a:gd name="T26" fmla="*/ 357 w 1638"/>
                <a:gd name="T27" fmla="*/ 1142 h 1192"/>
                <a:gd name="T28" fmla="*/ 270 w 1638"/>
                <a:gd name="T29" fmla="*/ 1032 h 1192"/>
                <a:gd name="T30" fmla="*/ 268 w 1638"/>
                <a:gd name="T31" fmla="*/ 1006 h 1192"/>
                <a:gd name="T32" fmla="*/ 301 w 1638"/>
                <a:gd name="T33" fmla="*/ 946 h 1192"/>
                <a:gd name="T34" fmla="*/ 239 w 1638"/>
                <a:gd name="T35" fmla="*/ 907 h 1192"/>
                <a:gd name="T36" fmla="*/ 190 w 1638"/>
                <a:gd name="T37" fmla="*/ 839 h 1192"/>
                <a:gd name="T38" fmla="*/ 234 w 1638"/>
                <a:gd name="T39" fmla="*/ 786 h 1192"/>
                <a:gd name="T40" fmla="*/ 110 w 1638"/>
                <a:gd name="T41" fmla="*/ 595 h 1192"/>
                <a:gd name="T42" fmla="*/ 76 w 1638"/>
                <a:gd name="T43" fmla="*/ 535 h 1192"/>
                <a:gd name="T44" fmla="*/ 159 w 1638"/>
                <a:gd name="T45" fmla="*/ 459 h 1192"/>
                <a:gd name="T46" fmla="*/ 156 w 1638"/>
                <a:gd name="T47" fmla="*/ 400 h 1192"/>
                <a:gd name="T48" fmla="*/ 118 w 1638"/>
                <a:gd name="T49" fmla="*/ 313 h 1192"/>
                <a:gd name="T50" fmla="*/ 0 w 1638"/>
                <a:gd name="T51" fmla="*/ 261 h 1192"/>
                <a:gd name="T52" fmla="*/ 203 w 1638"/>
                <a:gd name="T53" fmla="*/ 210 h 1192"/>
                <a:gd name="T54" fmla="*/ 278 w 1638"/>
                <a:gd name="T55" fmla="*/ 162 h 1192"/>
                <a:gd name="T56" fmla="*/ 475 w 1638"/>
                <a:gd name="T57" fmla="*/ 257 h 1192"/>
                <a:gd name="T58" fmla="*/ 471 w 1638"/>
                <a:gd name="T59" fmla="*/ 124 h 1192"/>
                <a:gd name="T60" fmla="*/ 630 w 1638"/>
                <a:gd name="T61" fmla="*/ 109 h 1192"/>
                <a:gd name="T62" fmla="*/ 1379 w 1638"/>
                <a:gd name="T63" fmla="*/ 776 h 1192"/>
                <a:gd name="T64" fmla="*/ 1394 w 1638"/>
                <a:gd name="T65" fmla="*/ 683 h 1192"/>
                <a:gd name="T66" fmla="*/ 1440 w 1638"/>
                <a:gd name="T67" fmla="*/ 679 h 1192"/>
                <a:gd name="T68" fmla="*/ 1579 w 1638"/>
                <a:gd name="T69" fmla="*/ 495 h 1192"/>
                <a:gd name="T70" fmla="*/ 1489 w 1638"/>
                <a:gd name="T71" fmla="*/ 364 h 1192"/>
                <a:gd name="T72" fmla="*/ 1305 w 1638"/>
                <a:gd name="T73" fmla="*/ 306 h 1192"/>
                <a:gd name="T74" fmla="*/ 1253 w 1638"/>
                <a:gd name="T75" fmla="*/ 166 h 1192"/>
                <a:gd name="T76" fmla="*/ 1170 w 1638"/>
                <a:gd name="T77" fmla="*/ 103 h 1192"/>
                <a:gd name="T78" fmla="*/ 1082 w 1638"/>
                <a:gd name="T79" fmla="*/ 71 h 1192"/>
                <a:gd name="T80" fmla="*/ 915 w 1638"/>
                <a:gd name="T81" fmla="*/ 14 h 1192"/>
                <a:gd name="T82" fmla="*/ 760 w 1638"/>
                <a:gd name="T83" fmla="*/ 67 h 1192"/>
                <a:gd name="T84" fmla="*/ 630 w 1638"/>
                <a:gd name="T85" fmla="*/ 109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38" h="1192">
                  <a:moveTo>
                    <a:pt x="1098" y="926"/>
                  </a:moveTo>
                  <a:cubicBezTo>
                    <a:pt x="1111" y="911"/>
                    <a:pt x="1132" y="895"/>
                    <a:pt x="1151" y="884"/>
                  </a:cubicBezTo>
                  <a:cubicBezTo>
                    <a:pt x="1151" y="880"/>
                    <a:pt x="1147" y="928"/>
                    <a:pt x="1147" y="911"/>
                  </a:cubicBezTo>
                  <a:cubicBezTo>
                    <a:pt x="1151" y="915"/>
                    <a:pt x="1164" y="925"/>
                    <a:pt x="1170" y="930"/>
                  </a:cubicBezTo>
                  <a:cubicBezTo>
                    <a:pt x="1195" y="913"/>
                    <a:pt x="1181" y="931"/>
                    <a:pt x="1186" y="936"/>
                  </a:cubicBezTo>
                  <a:cubicBezTo>
                    <a:pt x="1191" y="942"/>
                    <a:pt x="1211" y="932"/>
                    <a:pt x="1215" y="930"/>
                  </a:cubicBezTo>
                  <a:cubicBezTo>
                    <a:pt x="1199" y="944"/>
                    <a:pt x="1230" y="990"/>
                    <a:pt x="1242" y="990"/>
                  </a:cubicBezTo>
                  <a:cubicBezTo>
                    <a:pt x="1248" y="993"/>
                    <a:pt x="1279" y="992"/>
                    <a:pt x="1291" y="1012"/>
                  </a:cubicBezTo>
                  <a:cubicBezTo>
                    <a:pt x="1291" y="1012"/>
                    <a:pt x="1332" y="1028"/>
                    <a:pt x="1333" y="1028"/>
                  </a:cubicBezTo>
                  <a:cubicBezTo>
                    <a:pt x="1362" y="1024"/>
                    <a:pt x="1354" y="973"/>
                    <a:pt x="1333" y="967"/>
                  </a:cubicBezTo>
                  <a:cubicBezTo>
                    <a:pt x="1340" y="962"/>
                    <a:pt x="1356" y="964"/>
                    <a:pt x="1356" y="973"/>
                  </a:cubicBezTo>
                  <a:cubicBezTo>
                    <a:pt x="1356" y="976"/>
                    <a:pt x="1373" y="957"/>
                    <a:pt x="1376" y="958"/>
                  </a:cubicBezTo>
                  <a:cubicBezTo>
                    <a:pt x="1380" y="960"/>
                    <a:pt x="1396" y="979"/>
                    <a:pt x="1398" y="983"/>
                  </a:cubicBezTo>
                  <a:cubicBezTo>
                    <a:pt x="1410" y="979"/>
                    <a:pt x="1431" y="953"/>
                    <a:pt x="1417" y="941"/>
                  </a:cubicBezTo>
                  <a:cubicBezTo>
                    <a:pt x="1426" y="933"/>
                    <a:pt x="1443" y="949"/>
                    <a:pt x="1443" y="933"/>
                  </a:cubicBezTo>
                  <a:cubicBezTo>
                    <a:pt x="1443" y="916"/>
                    <a:pt x="1444" y="913"/>
                    <a:pt x="1439" y="896"/>
                  </a:cubicBezTo>
                  <a:cubicBezTo>
                    <a:pt x="1434" y="884"/>
                    <a:pt x="1429" y="878"/>
                    <a:pt x="1423" y="867"/>
                  </a:cubicBezTo>
                  <a:cubicBezTo>
                    <a:pt x="1409" y="841"/>
                    <a:pt x="1422" y="831"/>
                    <a:pt x="1421" y="804"/>
                  </a:cubicBezTo>
                  <a:cubicBezTo>
                    <a:pt x="1432" y="809"/>
                    <a:pt x="1443" y="811"/>
                    <a:pt x="1455" y="808"/>
                  </a:cubicBezTo>
                  <a:moveTo>
                    <a:pt x="1098" y="926"/>
                  </a:moveTo>
                  <a:cubicBezTo>
                    <a:pt x="1103" y="907"/>
                    <a:pt x="1054" y="879"/>
                    <a:pt x="1045" y="907"/>
                  </a:cubicBezTo>
                  <a:cubicBezTo>
                    <a:pt x="1040" y="925"/>
                    <a:pt x="987" y="887"/>
                    <a:pt x="970" y="891"/>
                  </a:cubicBezTo>
                  <a:cubicBezTo>
                    <a:pt x="938" y="899"/>
                    <a:pt x="937" y="907"/>
                    <a:pt x="961" y="937"/>
                  </a:cubicBezTo>
                  <a:cubicBezTo>
                    <a:pt x="973" y="952"/>
                    <a:pt x="945" y="953"/>
                    <a:pt x="936" y="954"/>
                  </a:cubicBezTo>
                  <a:cubicBezTo>
                    <a:pt x="915" y="958"/>
                    <a:pt x="928" y="965"/>
                    <a:pt x="919" y="971"/>
                  </a:cubicBezTo>
                  <a:cubicBezTo>
                    <a:pt x="912" y="949"/>
                    <a:pt x="897" y="996"/>
                    <a:pt x="881" y="979"/>
                  </a:cubicBezTo>
                  <a:cubicBezTo>
                    <a:pt x="876" y="974"/>
                    <a:pt x="895" y="958"/>
                    <a:pt x="883" y="950"/>
                  </a:cubicBezTo>
                  <a:cubicBezTo>
                    <a:pt x="875" y="945"/>
                    <a:pt x="844" y="958"/>
                    <a:pt x="836" y="960"/>
                  </a:cubicBezTo>
                  <a:cubicBezTo>
                    <a:pt x="811" y="965"/>
                    <a:pt x="805" y="957"/>
                    <a:pt x="799" y="981"/>
                  </a:cubicBezTo>
                  <a:cubicBezTo>
                    <a:pt x="797" y="990"/>
                    <a:pt x="811" y="993"/>
                    <a:pt x="804" y="1001"/>
                  </a:cubicBezTo>
                  <a:cubicBezTo>
                    <a:pt x="801" y="1005"/>
                    <a:pt x="761" y="1007"/>
                    <a:pt x="760" y="1006"/>
                  </a:cubicBezTo>
                  <a:cubicBezTo>
                    <a:pt x="760" y="1023"/>
                    <a:pt x="748" y="1034"/>
                    <a:pt x="733" y="1017"/>
                  </a:cubicBezTo>
                  <a:cubicBezTo>
                    <a:pt x="728" y="1033"/>
                    <a:pt x="721" y="1066"/>
                    <a:pt x="705" y="1066"/>
                  </a:cubicBezTo>
                  <a:cubicBezTo>
                    <a:pt x="701" y="1066"/>
                    <a:pt x="657" y="1048"/>
                    <a:pt x="653" y="1044"/>
                  </a:cubicBezTo>
                  <a:cubicBezTo>
                    <a:pt x="658" y="1068"/>
                    <a:pt x="591" y="1089"/>
                    <a:pt x="575" y="1091"/>
                  </a:cubicBezTo>
                  <a:cubicBezTo>
                    <a:pt x="561" y="1093"/>
                    <a:pt x="503" y="1038"/>
                    <a:pt x="501" y="1040"/>
                  </a:cubicBezTo>
                  <a:cubicBezTo>
                    <a:pt x="469" y="1062"/>
                    <a:pt x="468" y="1165"/>
                    <a:pt x="463" y="1192"/>
                  </a:cubicBezTo>
                  <a:cubicBezTo>
                    <a:pt x="463" y="1191"/>
                    <a:pt x="438" y="1141"/>
                    <a:pt x="440" y="1142"/>
                  </a:cubicBezTo>
                  <a:cubicBezTo>
                    <a:pt x="439" y="1146"/>
                    <a:pt x="400" y="1156"/>
                    <a:pt x="399" y="1150"/>
                  </a:cubicBezTo>
                  <a:cubicBezTo>
                    <a:pt x="398" y="1154"/>
                    <a:pt x="395" y="1156"/>
                    <a:pt x="391" y="1154"/>
                  </a:cubicBezTo>
                  <a:cubicBezTo>
                    <a:pt x="394" y="1150"/>
                    <a:pt x="392" y="1141"/>
                    <a:pt x="387" y="1135"/>
                  </a:cubicBezTo>
                  <a:cubicBezTo>
                    <a:pt x="375" y="1117"/>
                    <a:pt x="369" y="1138"/>
                    <a:pt x="357" y="1142"/>
                  </a:cubicBezTo>
                  <a:cubicBezTo>
                    <a:pt x="350" y="1145"/>
                    <a:pt x="286" y="1134"/>
                    <a:pt x="286" y="1133"/>
                  </a:cubicBezTo>
                  <a:cubicBezTo>
                    <a:pt x="286" y="1133"/>
                    <a:pt x="259" y="1093"/>
                    <a:pt x="256" y="1092"/>
                  </a:cubicBezTo>
                  <a:cubicBezTo>
                    <a:pt x="227" y="1077"/>
                    <a:pt x="239" y="1043"/>
                    <a:pt x="270" y="1032"/>
                  </a:cubicBezTo>
                  <a:cubicBezTo>
                    <a:pt x="285" y="1027"/>
                    <a:pt x="286" y="1035"/>
                    <a:pt x="300" y="1038"/>
                  </a:cubicBezTo>
                  <a:cubicBezTo>
                    <a:pt x="317" y="1041"/>
                    <a:pt x="322" y="995"/>
                    <a:pt x="323" y="994"/>
                  </a:cubicBezTo>
                  <a:cubicBezTo>
                    <a:pt x="307" y="996"/>
                    <a:pt x="283" y="1006"/>
                    <a:pt x="268" y="1006"/>
                  </a:cubicBezTo>
                  <a:cubicBezTo>
                    <a:pt x="239" y="1006"/>
                    <a:pt x="266" y="988"/>
                    <a:pt x="262" y="987"/>
                  </a:cubicBezTo>
                  <a:cubicBezTo>
                    <a:pt x="270" y="980"/>
                    <a:pt x="282" y="976"/>
                    <a:pt x="290" y="969"/>
                  </a:cubicBezTo>
                  <a:cubicBezTo>
                    <a:pt x="314" y="947"/>
                    <a:pt x="290" y="964"/>
                    <a:pt x="301" y="946"/>
                  </a:cubicBezTo>
                  <a:cubicBezTo>
                    <a:pt x="313" y="929"/>
                    <a:pt x="295" y="937"/>
                    <a:pt x="292" y="926"/>
                  </a:cubicBezTo>
                  <a:cubicBezTo>
                    <a:pt x="288" y="906"/>
                    <a:pt x="312" y="921"/>
                    <a:pt x="318" y="911"/>
                  </a:cubicBezTo>
                  <a:cubicBezTo>
                    <a:pt x="337" y="879"/>
                    <a:pt x="234" y="905"/>
                    <a:pt x="239" y="907"/>
                  </a:cubicBezTo>
                  <a:cubicBezTo>
                    <a:pt x="227" y="902"/>
                    <a:pt x="233" y="873"/>
                    <a:pt x="222" y="873"/>
                  </a:cubicBezTo>
                  <a:cubicBezTo>
                    <a:pt x="215" y="873"/>
                    <a:pt x="186" y="857"/>
                    <a:pt x="182" y="850"/>
                  </a:cubicBezTo>
                  <a:cubicBezTo>
                    <a:pt x="179" y="845"/>
                    <a:pt x="193" y="844"/>
                    <a:pt x="190" y="839"/>
                  </a:cubicBezTo>
                  <a:cubicBezTo>
                    <a:pt x="190" y="840"/>
                    <a:pt x="162" y="826"/>
                    <a:pt x="167" y="827"/>
                  </a:cubicBezTo>
                  <a:cubicBezTo>
                    <a:pt x="175" y="821"/>
                    <a:pt x="206" y="792"/>
                    <a:pt x="196" y="778"/>
                  </a:cubicBezTo>
                  <a:cubicBezTo>
                    <a:pt x="216" y="806"/>
                    <a:pt x="215" y="814"/>
                    <a:pt x="234" y="786"/>
                  </a:cubicBezTo>
                  <a:cubicBezTo>
                    <a:pt x="246" y="769"/>
                    <a:pt x="254" y="740"/>
                    <a:pt x="254" y="725"/>
                  </a:cubicBezTo>
                  <a:cubicBezTo>
                    <a:pt x="239" y="721"/>
                    <a:pt x="202" y="699"/>
                    <a:pt x="194" y="717"/>
                  </a:cubicBezTo>
                  <a:cubicBezTo>
                    <a:pt x="189" y="699"/>
                    <a:pt x="81" y="625"/>
                    <a:pt x="110" y="595"/>
                  </a:cubicBezTo>
                  <a:cubicBezTo>
                    <a:pt x="110" y="616"/>
                    <a:pt x="114" y="558"/>
                    <a:pt x="110" y="566"/>
                  </a:cubicBezTo>
                  <a:cubicBezTo>
                    <a:pt x="107" y="572"/>
                    <a:pt x="143" y="531"/>
                    <a:pt x="116" y="543"/>
                  </a:cubicBezTo>
                  <a:cubicBezTo>
                    <a:pt x="90" y="555"/>
                    <a:pt x="104" y="522"/>
                    <a:pt x="76" y="535"/>
                  </a:cubicBezTo>
                  <a:cubicBezTo>
                    <a:pt x="78" y="527"/>
                    <a:pt x="69" y="522"/>
                    <a:pt x="76" y="516"/>
                  </a:cubicBezTo>
                  <a:cubicBezTo>
                    <a:pt x="3" y="516"/>
                    <a:pt x="95" y="483"/>
                    <a:pt x="93" y="466"/>
                  </a:cubicBezTo>
                  <a:cubicBezTo>
                    <a:pt x="87" y="417"/>
                    <a:pt x="144" y="452"/>
                    <a:pt x="159" y="459"/>
                  </a:cubicBezTo>
                  <a:cubicBezTo>
                    <a:pt x="157" y="458"/>
                    <a:pt x="180" y="436"/>
                    <a:pt x="201" y="451"/>
                  </a:cubicBezTo>
                  <a:cubicBezTo>
                    <a:pt x="205" y="446"/>
                    <a:pt x="194" y="405"/>
                    <a:pt x="189" y="403"/>
                  </a:cubicBezTo>
                  <a:cubicBezTo>
                    <a:pt x="186" y="402"/>
                    <a:pt x="156" y="404"/>
                    <a:pt x="156" y="400"/>
                  </a:cubicBezTo>
                  <a:cubicBezTo>
                    <a:pt x="156" y="393"/>
                    <a:pt x="166" y="373"/>
                    <a:pt x="154" y="369"/>
                  </a:cubicBezTo>
                  <a:cubicBezTo>
                    <a:pt x="148" y="368"/>
                    <a:pt x="114" y="374"/>
                    <a:pt x="114" y="358"/>
                  </a:cubicBezTo>
                  <a:cubicBezTo>
                    <a:pt x="114" y="351"/>
                    <a:pt x="129" y="319"/>
                    <a:pt x="118" y="313"/>
                  </a:cubicBezTo>
                  <a:cubicBezTo>
                    <a:pt x="115" y="312"/>
                    <a:pt x="91" y="315"/>
                    <a:pt x="96" y="305"/>
                  </a:cubicBezTo>
                  <a:cubicBezTo>
                    <a:pt x="98" y="299"/>
                    <a:pt x="112" y="301"/>
                    <a:pt x="113" y="295"/>
                  </a:cubicBezTo>
                  <a:cubicBezTo>
                    <a:pt x="117" y="270"/>
                    <a:pt x="13" y="279"/>
                    <a:pt x="0" y="261"/>
                  </a:cubicBezTo>
                  <a:cubicBezTo>
                    <a:pt x="5" y="257"/>
                    <a:pt x="57" y="246"/>
                    <a:pt x="57" y="246"/>
                  </a:cubicBezTo>
                  <a:cubicBezTo>
                    <a:pt x="57" y="208"/>
                    <a:pt x="54" y="237"/>
                    <a:pt x="94" y="235"/>
                  </a:cubicBezTo>
                  <a:cubicBezTo>
                    <a:pt x="107" y="234"/>
                    <a:pt x="192" y="189"/>
                    <a:pt x="203" y="210"/>
                  </a:cubicBezTo>
                  <a:cubicBezTo>
                    <a:pt x="215" y="232"/>
                    <a:pt x="233" y="218"/>
                    <a:pt x="251" y="211"/>
                  </a:cubicBezTo>
                  <a:cubicBezTo>
                    <a:pt x="269" y="203"/>
                    <a:pt x="251" y="183"/>
                    <a:pt x="260" y="180"/>
                  </a:cubicBezTo>
                  <a:cubicBezTo>
                    <a:pt x="274" y="176"/>
                    <a:pt x="273" y="173"/>
                    <a:pt x="278" y="162"/>
                  </a:cubicBezTo>
                  <a:cubicBezTo>
                    <a:pt x="280" y="157"/>
                    <a:pt x="321" y="170"/>
                    <a:pt x="330" y="170"/>
                  </a:cubicBezTo>
                  <a:cubicBezTo>
                    <a:pt x="324" y="179"/>
                    <a:pt x="335" y="242"/>
                    <a:pt x="334" y="242"/>
                  </a:cubicBezTo>
                  <a:cubicBezTo>
                    <a:pt x="379" y="242"/>
                    <a:pt x="432" y="263"/>
                    <a:pt x="475" y="257"/>
                  </a:cubicBezTo>
                  <a:cubicBezTo>
                    <a:pt x="457" y="234"/>
                    <a:pt x="466" y="206"/>
                    <a:pt x="478" y="185"/>
                  </a:cubicBezTo>
                  <a:cubicBezTo>
                    <a:pt x="455" y="192"/>
                    <a:pt x="477" y="123"/>
                    <a:pt x="478" y="124"/>
                  </a:cubicBezTo>
                  <a:cubicBezTo>
                    <a:pt x="473" y="130"/>
                    <a:pt x="476" y="127"/>
                    <a:pt x="471" y="124"/>
                  </a:cubicBezTo>
                  <a:cubicBezTo>
                    <a:pt x="498" y="120"/>
                    <a:pt x="494" y="98"/>
                    <a:pt x="522" y="98"/>
                  </a:cubicBezTo>
                  <a:cubicBezTo>
                    <a:pt x="537" y="98"/>
                    <a:pt x="558" y="101"/>
                    <a:pt x="575" y="106"/>
                  </a:cubicBezTo>
                  <a:cubicBezTo>
                    <a:pt x="612" y="116"/>
                    <a:pt x="593" y="158"/>
                    <a:pt x="630" y="109"/>
                  </a:cubicBezTo>
                  <a:moveTo>
                    <a:pt x="1455" y="808"/>
                  </a:moveTo>
                  <a:cubicBezTo>
                    <a:pt x="1445" y="792"/>
                    <a:pt x="1434" y="753"/>
                    <a:pt x="1417" y="743"/>
                  </a:cubicBezTo>
                  <a:cubicBezTo>
                    <a:pt x="1414" y="749"/>
                    <a:pt x="1379" y="777"/>
                    <a:pt x="1379" y="776"/>
                  </a:cubicBezTo>
                  <a:cubicBezTo>
                    <a:pt x="1379" y="754"/>
                    <a:pt x="1372" y="748"/>
                    <a:pt x="1377" y="727"/>
                  </a:cubicBezTo>
                  <a:cubicBezTo>
                    <a:pt x="1380" y="716"/>
                    <a:pt x="1373" y="710"/>
                    <a:pt x="1375" y="701"/>
                  </a:cubicBezTo>
                  <a:cubicBezTo>
                    <a:pt x="1377" y="688"/>
                    <a:pt x="1405" y="701"/>
                    <a:pt x="1394" y="683"/>
                  </a:cubicBezTo>
                  <a:cubicBezTo>
                    <a:pt x="1409" y="701"/>
                    <a:pt x="1417" y="689"/>
                    <a:pt x="1417" y="675"/>
                  </a:cubicBezTo>
                  <a:cubicBezTo>
                    <a:pt x="1425" y="677"/>
                    <a:pt x="1433" y="681"/>
                    <a:pt x="1440" y="686"/>
                  </a:cubicBezTo>
                  <a:cubicBezTo>
                    <a:pt x="1444" y="683"/>
                    <a:pt x="1444" y="681"/>
                    <a:pt x="1440" y="679"/>
                  </a:cubicBezTo>
                  <a:cubicBezTo>
                    <a:pt x="1488" y="660"/>
                    <a:pt x="1580" y="660"/>
                    <a:pt x="1603" y="618"/>
                  </a:cubicBezTo>
                  <a:cubicBezTo>
                    <a:pt x="1613" y="600"/>
                    <a:pt x="1638" y="548"/>
                    <a:pt x="1606" y="537"/>
                  </a:cubicBezTo>
                  <a:cubicBezTo>
                    <a:pt x="1587" y="531"/>
                    <a:pt x="1562" y="512"/>
                    <a:pt x="1579" y="495"/>
                  </a:cubicBezTo>
                  <a:cubicBezTo>
                    <a:pt x="1571" y="503"/>
                    <a:pt x="1503" y="451"/>
                    <a:pt x="1496" y="470"/>
                  </a:cubicBezTo>
                  <a:cubicBezTo>
                    <a:pt x="1484" y="446"/>
                    <a:pt x="1470" y="450"/>
                    <a:pt x="1470" y="422"/>
                  </a:cubicBezTo>
                  <a:cubicBezTo>
                    <a:pt x="1470" y="411"/>
                    <a:pt x="1485" y="365"/>
                    <a:pt x="1489" y="364"/>
                  </a:cubicBezTo>
                  <a:cubicBezTo>
                    <a:pt x="1476" y="352"/>
                    <a:pt x="1439" y="345"/>
                    <a:pt x="1423" y="345"/>
                  </a:cubicBezTo>
                  <a:cubicBezTo>
                    <a:pt x="1397" y="345"/>
                    <a:pt x="1408" y="285"/>
                    <a:pt x="1364" y="318"/>
                  </a:cubicBezTo>
                  <a:cubicBezTo>
                    <a:pt x="1368" y="303"/>
                    <a:pt x="1315" y="311"/>
                    <a:pt x="1305" y="306"/>
                  </a:cubicBezTo>
                  <a:cubicBezTo>
                    <a:pt x="1286" y="296"/>
                    <a:pt x="1265" y="257"/>
                    <a:pt x="1265" y="238"/>
                  </a:cubicBezTo>
                  <a:cubicBezTo>
                    <a:pt x="1264" y="221"/>
                    <a:pt x="1271" y="173"/>
                    <a:pt x="1307" y="166"/>
                  </a:cubicBezTo>
                  <a:cubicBezTo>
                    <a:pt x="1288" y="166"/>
                    <a:pt x="1272" y="166"/>
                    <a:pt x="1253" y="166"/>
                  </a:cubicBezTo>
                  <a:cubicBezTo>
                    <a:pt x="1242" y="191"/>
                    <a:pt x="1201" y="161"/>
                    <a:pt x="1181" y="174"/>
                  </a:cubicBezTo>
                  <a:cubicBezTo>
                    <a:pt x="1182" y="165"/>
                    <a:pt x="1185" y="142"/>
                    <a:pt x="1185" y="138"/>
                  </a:cubicBezTo>
                  <a:cubicBezTo>
                    <a:pt x="1185" y="124"/>
                    <a:pt x="1170" y="109"/>
                    <a:pt x="1170" y="103"/>
                  </a:cubicBezTo>
                  <a:cubicBezTo>
                    <a:pt x="1170" y="88"/>
                    <a:pt x="1128" y="76"/>
                    <a:pt x="1120" y="98"/>
                  </a:cubicBezTo>
                  <a:cubicBezTo>
                    <a:pt x="1122" y="91"/>
                    <a:pt x="1119" y="86"/>
                    <a:pt x="1113" y="82"/>
                  </a:cubicBezTo>
                  <a:cubicBezTo>
                    <a:pt x="1084" y="86"/>
                    <a:pt x="1106" y="107"/>
                    <a:pt x="1082" y="71"/>
                  </a:cubicBezTo>
                  <a:cubicBezTo>
                    <a:pt x="1095" y="70"/>
                    <a:pt x="1094" y="33"/>
                    <a:pt x="1097" y="24"/>
                  </a:cubicBezTo>
                  <a:cubicBezTo>
                    <a:pt x="1104" y="0"/>
                    <a:pt x="1082" y="24"/>
                    <a:pt x="1079" y="10"/>
                  </a:cubicBezTo>
                  <a:cubicBezTo>
                    <a:pt x="1075" y="31"/>
                    <a:pt x="922" y="41"/>
                    <a:pt x="915" y="14"/>
                  </a:cubicBezTo>
                  <a:cubicBezTo>
                    <a:pt x="915" y="49"/>
                    <a:pt x="868" y="4"/>
                    <a:pt x="868" y="34"/>
                  </a:cubicBezTo>
                  <a:cubicBezTo>
                    <a:pt x="868" y="52"/>
                    <a:pt x="851" y="81"/>
                    <a:pt x="831" y="78"/>
                  </a:cubicBezTo>
                  <a:cubicBezTo>
                    <a:pt x="823" y="78"/>
                    <a:pt x="754" y="88"/>
                    <a:pt x="760" y="67"/>
                  </a:cubicBezTo>
                  <a:cubicBezTo>
                    <a:pt x="739" y="71"/>
                    <a:pt x="721" y="113"/>
                    <a:pt x="699" y="90"/>
                  </a:cubicBezTo>
                  <a:cubicBezTo>
                    <a:pt x="696" y="99"/>
                    <a:pt x="699" y="105"/>
                    <a:pt x="706" y="109"/>
                  </a:cubicBezTo>
                  <a:cubicBezTo>
                    <a:pt x="676" y="109"/>
                    <a:pt x="658" y="113"/>
                    <a:pt x="630" y="109"/>
                  </a:cubicBezTo>
                </a:path>
              </a:pathLst>
            </a:custGeom>
            <a:noFill/>
            <a:ln w="6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2" name="Freeform 6">
              <a:extLst>
                <a:ext uri="{FF2B5EF4-FFF2-40B4-BE49-F238E27FC236}">
                  <a16:creationId xmlns:a16="http://schemas.microsoft.com/office/drawing/2014/main" id="{484B9AE4-CA89-8ED1-0A38-226E46173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5" y="2715"/>
              <a:ext cx="1058" cy="812"/>
            </a:xfrm>
            <a:custGeom>
              <a:avLst/>
              <a:gdLst>
                <a:gd name="T0" fmla="*/ 4661 w 4665"/>
                <a:gd name="T1" fmla="*/ 1047 h 3581"/>
                <a:gd name="T2" fmla="*/ 4502 w 4665"/>
                <a:gd name="T3" fmla="*/ 1256 h 3581"/>
                <a:gd name="T4" fmla="*/ 4190 w 4665"/>
                <a:gd name="T5" fmla="*/ 1363 h 3581"/>
                <a:gd name="T6" fmla="*/ 3970 w 4665"/>
                <a:gd name="T7" fmla="*/ 1389 h 3581"/>
                <a:gd name="T8" fmla="*/ 3797 w 4665"/>
                <a:gd name="T9" fmla="*/ 1526 h 3581"/>
                <a:gd name="T10" fmla="*/ 3692 w 4665"/>
                <a:gd name="T11" fmla="*/ 1785 h 3581"/>
                <a:gd name="T12" fmla="*/ 3597 w 4665"/>
                <a:gd name="T13" fmla="*/ 2074 h 3581"/>
                <a:gd name="T14" fmla="*/ 3491 w 4665"/>
                <a:gd name="T15" fmla="*/ 2194 h 3581"/>
                <a:gd name="T16" fmla="*/ 3497 w 4665"/>
                <a:gd name="T17" fmla="*/ 2414 h 3581"/>
                <a:gd name="T18" fmla="*/ 3257 w 4665"/>
                <a:gd name="T19" fmla="*/ 2727 h 3581"/>
                <a:gd name="T20" fmla="*/ 3054 w 4665"/>
                <a:gd name="T21" fmla="*/ 2738 h 3581"/>
                <a:gd name="T22" fmla="*/ 2784 w 4665"/>
                <a:gd name="T23" fmla="*/ 2774 h 3581"/>
                <a:gd name="T24" fmla="*/ 2742 w 4665"/>
                <a:gd name="T25" fmla="*/ 2899 h 3581"/>
                <a:gd name="T26" fmla="*/ 2567 w 4665"/>
                <a:gd name="T27" fmla="*/ 3240 h 3581"/>
                <a:gd name="T28" fmla="*/ 2256 w 4665"/>
                <a:gd name="T29" fmla="*/ 3238 h 3581"/>
                <a:gd name="T30" fmla="*/ 2040 w 4665"/>
                <a:gd name="T31" fmla="*/ 3445 h 3581"/>
                <a:gd name="T32" fmla="*/ 1854 w 4665"/>
                <a:gd name="T33" fmla="*/ 3529 h 3581"/>
                <a:gd name="T34" fmla="*/ 1663 w 4665"/>
                <a:gd name="T35" fmla="*/ 3317 h 3581"/>
                <a:gd name="T36" fmla="*/ 1542 w 4665"/>
                <a:gd name="T37" fmla="*/ 3198 h 3581"/>
                <a:gd name="T38" fmla="*/ 1397 w 4665"/>
                <a:gd name="T39" fmla="*/ 2977 h 3581"/>
                <a:gd name="T40" fmla="*/ 1293 w 4665"/>
                <a:gd name="T41" fmla="*/ 2894 h 3581"/>
                <a:gd name="T42" fmla="*/ 946 w 4665"/>
                <a:gd name="T43" fmla="*/ 2783 h 3581"/>
                <a:gd name="T44" fmla="*/ 786 w 4665"/>
                <a:gd name="T45" fmla="*/ 2768 h 3581"/>
                <a:gd name="T46" fmla="*/ 839 w 4665"/>
                <a:gd name="T47" fmla="*/ 2647 h 3581"/>
                <a:gd name="T48" fmla="*/ 653 w 4665"/>
                <a:gd name="T49" fmla="*/ 2562 h 3581"/>
                <a:gd name="T50" fmla="*/ 399 w 4665"/>
                <a:gd name="T51" fmla="*/ 2411 h 3581"/>
                <a:gd name="T52" fmla="*/ 402 w 4665"/>
                <a:gd name="T53" fmla="*/ 2327 h 3581"/>
                <a:gd name="T54" fmla="*/ 205 w 4665"/>
                <a:gd name="T55" fmla="*/ 2171 h 3581"/>
                <a:gd name="T56" fmla="*/ 0 w 4665"/>
                <a:gd name="T57" fmla="*/ 2176 h 3581"/>
                <a:gd name="T58" fmla="*/ 102 w 4665"/>
                <a:gd name="T59" fmla="*/ 2057 h 3581"/>
                <a:gd name="T60" fmla="*/ 362 w 4665"/>
                <a:gd name="T61" fmla="*/ 1660 h 3581"/>
                <a:gd name="T62" fmla="*/ 186 w 4665"/>
                <a:gd name="T63" fmla="*/ 1682 h 3581"/>
                <a:gd name="T64" fmla="*/ 186 w 4665"/>
                <a:gd name="T65" fmla="*/ 1424 h 3581"/>
                <a:gd name="T66" fmla="*/ 277 w 4665"/>
                <a:gd name="T67" fmla="*/ 1146 h 3581"/>
                <a:gd name="T68" fmla="*/ 351 w 4665"/>
                <a:gd name="T69" fmla="*/ 1137 h 3581"/>
                <a:gd name="T70" fmla="*/ 478 w 4665"/>
                <a:gd name="T71" fmla="*/ 1066 h 3581"/>
                <a:gd name="T72" fmla="*/ 778 w 4665"/>
                <a:gd name="T73" fmla="*/ 1007 h 3581"/>
                <a:gd name="T74" fmla="*/ 904 w 4665"/>
                <a:gd name="T75" fmla="*/ 899 h 3581"/>
                <a:gd name="T76" fmla="*/ 957 w 4665"/>
                <a:gd name="T77" fmla="*/ 595 h 3581"/>
                <a:gd name="T78" fmla="*/ 1021 w 4665"/>
                <a:gd name="T79" fmla="*/ 508 h 3581"/>
                <a:gd name="T80" fmla="*/ 1075 w 4665"/>
                <a:gd name="T81" fmla="*/ 668 h 3581"/>
                <a:gd name="T82" fmla="*/ 1131 w 4665"/>
                <a:gd name="T83" fmla="*/ 627 h 3581"/>
                <a:gd name="T84" fmla="*/ 1305 w 4665"/>
                <a:gd name="T85" fmla="*/ 696 h 3581"/>
                <a:gd name="T86" fmla="*/ 1531 w 4665"/>
                <a:gd name="T87" fmla="*/ 599 h 3581"/>
                <a:gd name="T88" fmla="*/ 1702 w 4665"/>
                <a:gd name="T89" fmla="*/ 599 h 3581"/>
                <a:gd name="T90" fmla="*/ 1903 w 4665"/>
                <a:gd name="T91" fmla="*/ 637 h 3581"/>
                <a:gd name="T92" fmla="*/ 1964 w 4665"/>
                <a:gd name="T93" fmla="*/ 387 h 3581"/>
                <a:gd name="T94" fmla="*/ 2131 w 4665"/>
                <a:gd name="T95" fmla="*/ 436 h 3581"/>
                <a:gd name="T96" fmla="*/ 2213 w 4665"/>
                <a:gd name="T97" fmla="*/ 337 h 3581"/>
                <a:gd name="T98" fmla="*/ 2480 w 4665"/>
                <a:gd name="T99" fmla="*/ 497 h 3581"/>
                <a:gd name="T100" fmla="*/ 2503 w 4665"/>
                <a:gd name="T101" fmla="*/ 387 h 3581"/>
                <a:gd name="T102" fmla="*/ 2552 w 4665"/>
                <a:gd name="T103" fmla="*/ 231 h 3581"/>
                <a:gd name="T104" fmla="*/ 2739 w 4665"/>
                <a:gd name="T105" fmla="*/ 71 h 3581"/>
                <a:gd name="T106" fmla="*/ 2935 w 4665"/>
                <a:gd name="T107" fmla="*/ 136 h 3581"/>
                <a:gd name="T108" fmla="*/ 3191 w 4665"/>
                <a:gd name="T109" fmla="*/ 30 h 3581"/>
                <a:gd name="T110" fmla="*/ 3540 w 4665"/>
                <a:gd name="T111" fmla="*/ 174 h 3581"/>
                <a:gd name="T112" fmla="*/ 3863 w 4665"/>
                <a:gd name="T113" fmla="*/ 193 h 3581"/>
                <a:gd name="T114" fmla="*/ 4169 w 4665"/>
                <a:gd name="T115" fmla="*/ 400 h 3581"/>
                <a:gd name="T116" fmla="*/ 4354 w 4665"/>
                <a:gd name="T117" fmla="*/ 464 h 3581"/>
                <a:gd name="T118" fmla="*/ 4413 w 4665"/>
                <a:gd name="T119" fmla="*/ 588 h 3581"/>
                <a:gd name="T120" fmla="*/ 4528 w 4665"/>
                <a:gd name="T121" fmla="*/ 844 h 3581"/>
                <a:gd name="T122" fmla="*/ 4637 w 4665"/>
                <a:gd name="T123" fmla="*/ 902 h 3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665" h="3581">
                  <a:moveTo>
                    <a:pt x="4637" y="902"/>
                  </a:moveTo>
                  <a:cubicBezTo>
                    <a:pt x="4627" y="923"/>
                    <a:pt x="4652" y="1020"/>
                    <a:pt x="4661" y="1047"/>
                  </a:cubicBezTo>
                  <a:cubicBezTo>
                    <a:pt x="4665" y="1059"/>
                    <a:pt x="4579" y="1150"/>
                    <a:pt x="4614" y="1150"/>
                  </a:cubicBezTo>
                  <a:cubicBezTo>
                    <a:pt x="4553" y="1150"/>
                    <a:pt x="4539" y="1223"/>
                    <a:pt x="4502" y="1256"/>
                  </a:cubicBezTo>
                  <a:cubicBezTo>
                    <a:pt x="4455" y="1298"/>
                    <a:pt x="4379" y="1284"/>
                    <a:pt x="4323" y="1303"/>
                  </a:cubicBezTo>
                  <a:cubicBezTo>
                    <a:pt x="4264" y="1324"/>
                    <a:pt x="4244" y="1353"/>
                    <a:pt x="4190" y="1363"/>
                  </a:cubicBezTo>
                  <a:cubicBezTo>
                    <a:pt x="4142" y="1372"/>
                    <a:pt x="4097" y="1374"/>
                    <a:pt x="4050" y="1390"/>
                  </a:cubicBezTo>
                  <a:cubicBezTo>
                    <a:pt x="4024" y="1398"/>
                    <a:pt x="3994" y="1380"/>
                    <a:pt x="3970" y="1389"/>
                  </a:cubicBezTo>
                  <a:cubicBezTo>
                    <a:pt x="3943" y="1399"/>
                    <a:pt x="3862" y="1416"/>
                    <a:pt x="3835" y="1416"/>
                  </a:cubicBezTo>
                  <a:cubicBezTo>
                    <a:pt x="3827" y="1416"/>
                    <a:pt x="3820" y="1512"/>
                    <a:pt x="3797" y="1526"/>
                  </a:cubicBezTo>
                  <a:cubicBezTo>
                    <a:pt x="3763" y="1549"/>
                    <a:pt x="3737" y="1584"/>
                    <a:pt x="3701" y="1596"/>
                  </a:cubicBezTo>
                  <a:cubicBezTo>
                    <a:pt x="3611" y="1626"/>
                    <a:pt x="3728" y="1739"/>
                    <a:pt x="3692" y="1785"/>
                  </a:cubicBezTo>
                  <a:cubicBezTo>
                    <a:pt x="3665" y="1819"/>
                    <a:pt x="3597" y="1911"/>
                    <a:pt x="3587" y="1962"/>
                  </a:cubicBezTo>
                  <a:cubicBezTo>
                    <a:pt x="3582" y="1986"/>
                    <a:pt x="3609" y="2066"/>
                    <a:pt x="3597" y="2074"/>
                  </a:cubicBezTo>
                  <a:cubicBezTo>
                    <a:pt x="3562" y="2097"/>
                    <a:pt x="3536" y="2100"/>
                    <a:pt x="3529" y="2144"/>
                  </a:cubicBezTo>
                  <a:cubicBezTo>
                    <a:pt x="3526" y="2168"/>
                    <a:pt x="3498" y="2169"/>
                    <a:pt x="3491" y="2194"/>
                  </a:cubicBezTo>
                  <a:cubicBezTo>
                    <a:pt x="3483" y="2226"/>
                    <a:pt x="3527" y="2262"/>
                    <a:pt x="3533" y="2297"/>
                  </a:cubicBezTo>
                  <a:cubicBezTo>
                    <a:pt x="3473" y="2258"/>
                    <a:pt x="3493" y="2384"/>
                    <a:pt x="3497" y="2414"/>
                  </a:cubicBezTo>
                  <a:cubicBezTo>
                    <a:pt x="3507" y="2489"/>
                    <a:pt x="3402" y="2524"/>
                    <a:pt x="3407" y="2588"/>
                  </a:cubicBezTo>
                  <a:cubicBezTo>
                    <a:pt x="3407" y="2589"/>
                    <a:pt x="3297" y="2758"/>
                    <a:pt x="3257" y="2727"/>
                  </a:cubicBezTo>
                  <a:cubicBezTo>
                    <a:pt x="3259" y="2734"/>
                    <a:pt x="3262" y="2740"/>
                    <a:pt x="3267" y="2746"/>
                  </a:cubicBezTo>
                  <a:cubicBezTo>
                    <a:pt x="3193" y="2719"/>
                    <a:pt x="3143" y="2802"/>
                    <a:pt x="3054" y="2738"/>
                  </a:cubicBezTo>
                  <a:cubicBezTo>
                    <a:pt x="3029" y="2720"/>
                    <a:pt x="2963" y="2750"/>
                    <a:pt x="2922" y="2736"/>
                  </a:cubicBezTo>
                  <a:cubicBezTo>
                    <a:pt x="2893" y="2726"/>
                    <a:pt x="2784" y="2727"/>
                    <a:pt x="2784" y="2774"/>
                  </a:cubicBezTo>
                  <a:cubicBezTo>
                    <a:pt x="2773" y="2785"/>
                    <a:pt x="2762" y="2798"/>
                    <a:pt x="2754" y="2812"/>
                  </a:cubicBezTo>
                  <a:cubicBezTo>
                    <a:pt x="2754" y="2840"/>
                    <a:pt x="2763" y="2875"/>
                    <a:pt x="2742" y="2899"/>
                  </a:cubicBezTo>
                  <a:cubicBezTo>
                    <a:pt x="2691" y="2959"/>
                    <a:pt x="2719" y="3002"/>
                    <a:pt x="2689" y="3069"/>
                  </a:cubicBezTo>
                  <a:cubicBezTo>
                    <a:pt x="2668" y="3117"/>
                    <a:pt x="2618" y="3242"/>
                    <a:pt x="2567" y="3240"/>
                  </a:cubicBezTo>
                  <a:cubicBezTo>
                    <a:pt x="2480" y="3236"/>
                    <a:pt x="2394" y="3203"/>
                    <a:pt x="2301" y="3204"/>
                  </a:cubicBezTo>
                  <a:cubicBezTo>
                    <a:pt x="2263" y="3204"/>
                    <a:pt x="2257" y="3201"/>
                    <a:pt x="2256" y="3238"/>
                  </a:cubicBezTo>
                  <a:cubicBezTo>
                    <a:pt x="2256" y="3267"/>
                    <a:pt x="2159" y="3314"/>
                    <a:pt x="2139" y="3334"/>
                  </a:cubicBezTo>
                  <a:cubicBezTo>
                    <a:pt x="2139" y="3372"/>
                    <a:pt x="2070" y="3422"/>
                    <a:pt x="2040" y="3445"/>
                  </a:cubicBezTo>
                  <a:cubicBezTo>
                    <a:pt x="2012" y="3469"/>
                    <a:pt x="1975" y="3521"/>
                    <a:pt x="1933" y="3518"/>
                  </a:cubicBezTo>
                  <a:cubicBezTo>
                    <a:pt x="1893" y="3515"/>
                    <a:pt x="1886" y="3508"/>
                    <a:pt x="1854" y="3529"/>
                  </a:cubicBezTo>
                  <a:cubicBezTo>
                    <a:pt x="1772" y="3581"/>
                    <a:pt x="1670" y="3476"/>
                    <a:pt x="1740" y="3406"/>
                  </a:cubicBezTo>
                  <a:cubicBezTo>
                    <a:pt x="1671" y="3406"/>
                    <a:pt x="1680" y="3388"/>
                    <a:pt x="1663" y="3317"/>
                  </a:cubicBezTo>
                  <a:cubicBezTo>
                    <a:pt x="1659" y="3300"/>
                    <a:pt x="1615" y="3225"/>
                    <a:pt x="1614" y="3228"/>
                  </a:cubicBezTo>
                  <a:cubicBezTo>
                    <a:pt x="1607" y="3221"/>
                    <a:pt x="1538" y="3201"/>
                    <a:pt x="1542" y="3198"/>
                  </a:cubicBezTo>
                  <a:cubicBezTo>
                    <a:pt x="1520" y="3091"/>
                    <a:pt x="1399" y="3227"/>
                    <a:pt x="1416" y="3107"/>
                  </a:cubicBezTo>
                  <a:cubicBezTo>
                    <a:pt x="1423" y="3057"/>
                    <a:pt x="1484" y="3000"/>
                    <a:pt x="1397" y="2977"/>
                  </a:cubicBezTo>
                  <a:cubicBezTo>
                    <a:pt x="1375" y="2971"/>
                    <a:pt x="1325" y="2983"/>
                    <a:pt x="1317" y="2958"/>
                  </a:cubicBezTo>
                  <a:cubicBezTo>
                    <a:pt x="1314" y="2950"/>
                    <a:pt x="1307" y="2894"/>
                    <a:pt x="1293" y="2894"/>
                  </a:cubicBezTo>
                  <a:cubicBezTo>
                    <a:pt x="1291" y="2894"/>
                    <a:pt x="1212" y="2993"/>
                    <a:pt x="1196" y="2901"/>
                  </a:cubicBezTo>
                  <a:cubicBezTo>
                    <a:pt x="1119" y="3017"/>
                    <a:pt x="929" y="2893"/>
                    <a:pt x="946" y="2783"/>
                  </a:cubicBezTo>
                  <a:cubicBezTo>
                    <a:pt x="932" y="2797"/>
                    <a:pt x="872" y="2759"/>
                    <a:pt x="870" y="2810"/>
                  </a:cubicBezTo>
                  <a:cubicBezTo>
                    <a:pt x="869" y="2810"/>
                    <a:pt x="789" y="2789"/>
                    <a:pt x="786" y="2768"/>
                  </a:cubicBezTo>
                  <a:cubicBezTo>
                    <a:pt x="802" y="2758"/>
                    <a:pt x="824" y="2720"/>
                    <a:pt x="824" y="2696"/>
                  </a:cubicBezTo>
                  <a:cubicBezTo>
                    <a:pt x="824" y="2682"/>
                    <a:pt x="821" y="2664"/>
                    <a:pt x="839" y="2647"/>
                  </a:cubicBezTo>
                  <a:cubicBezTo>
                    <a:pt x="817" y="2625"/>
                    <a:pt x="795" y="2642"/>
                    <a:pt x="775" y="2609"/>
                  </a:cubicBezTo>
                  <a:cubicBezTo>
                    <a:pt x="747" y="2562"/>
                    <a:pt x="705" y="2608"/>
                    <a:pt x="653" y="2562"/>
                  </a:cubicBezTo>
                  <a:cubicBezTo>
                    <a:pt x="641" y="2551"/>
                    <a:pt x="564" y="2566"/>
                    <a:pt x="562" y="2563"/>
                  </a:cubicBezTo>
                  <a:cubicBezTo>
                    <a:pt x="580" y="2486"/>
                    <a:pt x="443" y="2445"/>
                    <a:pt x="399" y="2411"/>
                  </a:cubicBezTo>
                  <a:cubicBezTo>
                    <a:pt x="390" y="2427"/>
                    <a:pt x="380" y="2440"/>
                    <a:pt x="368" y="2453"/>
                  </a:cubicBezTo>
                  <a:cubicBezTo>
                    <a:pt x="357" y="2395"/>
                    <a:pt x="395" y="2378"/>
                    <a:pt x="402" y="2327"/>
                  </a:cubicBezTo>
                  <a:cubicBezTo>
                    <a:pt x="411" y="2252"/>
                    <a:pt x="368" y="2199"/>
                    <a:pt x="368" y="2126"/>
                  </a:cubicBezTo>
                  <a:cubicBezTo>
                    <a:pt x="368" y="2127"/>
                    <a:pt x="218" y="2167"/>
                    <a:pt x="205" y="2171"/>
                  </a:cubicBezTo>
                  <a:cubicBezTo>
                    <a:pt x="181" y="2180"/>
                    <a:pt x="146" y="2210"/>
                    <a:pt x="120" y="2210"/>
                  </a:cubicBezTo>
                  <a:cubicBezTo>
                    <a:pt x="78" y="2210"/>
                    <a:pt x="43" y="2172"/>
                    <a:pt x="0" y="2176"/>
                  </a:cubicBezTo>
                  <a:cubicBezTo>
                    <a:pt x="36" y="2151"/>
                    <a:pt x="35" y="2125"/>
                    <a:pt x="28" y="2087"/>
                  </a:cubicBezTo>
                  <a:cubicBezTo>
                    <a:pt x="11" y="2001"/>
                    <a:pt x="69" y="2071"/>
                    <a:pt x="102" y="2057"/>
                  </a:cubicBezTo>
                  <a:cubicBezTo>
                    <a:pt x="172" y="2027"/>
                    <a:pt x="119" y="1889"/>
                    <a:pt x="228" y="1902"/>
                  </a:cubicBezTo>
                  <a:cubicBezTo>
                    <a:pt x="277" y="1908"/>
                    <a:pt x="409" y="1695"/>
                    <a:pt x="362" y="1660"/>
                  </a:cubicBezTo>
                  <a:cubicBezTo>
                    <a:pt x="373" y="1668"/>
                    <a:pt x="264" y="1693"/>
                    <a:pt x="273" y="1682"/>
                  </a:cubicBezTo>
                  <a:cubicBezTo>
                    <a:pt x="266" y="1651"/>
                    <a:pt x="183" y="1696"/>
                    <a:pt x="186" y="1682"/>
                  </a:cubicBezTo>
                  <a:cubicBezTo>
                    <a:pt x="190" y="1661"/>
                    <a:pt x="256" y="1604"/>
                    <a:pt x="250" y="1592"/>
                  </a:cubicBezTo>
                  <a:cubicBezTo>
                    <a:pt x="229" y="1551"/>
                    <a:pt x="146" y="1474"/>
                    <a:pt x="186" y="1424"/>
                  </a:cubicBezTo>
                  <a:cubicBezTo>
                    <a:pt x="237" y="1360"/>
                    <a:pt x="127" y="1299"/>
                    <a:pt x="201" y="1256"/>
                  </a:cubicBezTo>
                  <a:cubicBezTo>
                    <a:pt x="234" y="1236"/>
                    <a:pt x="244" y="1176"/>
                    <a:pt x="277" y="1146"/>
                  </a:cubicBezTo>
                  <a:cubicBezTo>
                    <a:pt x="278" y="1164"/>
                    <a:pt x="318" y="1190"/>
                    <a:pt x="326" y="1192"/>
                  </a:cubicBezTo>
                  <a:cubicBezTo>
                    <a:pt x="326" y="1179"/>
                    <a:pt x="352" y="1171"/>
                    <a:pt x="351" y="1137"/>
                  </a:cubicBezTo>
                  <a:cubicBezTo>
                    <a:pt x="351" y="1115"/>
                    <a:pt x="401" y="1053"/>
                    <a:pt x="395" y="1051"/>
                  </a:cubicBezTo>
                  <a:cubicBezTo>
                    <a:pt x="419" y="1010"/>
                    <a:pt x="473" y="1143"/>
                    <a:pt x="478" y="1066"/>
                  </a:cubicBezTo>
                  <a:cubicBezTo>
                    <a:pt x="499" y="1064"/>
                    <a:pt x="623" y="1083"/>
                    <a:pt x="623" y="1038"/>
                  </a:cubicBezTo>
                  <a:cubicBezTo>
                    <a:pt x="623" y="1134"/>
                    <a:pt x="757" y="1040"/>
                    <a:pt x="778" y="1007"/>
                  </a:cubicBezTo>
                  <a:cubicBezTo>
                    <a:pt x="795" y="978"/>
                    <a:pt x="846" y="896"/>
                    <a:pt x="908" y="896"/>
                  </a:cubicBezTo>
                  <a:cubicBezTo>
                    <a:pt x="906" y="897"/>
                    <a:pt x="905" y="898"/>
                    <a:pt x="904" y="899"/>
                  </a:cubicBezTo>
                  <a:cubicBezTo>
                    <a:pt x="888" y="900"/>
                    <a:pt x="1004" y="845"/>
                    <a:pt x="995" y="854"/>
                  </a:cubicBezTo>
                  <a:cubicBezTo>
                    <a:pt x="1030" y="820"/>
                    <a:pt x="886" y="659"/>
                    <a:pt x="957" y="595"/>
                  </a:cubicBezTo>
                  <a:cubicBezTo>
                    <a:pt x="962" y="590"/>
                    <a:pt x="1004" y="528"/>
                    <a:pt x="1010" y="520"/>
                  </a:cubicBezTo>
                  <a:cubicBezTo>
                    <a:pt x="1022" y="523"/>
                    <a:pt x="1025" y="520"/>
                    <a:pt x="1021" y="508"/>
                  </a:cubicBezTo>
                  <a:cubicBezTo>
                    <a:pt x="1053" y="477"/>
                    <a:pt x="1094" y="518"/>
                    <a:pt x="1124" y="539"/>
                  </a:cubicBezTo>
                  <a:cubicBezTo>
                    <a:pt x="1115" y="548"/>
                    <a:pt x="1049" y="647"/>
                    <a:pt x="1075" y="668"/>
                  </a:cubicBezTo>
                  <a:cubicBezTo>
                    <a:pt x="1090" y="680"/>
                    <a:pt x="1111" y="650"/>
                    <a:pt x="1128" y="668"/>
                  </a:cubicBezTo>
                  <a:cubicBezTo>
                    <a:pt x="1134" y="654"/>
                    <a:pt x="1135" y="640"/>
                    <a:pt x="1131" y="627"/>
                  </a:cubicBezTo>
                  <a:cubicBezTo>
                    <a:pt x="1151" y="629"/>
                    <a:pt x="1251" y="686"/>
                    <a:pt x="1208" y="690"/>
                  </a:cubicBezTo>
                  <a:cubicBezTo>
                    <a:pt x="1220" y="707"/>
                    <a:pt x="1288" y="695"/>
                    <a:pt x="1305" y="696"/>
                  </a:cubicBezTo>
                  <a:cubicBezTo>
                    <a:pt x="1358" y="699"/>
                    <a:pt x="1393" y="772"/>
                    <a:pt x="1401" y="827"/>
                  </a:cubicBezTo>
                  <a:cubicBezTo>
                    <a:pt x="1401" y="784"/>
                    <a:pt x="1672" y="697"/>
                    <a:pt x="1531" y="599"/>
                  </a:cubicBezTo>
                  <a:cubicBezTo>
                    <a:pt x="1561" y="591"/>
                    <a:pt x="1592" y="612"/>
                    <a:pt x="1614" y="633"/>
                  </a:cubicBezTo>
                  <a:cubicBezTo>
                    <a:pt x="1613" y="634"/>
                    <a:pt x="1702" y="550"/>
                    <a:pt x="1702" y="599"/>
                  </a:cubicBezTo>
                  <a:cubicBezTo>
                    <a:pt x="1771" y="552"/>
                    <a:pt x="1858" y="648"/>
                    <a:pt x="1857" y="649"/>
                  </a:cubicBezTo>
                  <a:cubicBezTo>
                    <a:pt x="1873" y="636"/>
                    <a:pt x="1884" y="648"/>
                    <a:pt x="1903" y="637"/>
                  </a:cubicBezTo>
                  <a:cubicBezTo>
                    <a:pt x="1915" y="688"/>
                    <a:pt x="1987" y="629"/>
                    <a:pt x="2006" y="609"/>
                  </a:cubicBezTo>
                  <a:cubicBezTo>
                    <a:pt x="2083" y="521"/>
                    <a:pt x="1921" y="438"/>
                    <a:pt x="1964" y="387"/>
                  </a:cubicBezTo>
                  <a:cubicBezTo>
                    <a:pt x="1958" y="394"/>
                    <a:pt x="2017" y="381"/>
                    <a:pt x="2018" y="382"/>
                  </a:cubicBezTo>
                  <a:cubicBezTo>
                    <a:pt x="2061" y="396"/>
                    <a:pt x="2082" y="443"/>
                    <a:pt x="2131" y="436"/>
                  </a:cubicBezTo>
                  <a:cubicBezTo>
                    <a:pt x="2106" y="403"/>
                    <a:pt x="2136" y="377"/>
                    <a:pt x="2142" y="352"/>
                  </a:cubicBezTo>
                  <a:cubicBezTo>
                    <a:pt x="2148" y="332"/>
                    <a:pt x="2208" y="333"/>
                    <a:pt x="2213" y="337"/>
                  </a:cubicBezTo>
                  <a:cubicBezTo>
                    <a:pt x="2231" y="350"/>
                    <a:pt x="2256" y="423"/>
                    <a:pt x="2279" y="417"/>
                  </a:cubicBezTo>
                  <a:cubicBezTo>
                    <a:pt x="2201" y="486"/>
                    <a:pt x="2478" y="495"/>
                    <a:pt x="2480" y="497"/>
                  </a:cubicBezTo>
                  <a:cubicBezTo>
                    <a:pt x="2495" y="481"/>
                    <a:pt x="2504" y="462"/>
                    <a:pt x="2507" y="441"/>
                  </a:cubicBezTo>
                  <a:cubicBezTo>
                    <a:pt x="2513" y="419"/>
                    <a:pt x="2502" y="390"/>
                    <a:pt x="2503" y="387"/>
                  </a:cubicBezTo>
                  <a:cubicBezTo>
                    <a:pt x="2507" y="373"/>
                    <a:pt x="2567" y="358"/>
                    <a:pt x="2577" y="342"/>
                  </a:cubicBezTo>
                  <a:cubicBezTo>
                    <a:pt x="2605" y="291"/>
                    <a:pt x="2543" y="266"/>
                    <a:pt x="2552" y="231"/>
                  </a:cubicBezTo>
                  <a:cubicBezTo>
                    <a:pt x="2628" y="262"/>
                    <a:pt x="2619" y="153"/>
                    <a:pt x="2693" y="170"/>
                  </a:cubicBezTo>
                  <a:cubicBezTo>
                    <a:pt x="2755" y="184"/>
                    <a:pt x="2758" y="96"/>
                    <a:pt x="2739" y="71"/>
                  </a:cubicBezTo>
                  <a:cubicBezTo>
                    <a:pt x="2742" y="75"/>
                    <a:pt x="2879" y="118"/>
                    <a:pt x="2875" y="125"/>
                  </a:cubicBezTo>
                  <a:cubicBezTo>
                    <a:pt x="2910" y="145"/>
                    <a:pt x="2896" y="165"/>
                    <a:pt x="2935" y="136"/>
                  </a:cubicBezTo>
                  <a:cubicBezTo>
                    <a:pt x="2978" y="104"/>
                    <a:pt x="2987" y="77"/>
                    <a:pt x="3011" y="32"/>
                  </a:cubicBezTo>
                  <a:cubicBezTo>
                    <a:pt x="3028" y="0"/>
                    <a:pt x="3154" y="11"/>
                    <a:pt x="3191" y="30"/>
                  </a:cubicBezTo>
                  <a:cubicBezTo>
                    <a:pt x="3230" y="50"/>
                    <a:pt x="3342" y="177"/>
                    <a:pt x="3263" y="208"/>
                  </a:cubicBezTo>
                  <a:cubicBezTo>
                    <a:pt x="3296" y="219"/>
                    <a:pt x="3537" y="157"/>
                    <a:pt x="3540" y="174"/>
                  </a:cubicBezTo>
                  <a:cubicBezTo>
                    <a:pt x="3576" y="125"/>
                    <a:pt x="3702" y="204"/>
                    <a:pt x="3734" y="163"/>
                  </a:cubicBezTo>
                  <a:cubicBezTo>
                    <a:pt x="3729" y="225"/>
                    <a:pt x="3846" y="255"/>
                    <a:pt x="3863" y="193"/>
                  </a:cubicBezTo>
                  <a:cubicBezTo>
                    <a:pt x="3893" y="261"/>
                    <a:pt x="3950" y="357"/>
                    <a:pt x="4022" y="342"/>
                  </a:cubicBezTo>
                  <a:cubicBezTo>
                    <a:pt x="4055" y="336"/>
                    <a:pt x="4117" y="403"/>
                    <a:pt x="4169" y="400"/>
                  </a:cubicBezTo>
                  <a:cubicBezTo>
                    <a:pt x="4209" y="397"/>
                    <a:pt x="4186" y="341"/>
                    <a:pt x="4243" y="354"/>
                  </a:cubicBezTo>
                  <a:cubicBezTo>
                    <a:pt x="4290" y="365"/>
                    <a:pt x="4359" y="408"/>
                    <a:pt x="4354" y="464"/>
                  </a:cubicBezTo>
                  <a:cubicBezTo>
                    <a:pt x="4348" y="526"/>
                    <a:pt x="4315" y="476"/>
                    <a:pt x="4355" y="553"/>
                  </a:cubicBezTo>
                  <a:cubicBezTo>
                    <a:pt x="4401" y="643"/>
                    <a:pt x="4363" y="568"/>
                    <a:pt x="4413" y="588"/>
                  </a:cubicBezTo>
                  <a:cubicBezTo>
                    <a:pt x="4444" y="599"/>
                    <a:pt x="4496" y="698"/>
                    <a:pt x="4516" y="698"/>
                  </a:cubicBezTo>
                  <a:cubicBezTo>
                    <a:pt x="4549" y="697"/>
                    <a:pt x="4513" y="820"/>
                    <a:pt x="4528" y="844"/>
                  </a:cubicBezTo>
                  <a:cubicBezTo>
                    <a:pt x="4552" y="880"/>
                    <a:pt x="4655" y="897"/>
                    <a:pt x="4637" y="902"/>
                  </a:cubicBezTo>
                  <a:cubicBezTo>
                    <a:pt x="4636" y="904"/>
                    <a:pt x="4637" y="902"/>
                    <a:pt x="4637" y="902"/>
                  </a:cubicBezTo>
                  <a:lnTo>
                    <a:pt x="4637" y="902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3" name="Freeform 7">
              <a:extLst>
                <a:ext uri="{FF2B5EF4-FFF2-40B4-BE49-F238E27FC236}">
                  <a16:creationId xmlns:a16="http://schemas.microsoft.com/office/drawing/2014/main" id="{27273B58-5D72-97A2-D8D7-ADD81649C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" y="2130"/>
              <a:ext cx="1233" cy="1122"/>
            </a:xfrm>
            <a:custGeom>
              <a:avLst/>
              <a:gdLst>
                <a:gd name="T0" fmla="*/ 2190 w 5433"/>
                <a:gd name="T1" fmla="*/ 4817 h 4947"/>
                <a:gd name="T2" fmla="*/ 2383 w 5433"/>
                <a:gd name="T3" fmla="*/ 4875 h 4947"/>
                <a:gd name="T4" fmla="*/ 2668 w 5433"/>
                <a:gd name="T5" fmla="*/ 4847 h 4947"/>
                <a:gd name="T6" fmla="*/ 2927 w 5433"/>
                <a:gd name="T7" fmla="*/ 4657 h 4947"/>
                <a:gd name="T8" fmla="*/ 3170 w 5433"/>
                <a:gd name="T9" fmla="*/ 4645 h 4947"/>
                <a:gd name="T10" fmla="*/ 3393 w 5433"/>
                <a:gd name="T11" fmla="*/ 4460 h 4947"/>
                <a:gd name="T12" fmla="*/ 3553 w 5433"/>
                <a:gd name="T13" fmla="*/ 4543 h 4947"/>
                <a:gd name="T14" fmla="*/ 3920 w 5433"/>
                <a:gd name="T15" fmla="*/ 4615 h 4947"/>
                <a:gd name="T16" fmla="*/ 4138 w 5433"/>
                <a:gd name="T17" fmla="*/ 4549 h 4947"/>
                <a:gd name="T18" fmla="*/ 4442 w 5433"/>
                <a:gd name="T19" fmla="*/ 4380 h 4947"/>
                <a:gd name="T20" fmla="*/ 4545 w 5433"/>
                <a:gd name="T21" fmla="*/ 3913 h 4947"/>
                <a:gd name="T22" fmla="*/ 4623 w 5433"/>
                <a:gd name="T23" fmla="*/ 3516 h 4947"/>
                <a:gd name="T24" fmla="*/ 4788 w 5433"/>
                <a:gd name="T25" fmla="*/ 3167 h 4947"/>
                <a:gd name="T26" fmla="*/ 4647 w 5433"/>
                <a:gd name="T27" fmla="*/ 2852 h 4947"/>
                <a:gd name="T28" fmla="*/ 4742 w 5433"/>
                <a:gd name="T29" fmla="*/ 2708 h 4947"/>
                <a:gd name="T30" fmla="*/ 4978 w 5433"/>
                <a:gd name="T31" fmla="*/ 2568 h 4947"/>
                <a:gd name="T32" fmla="*/ 5091 w 5433"/>
                <a:gd name="T33" fmla="*/ 2516 h 4947"/>
                <a:gd name="T34" fmla="*/ 5118 w 5433"/>
                <a:gd name="T35" fmla="*/ 2252 h 4947"/>
                <a:gd name="T36" fmla="*/ 5289 w 5433"/>
                <a:gd name="T37" fmla="*/ 1899 h 4947"/>
                <a:gd name="T38" fmla="*/ 4908 w 5433"/>
                <a:gd name="T39" fmla="*/ 1456 h 4947"/>
                <a:gd name="T40" fmla="*/ 4622 w 5433"/>
                <a:gd name="T41" fmla="*/ 1247 h 4947"/>
                <a:gd name="T42" fmla="*/ 4317 w 5433"/>
                <a:gd name="T43" fmla="*/ 1056 h 4947"/>
                <a:gd name="T44" fmla="*/ 4085 w 5433"/>
                <a:gd name="T45" fmla="*/ 854 h 4947"/>
                <a:gd name="T46" fmla="*/ 3740 w 5433"/>
                <a:gd name="T47" fmla="*/ 1094 h 4947"/>
                <a:gd name="T48" fmla="*/ 3588 w 5433"/>
                <a:gd name="T49" fmla="*/ 763 h 4947"/>
                <a:gd name="T50" fmla="*/ 3332 w 5433"/>
                <a:gd name="T51" fmla="*/ 562 h 4947"/>
                <a:gd name="T52" fmla="*/ 3020 w 5433"/>
                <a:gd name="T53" fmla="*/ 383 h 4947"/>
                <a:gd name="T54" fmla="*/ 2699 w 5433"/>
                <a:gd name="T55" fmla="*/ 311 h 4947"/>
                <a:gd name="T56" fmla="*/ 2414 w 5433"/>
                <a:gd name="T57" fmla="*/ 0 h 4947"/>
                <a:gd name="T58" fmla="*/ 2117 w 5433"/>
                <a:gd name="T59" fmla="*/ 137 h 4947"/>
                <a:gd name="T60" fmla="*/ 2014 w 5433"/>
                <a:gd name="T61" fmla="*/ 309 h 4947"/>
                <a:gd name="T62" fmla="*/ 1727 w 5433"/>
                <a:gd name="T63" fmla="*/ 416 h 4947"/>
                <a:gd name="T64" fmla="*/ 1542 w 5433"/>
                <a:gd name="T65" fmla="*/ 456 h 4947"/>
                <a:gd name="T66" fmla="*/ 1415 w 5433"/>
                <a:gd name="T67" fmla="*/ 509 h 4947"/>
                <a:gd name="T68" fmla="*/ 1209 w 5433"/>
                <a:gd name="T69" fmla="*/ 848 h 4947"/>
                <a:gd name="T70" fmla="*/ 1384 w 5433"/>
                <a:gd name="T71" fmla="*/ 1128 h 4947"/>
                <a:gd name="T72" fmla="*/ 1137 w 5433"/>
                <a:gd name="T73" fmla="*/ 1158 h 4947"/>
                <a:gd name="T74" fmla="*/ 1020 w 5433"/>
                <a:gd name="T75" fmla="*/ 1212 h 4947"/>
                <a:gd name="T76" fmla="*/ 640 w 5433"/>
                <a:gd name="T77" fmla="*/ 1177 h 4947"/>
                <a:gd name="T78" fmla="*/ 484 w 5433"/>
                <a:gd name="T79" fmla="*/ 1253 h 4947"/>
                <a:gd name="T80" fmla="*/ 210 w 5433"/>
                <a:gd name="T81" fmla="*/ 1527 h 4947"/>
                <a:gd name="T82" fmla="*/ 201 w 5433"/>
                <a:gd name="T83" fmla="*/ 1839 h 4947"/>
                <a:gd name="T84" fmla="*/ 135 w 5433"/>
                <a:gd name="T85" fmla="*/ 2044 h 4947"/>
                <a:gd name="T86" fmla="*/ 127 w 5433"/>
                <a:gd name="T87" fmla="*/ 2431 h 4947"/>
                <a:gd name="T88" fmla="*/ 108 w 5433"/>
                <a:gd name="T89" fmla="*/ 2619 h 4947"/>
                <a:gd name="T90" fmla="*/ 345 w 5433"/>
                <a:gd name="T91" fmla="*/ 2810 h 4947"/>
                <a:gd name="T92" fmla="*/ 648 w 5433"/>
                <a:gd name="T93" fmla="*/ 3049 h 4947"/>
                <a:gd name="T94" fmla="*/ 955 w 5433"/>
                <a:gd name="T95" fmla="*/ 3157 h 4947"/>
                <a:gd name="T96" fmla="*/ 1424 w 5433"/>
                <a:gd name="T97" fmla="*/ 3311 h 4947"/>
                <a:gd name="T98" fmla="*/ 1468 w 5433"/>
                <a:gd name="T99" fmla="*/ 3647 h 4947"/>
                <a:gd name="T100" fmla="*/ 1853 w 5433"/>
                <a:gd name="T101" fmla="*/ 3883 h 4947"/>
                <a:gd name="T102" fmla="*/ 2129 w 5433"/>
                <a:gd name="T103" fmla="*/ 3894 h 4947"/>
                <a:gd name="T104" fmla="*/ 2189 w 5433"/>
                <a:gd name="T105" fmla="*/ 4011 h 4947"/>
                <a:gd name="T106" fmla="*/ 2254 w 5433"/>
                <a:gd name="T107" fmla="*/ 4174 h 4947"/>
                <a:gd name="T108" fmla="*/ 2047 w 5433"/>
                <a:gd name="T109" fmla="*/ 4330 h 4947"/>
                <a:gd name="T110" fmla="*/ 1851 w 5433"/>
                <a:gd name="T111" fmla="*/ 4575 h 4947"/>
                <a:gd name="T112" fmla="*/ 2133 w 5433"/>
                <a:gd name="T113" fmla="*/ 4855 h 4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433" h="4947">
                  <a:moveTo>
                    <a:pt x="2133" y="4855"/>
                  </a:moveTo>
                  <a:cubicBezTo>
                    <a:pt x="2145" y="4843"/>
                    <a:pt x="2130" y="4799"/>
                    <a:pt x="2125" y="4801"/>
                  </a:cubicBezTo>
                  <a:cubicBezTo>
                    <a:pt x="2146" y="4793"/>
                    <a:pt x="2179" y="4833"/>
                    <a:pt x="2201" y="4839"/>
                  </a:cubicBezTo>
                  <a:cubicBezTo>
                    <a:pt x="2195" y="4833"/>
                    <a:pt x="2191" y="4825"/>
                    <a:pt x="2190" y="4817"/>
                  </a:cubicBezTo>
                  <a:cubicBezTo>
                    <a:pt x="2202" y="4759"/>
                    <a:pt x="2254" y="4864"/>
                    <a:pt x="2254" y="4885"/>
                  </a:cubicBezTo>
                  <a:cubicBezTo>
                    <a:pt x="2263" y="4898"/>
                    <a:pt x="2279" y="4912"/>
                    <a:pt x="2297" y="4901"/>
                  </a:cubicBezTo>
                  <a:cubicBezTo>
                    <a:pt x="2321" y="4886"/>
                    <a:pt x="2315" y="4904"/>
                    <a:pt x="2338" y="4927"/>
                  </a:cubicBezTo>
                  <a:cubicBezTo>
                    <a:pt x="2325" y="4947"/>
                    <a:pt x="2383" y="4847"/>
                    <a:pt x="2383" y="4875"/>
                  </a:cubicBezTo>
                  <a:cubicBezTo>
                    <a:pt x="2387" y="4878"/>
                    <a:pt x="2402" y="4809"/>
                    <a:pt x="2412" y="4797"/>
                  </a:cubicBezTo>
                  <a:cubicBezTo>
                    <a:pt x="2429" y="4778"/>
                    <a:pt x="2566" y="4802"/>
                    <a:pt x="2585" y="4827"/>
                  </a:cubicBezTo>
                  <a:cubicBezTo>
                    <a:pt x="2599" y="4847"/>
                    <a:pt x="2607" y="4905"/>
                    <a:pt x="2635" y="4902"/>
                  </a:cubicBezTo>
                  <a:cubicBezTo>
                    <a:pt x="2659" y="4900"/>
                    <a:pt x="2687" y="4851"/>
                    <a:pt x="2668" y="4847"/>
                  </a:cubicBezTo>
                  <a:cubicBezTo>
                    <a:pt x="2715" y="4800"/>
                    <a:pt x="2737" y="4826"/>
                    <a:pt x="2748" y="4744"/>
                  </a:cubicBezTo>
                  <a:cubicBezTo>
                    <a:pt x="2797" y="4778"/>
                    <a:pt x="2908" y="4732"/>
                    <a:pt x="2923" y="4691"/>
                  </a:cubicBezTo>
                  <a:cubicBezTo>
                    <a:pt x="2913" y="4687"/>
                    <a:pt x="2903" y="4683"/>
                    <a:pt x="2893" y="4680"/>
                  </a:cubicBezTo>
                  <a:cubicBezTo>
                    <a:pt x="2888" y="4671"/>
                    <a:pt x="2918" y="4648"/>
                    <a:pt x="2927" y="4657"/>
                  </a:cubicBezTo>
                  <a:cubicBezTo>
                    <a:pt x="2928" y="4621"/>
                    <a:pt x="2984" y="4623"/>
                    <a:pt x="2995" y="4626"/>
                  </a:cubicBezTo>
                  <a:cubicBezTo>
                    <a:pt x="3026" y="4633"/>
                    <a:pt x="3081" y="4617"/>
                    <a:pt x="3090" y="4604"/>
                  </a:cubicBezTo>
                  <a:cubicBezTo>
                    <a:pt x="3106" y="4648"/>
                    <a:pt x="3151" y="4611"/>
                    <a:pt x="3143" y="4650"/>
                  </a:cubicBezTo>
                  <a:cubicBezTo>
                    <a:pt x="3152" y="4649"/>
                    <a:pt x="3161" y="4648"/>
                    <a:pt x="3170" y="4645"/>
                  </a:cubicBezTo>
                  <a:cubicBezTo>
                    <a:pt x="3170" y="4645"/>
                    <a:pt x="3180" y="4604"/>
                    <a:pt x="3180" y="4601"/>
                  </a:cubicBezTo>
                  <a:cubicBezTo>
                    <a:pt x="3180" y="4604"/>
                    <a:pt x="3252" y="4495"/>
                    <a:pt x="3219" y="4490"/>
                  </a:cubicBezTo>
                  <a:cubicBezTo>
                    <a:pt x="3218" y="4489"/>
                    <a:pt x="3338" y="4539"/>
                    <a:pt x="3282" y="4539"/>
                  </a:cubicBezTo>
                  <a:cubicBezTo>
                    <a:pt x="3362" y="4539"/>
                    <a:pt x="3382" y="4538"/>
                    <a:pt x="3393" y="4460"/>
                  </a:cubicBezTo>
                  <a:cubicBezTo>
                    <a:pt x="3398" y="4424"/>
                    <a:pt x="3500" y="4493"/>
                    <a:pt x="3500" y="4425"/>
                  </a:cubicBezTo>
                  <a:cubicBezTo>
                    <a:pt x="3495" y="4450"/>
                    <a:pt x="3524" y="4496"/>
                    <a:pt x="3519" y="4528"/>
                  </a:cubicBezTo>
                  <a:cubicBezTo>
                    <a:pt x="3528" y="4520"/>
                    <a:pt x="3564" y="4532"/>
                    <a:pt x="3569" y="4543"/>
                  </a:cubicBezTo>
                  <a:cubicBezTo>
                    <a:pt x="3566" y="4551"/>
                    <a:pt x="3561" y="4551"/>
                    <a:pt x="3553" y="4543"/>
                  </a:cubicBezTo>
                  <a:cubicBezTo>
                    <a:pt x="3579" y="4561"/>
                    <a:pt x="3609" y="4588"/>
                    <a:pt x="3648" y="4608"/>
                  </a:cubicBezTo>
                  <a:cubicBezTo>
                    <a:pt x="3649" y="4602"/>
                    <a:pt x="3793" y="4549"/>
                    <a:pt x="3748" y="4511"/>
                  </a:cubicBezTo>
                  <a:cubicBezTo>
                    <a:pt x="3785" y="4542"/>
                    <a:pt x="3810" y="4572"/>
                    <a:pt x="3860" y="4577"/>
                  </a:cubicBezTo>
                  <a:cubicBezTo>
                    <a:pt x="3866" y="4578"/>
                    <a:pt x="3927" y="4611"/>
                    <a:pt x="3920" y="4615"/>
                  </a:cubicBezTo>
                  <a:cubicBezTo>
                    <a:pt x="3947" y="4598"/>
                    <a:pt x="3895" y="4564"/>
                    <a:pt x="3966" y="4581"/>
                  </a:cubicBezTo>
                  <a:cubicBezTo>
                    <a:pt x="3997" y="4589"/>
                    <a:pt x="4031" y="4611"/>
                    <a:pt x="4058" y="4585"/>
                  </a:cubicBezTo>
                  <a:cubicBezTo>
                    <a:pt x="4036" y="4570"/>
                    <a:pt x="4071" y="4562"/>
                    <a:pt x="4055" y="4554"/>
                  </a:cubicBezTo>
                  <a:cubicBezTo>
                    <a:pt x="4069" y="4554"/>
                    <a:pt x="4138" y="4582"/>
                    <a:pt x="4138" y="4549"/>
                  </a:cubicBezTo>
                  <a:cubicBezTo>
                    <a:pt x="4138" y="4498"/>
                    <a:pt x="4024" y="4500"/>
                    <a:pt x="4131" y="4446"/>
                  </a:cubicBezTo>
                  <a:cubicBezTo>
                    <a:pt x="4147" y="4437"/>
                    <a:pt x="4282" y="4431"/>
                    <a:pt x="4279" y="4442"/>
                  </a:cubicBezTo>
                  <a:cubicBezTo>
                    <a:pt x="4281" y="4436"/>
                    <a:pt x="4338" y="4450"/>
                    <a:pt x="4387" y="4426"/>
                  </a:cubicBezTo>
                  <a:cubicBezTo>
                    <a:pt x="4387" y="4426"/>
                    <a:pt x="4423" y="4382"/>
                    <a:pt x="4442" y="4380"/>
                  </a:cubicBezTo>
                  <a:cubicBezTo>
                    <a:pt x="4352" y="4320"/>
                    <a:pt x="4537" y="4314"/>
                    <a:pt x="4537" y="4260"/>
                  </a:cubicBezTo>
                  <a:cubicBezTo>
                    <a:pt x="4537" y="4242"/>
                    <a:pt x="4353" y="4142"/>
                    <a:pt x="4390" y="4093"/>
                  </a:cubicBezTo>
                  <a:cubicBezTo>
                    <a:pt x="4390" y="4092"/>
                    <a:pt x="4632" y="4139"/>
                    <a:pt x="4497" y="4011"/>
                  </a:cubicBezTo>
                  <a:cubicBezTo>
                    <a:pt x="4464" y="3981"/>
                    <a:pt x="4507" y="3912"/>
                    <a:pt x="4545" y="3913"/>
                  </a:cubicBezTo>
                  <a:cubicBezTo>
                    <a:pt x="4595" y="3913"/>
                    <a:pt x="4641" y="3920"/>
                    <a:pt x="4666" y="3882"/>
                  </a:cubicBezTo>
                  <a:cubicBezTo>
                    <a:pt x="4611" y="3857"/>
                    <a:pt x="4669" y="3830"/>
                    <a:pt x="4670" y="3798"/>
                  </a:cubicBezTo>
                  <a:cubicBezTo>
                    <a:pt x="4671" y="3745"/>
                    <a:pt x="4541" y="3730"/>
                    <a:pt x="4541" y="3724"/>
                  </a:cubicBezTo>
                  <a:cubicBezTo>
                    <a:pt x="4541" y="3669"/>
                    <a:pt x="4593" y="3546"/>
                    <a:pt x="4623" y="3516"/>
                  </a:cubicBezTo>
                  <a:cubicBezTo>
                    <a:pt x="4652" y="3488"/>
                    <a:pt x="4872" y="3509"/>
                    <a:pt x="4692" y="3412"/>
                  </a:cubicBezTo>
                  <a:cubicBezTo>
                    <a:pt x="4621" y="3373"/>
                    <a:pt x="4667" y="3357"/>
                    <a:pt x="4678" y="3301"/>
                  </a:cubicBezTo>
                  <a:cubicBezTo>
                    <a:pt x="4695" y="3350"/>
                    <a:pt x="4771" y="3241"/>
                    <a:pt x="4778" y="3235"/>
                  </a:cubicBezTo>
                  <a:cubicBezTo>
                    <a:pt x="4795" y="3218"/>
                    <a:pt x="4816" y="3167"/>
                    <a:pt x="4788" y="3167"/>
                  </a:cubicBezTo>
                  <a:cubicBezTo>
                    <a:pt x="4701" y="3165"/>
                    <a:pt x="4692" y="3152"/>
                    <a:pt x="4624" y="3118"/>
                  </a:cubicBezTo>
                  <a:cubicBezTo>
                    <a:pt x="4657" y="3069"/>
                    <a:pt x="4730" y="3125"/>
                    <a:pt x="4746" y="3097"/>
                  </a:cubicBezTo>
                  <a:cubicBezTo>
                    <a:pt x="4739" y="3108"/>
                    <a:pt x="4618" y="2989"/>
                    <a:pt x="4598" y="2993"/>
                  </a:cubicBezTo>
                  <a:cubicBezTo>
                    <a:pt x="4507" y="3007"/>
                    <a:pt x="4652" y="2866"/>
                    <a:pt x="4647" y="2852"/>
                  </a:cubicBezTo>
                  <a:cubicBezTo>
                    <a:pt x="4641" y="2850"/>
                    <a:pt x="4635" y="2849"/>
                    <a:pt x="4628" y="2849"/>
                  </a:cubicBezTo>
                  <a:cubicBezTo>
                    <a:pt x="4627" y="2847"/>
                    <a:pt x="4625" y="2757"/>
                    <a:pt x="4628" y="2754"/>
                  </a:cubicBezTo>
                  <a:cubicBezTo>
                    <a:pt x="4650" y="2757"/>
                    <a:pt x="4662" y="2762"/>
                    <a:pt x="4670" y="2712"/>
                  </a:cubicBezTo>
                  <a:cubicBezTo>
                    <a:pt x="4678" y="2722"/>
                    <a:pt x="4733" y="2717"/>
                    <a:pt x="4742" y="2708"/>
                  </a:cubicBezTo>
                  <a:cubicBezTo>
                    <a:pt x="4733" y="2718"/>
                    <a:pt x="4750" y="2609"/>
                    <a:pt x="4754" y="2617"/>
                  </a:cubicBezTo>
                  <a:cubicBezTo>
                    <a:pt x="4779" y="2606"/>
                    <a:pt x="4839" y="2546"/>
                    <a:pt x="4867" y="2584"/>
                  </a:cubicBezTo>
                  <a:cubicBezTo>
                    <a:pt x="4874" y="2593"/>
                    <a:pt x="4998" y="2597"/>
                    <a:pt x="4997" y="2598"/>
                  </a:cubicBezTo>
                  <a:cubicBezTo>
                    <a:pt x="4994" y="2585"/>
                    <a:pt x="4988" y="2575"/>
                    <a:pt x="4978" y="2568"/>
                  </a:cubicBezTo>
                  <a:cubicBezTo>
                    <a:pt x="4999" y="2577"/>
                    <a:pt x="5023" y="2552"/>
                    <a:pt x="5010" y="2517"/>
                  </a:cubicBezTo>
                  <a:cubicBezTo>
                    <a:pt x="4994" y="2473"/>
                    <a:pt x="4879" y="2528"/>
                    <a:pt x="4879" y="2490"/>
                  </a:cubicBezTo>
                  <a:cubicBezTo>
                    <a:pt x="4879" y="2442"/>
                    <a:pt x="5065" y="2380"/>
                    <a:pt x="5093" y="2401"/>
                  </a:cubicBezTo>
                  <a:cubicBezTo>
                    <a:pt x="5113" y="2416"/>
                    <a:pt x="5043" y="2487"/>
                    <a:pt x="5091" y="2516"/>
                  </a:cubicBezTo>
                  <a:cubicBezTo>
                    <a:pt x="5157" y="2555"/>
                    <a:pt x="5193" y="2495"/>
                    <a:pt x="5164" y="2438"/>
                  </a:cubicBezTo>
                  <a:cubicBezTo>
                    <a:pt x="5264" y="2451"/>
                    <a:pt x="5168" y="2371"/>
                    <a:pt x="5209" y="2336"/>
                  </a:cubicBezTo>
                  <a:cubicBezTo>
                    <a:pt x="5221" y="2338"/>
                    <a:pt x="5120" y="2342"/>
                    <a:pt x="5149" y="2313"/>
                  </a:cubicBezTo>
                  <a:cubicBezTo>
                    <a:pt x="5147" y="2313"/>
                    <a:pt x="5147" y="2257"/>
                    <a:pt x="5118" y="2252"/>
                  </a:cubicBezTo>
                  <a:cubicBezTo>
                    <a:pt x="5162" y="2209"/>
                    <a:pt x="5177" y="2294"/>
                    <a:pt x="5179" y="2294"/>
                  </a:cubicBezTo>
                  <a:cubicBezTo>
                    <a:pt x="5221" y="2349"/>
                    <a:pt x="5433" y="2109"/>
                    <a:pt x="5330" y="2068"/>
                  </a:cubicBezTo>
                  <a:cubicBezTo>
                    <a:pt x="5312" y="2061"/>
                    <a:pt x="5173" y="2023"/>
                    <a:pt x="5218" y="1966"/>
                  </a:cubicBezTo>
                  <a:cubicBezTo>
                    <a:pt x="5205" y="1983"/>
                    <a:pt x="5332" y="1904"/>
                    <a:pt x="5289" y="1899"/>
                  </a:cubicBezTo>
                  <a:cubicBezTo>
                    <a:pt x="5335" y="1873"/>
                    <a:pt x="5257" y="1745"/>
                    <a:pt x="5238" y="1720"/>
                  </a:cubicBezTo>
                  <a:cubicBezTo>
                    <a:pt x="5215" y="1690"/>
                    <a:pt x="5028" y="1619"/>
                    <a:pt x="5020" y="1572"/>
                  </a:cubicBezTo>
                  <a:cubicBezTo>
                    <a:pt x="4987" y="1620"/>
                    <a:pt x="4907" y="1548"/>
                    <a:pt x="4907" y="1527"/>
                  </a:cubicBezTo>
                  <a:cubicBezTo>
                    <a:pt x="4907" y="1487"/>
                    <a:pt x="4957" y="1490"/>
                    <a:pt x="4908" y="1456"/>
                  </a:cubicBezTo>
                  <a:cubicBezTo>
                    <a:pt x="4854" y="1419"/>
                    <a:pt x="4855" y="1369"/>
                    <a:pt x="4795" y="1341"/>
                  </a:cubicBezTo>
                  <a:cubicBezTo>
                    <a:pt x="4786" y="1336"/>
                    <a:pt x="4711" y="1307"/>
                    <a:pt x="4708" y="1303"/>
                  </a:cubicBezTo>
                  <a:cubicBezTo>
                    <a:pt x="4705" y="1298"/>
                    <a:pt x="4689" y="1246"/>
                    <a:pt x="4678" y="1242"/>
                  </a:cubicBezTo>
                  <a:cubicBezTo>
                    <a:pt x="4665" y="1237"/>
                    <a:pt x="4652" y="1280"/>
                    <a:pt x="4622" y="1247"/>
                  </a:cubicBezTo>
                  <a:cubicBezTo>
                    <a:pt x="4586" y="1206"/>
                    <a:pt x="4583" y="1227"/>
                    <a:pt x="4531" y="1227"/>
                  </a:cubicBezTo>
                  <a:cubicBezTo>
                    <a:pt x="4547" y="1227"/>
                    <a:pt x="4507" y="1164"/>
                    <a:pt x="4499" y="1158"/>
                  </a:cubicBezTo>
                  <a:cubicBezTo>
                    <a:pt x="4499" y="1158"/>
                    <a:pt x="4413" y="1163"/>
                    <a:pt x="4408" y="1165"/>
                  </a:cubicBezTo>
                  <a:cubicBezTo>
                    <a:pt x="4327" y="1185"/>
                    <a:pt x="4353" y="1105"/>
                    <a:pt x="4317" y="1056"/>
                  </a:cubicBezTo>
                  <a:cubicBezTo>
                    <a:pt x="4293" y="1021"/>
                    <a:pt x="4283" y="1015"/>
                    <a:pt x="4250" y="998"/>
                  </a:cubicBezTo>
                  <a:cubicBezTo>
                    <a:pt x="4213" y="978"/>
                    <a:pt x="4213" y="1016"/>
                    <a:pt x="4197" y="1009"/>
                  </a:cubicBezTo>
                  <a:cubicBezTo>
                    <a:pt x="4170" y="995"/>
                    <a:pt x="4140" y="987"/>
                    <a:pt x="4114" y="970"/>
                  </a:cubicBezTo>
                  <a:cubicBezTo>
                    <a:pt x="4054" y="932"/>
                    <a:pt x="4099" y="903"/>
                    <a:pt x="4085" y="854"/>
                  </a:cubicBezTo>
                  <a:cubicBezTo>
                    <a:pt x="4062" y="870"/>
                    <a:pt x="3991" y="881"/>
                    <a:pt x="3961" y="925"/>
                  </a:cubicBezTo>
                  <a:cubicBezTo>
                    <a:pt x="3937" y="960"/>
                    <a:pt x="3933" y="1075"/>
                    <a:pt x="3872" y="1021"/>
                  </a:cubicBezTo>
                  <a:cubicBezTo>
                    <a:pt x="3870" y="1043"/>
                    <a:pt x="3875" y="1064"/>
                    <a:pt x="3888" y="1082"/>
                  </a:cubicBezTo>
                  <a:cubicBezTo>
                    <a:pt x="3854" y="1096"/>
                    <a:pt x="3774" y="1113"/>
                    <a:pt x="3740" y="1094"/>
                  </a:cubicBezTo>
                  <a:cubicBezTo>
                    <a:pt x="3731" y="1089"/>
                    <a:pt x="3702" y="1021"/>
                    <a:pt x="3700" y="1021"/>
                  </a:cubicBezTo>
                  <a:cubicBezTo>
                    <a:pt x="3690" y="1019"/>
                    <a:pt x="3650" y="995"/>
                    <a:pt x="3639" y="995"/>
                  </a:cubicBezTo>
                  <a:cubicBezTo>
                    <a:pt x="3571" y="995"/>
                    <a:pt x="3585" y="945"/>
                    <a:pt x="3540" y="921"/>
                  </a:cubicBezTo>
                  <a:cubicBezTo>
                    <a:pt x="3514" y="907"/>
                    <a:pt x="3611" y="759"/>
                    <a:pt x="3588" y="763"/>
                  </a:cubicBezTo>
                  <a:cubicBezTo>
                    <a:pt x="3527" y="774"/>
                    <a:pt x="3564" y="808"/>
                    <a:pt x="3494" y="764"/>
                  </a:cubicBezTo>
                  <a:cubicBezTo>
                    <a:pt x="3479" y="754"/>
                    <a:pt x="3412" y="676"/>
                    <a:pt x="3413" y="676"/>
                  </a:cubicBezTo>
                  <a:cubicBezTo>
                    <a:pt x="3404" y="674"/>
                    <a:pt x="3319" y="629"/>
                    <a:pt x="3314" y="672"/>
                  </a:cubicBezTo>
                  <a:cubicBezTo>
                    <a:pt x="3281" y="632"/>
                    <a:pt x="3339" y="573"/>
                    <a:pt x="3332" y="562"/>
                  </a:cubicBezTo>
                  <a:cubicBezTo>
                    <a:pt x="3297" y="510"/>
                    <a:pt x="3185" y="554"/>
                    <a:pt x="3160" y="505"/>
                  </a:cubicBezTo>
                  <a:cubicBezTo>
                    <a:pt x="3146" y="479"/>
                    <a:pt x="3118" y="402"/>
                    <a:pt x="3097" y="383"/>
                  </a:cubicBezTo>
                  <a:cubicBezTo>
                    <a:pt x="3091" y="412"/>
                    <a:pt x="3049" y="408"/>
                    <a:pt x="3052" y="376"/>
                  </a:cubicBezTo>
                  <a:cubicBezTo>
                    <a:pt x="3044" y="393"/>
                    <a:pt x="3033" y="396"/>
                    <a:pt x="3020" y="383"/>
                  </a:cubicBezTo>
                  <a:cubicBezTo>
                    <a:pt x="3026" y="392"/>
                    <a:pt x="3003" y="283"/>
                    <a:pt x="2964" y="334"/>
                  </a:cubicBezTo>
                  <a:cubicBezTo>
                    <a:pt x="2950" y="275"/>
                    <a:pt x="2905" y="350"/>
                    <a:pt x="2858" y="311"/>
                  </a:cubicBezTo>
                  <a:cubicBezTo>
                    <a:pt x="2887" y="305"/>
                    <a:pt x="2765" y="322"/>
                    <a:pt x="2755" y="316"/>
                  </a:cubicBezTo>
                  <a:cubicBezTo>
                    <a:pt x="2745" y="310"/>
                    <a:pt x="2691" y="304"/>
                    <a:pt x="2699" y="311"/>
                  </a:cubicBezTo>
                  <a:cubicBezTo>
                    <a:pt x="2704" y="307"/>
                    <a:pt x="2715" y="254"/>
                    <a:pt x="2700" y="262"/>
                  </a:cubicBezTo>
                  <a:cubicBezTo>
                    <a:pt x="2659" y="285"/>
                    <a:pt x="2658" y="208"/>
                    <a:pt x="2653" y="193"/>
                  </a:cubicBezTo>
                  <a:cubicBezTo>
                    <a:pt x="2657" y="210"/>
                    <a:pt x="2537" y="119"/>
                    <a:pt x="2528" y="110"/>
                  </a:cubicBezTo>
                  <a:cubicBezTo>
                    <a:pt x="2495" y="76"/>
                    <a:pt x="2454" y="37"/>
                    <a:pt x="2414" y="0"/>
                  </a:cubicBezTo>
                  <a:cubicBezTo>
                    <a:pt x="2410" y="5"/>
                    <a:pt x="2385" y="51"/>
                    <a:pt x="2390" y="50"/>
                  </a:cubicBezTo>
                  <a:cubicBezTo>
                    <a:pt x="2391" y="50"/>
                    <a:pt x="2336" y="33"/>
                    <a:pt x="2334" y="34"/>
                  </a:cubicBezTo>
                  <a:cubicBezTo>
                    <a:pt x="2339" y="31"/>
                    <a:pt x="2287" y="106"/>
                    <a:pt x="2288" y="98"/>
                  </a:cubicBezTo>
                  <a:cubicBezTo>
                    <a:pt x="2311" y="9"/>
                    <a:pt x="2126" y="127"/>
                    <a:pt x="2117" y="137"/>
                  </a:cubicBezTo>
                  <a:cubicBezTo>
                    <a:pt x="2065" y="185"/>
                    <a:pt x="2168" y="204"/>
                    <a:pt x="2160" y="248"/>
                  </a:cubicBezTo>
                  <a:cubicBezTo>
                    <a:pt x="2156" y="270"/>
                    <a:pt x="2087" y="370"/>
                    <a:pt x="2087" y="307"/>
                  </a:cubicBezTo>
                  <a:cubicBezTo>
                    <a:pt x="2083" y="314"/>
                    <a:pt x="2065" y="316"/>
                    <a:pt x="2058" y="313"/>
                  </a:cubicBezTo>
                  <a:cubicBezTo>
                    <a:pt x="2005" y="293"/>
                    <a:pt x="2051" y="297"/>
                    <a:pt x="2014" y="309"/>
                  </a:cubicBezTo>
                  <a:cubicBezTo>
                    <a:pt x="2004" y="298"/>
                    <a:pt x="2000" y="285"/>
                    <a:pt x="2003" y="269"/>
                  </a:cubicBezTo>
                  <a:cubicBezTo>
                    <a:pt x="1994" y="276"/>
                    <a:pt x="1909" y="395"/>
                    <a:pt x="1912" y="395"/>
                  </a:cubicBezTo>
                  <a:cubicBezTo>
                    <a:pt x="1884" y="397"/>
                    <a:pt x="1878" y="356"/>
                    <a:pt x="1840" y="418"/>
                  </a:cubicBezTo>
                  <a:cubicBezTo>
                    <a:pt x="1793" y="379"/>
                    <a:pt x="1791" y="395"/>
                    <a:pt x="1727" y="416"/>
                  </a:cubicBezTo>
                  <a:cubicBezTo>
                    <a:pt x="1719" y="419"/>
                    <a:pt x="1666" y="415"/>
                    <a:pt x="1681" y="402"/>
                  </a:cubicBezTo>
                  <a:cubicBezTo>
                    <a:pt x="1653" y="408"/>
                    <a:pt x="1578" y="481"/>
                    <a:pt x="1571" y="452"/>
                  </a:cubicBezTo>
                  <a:cubicBezTo>
                    <a:pt x="1563" y="460"/>
                    <a:pt x="1556" y="468"/>
                    <a:pt x="1548" y="475"/>
                  </a:cubicBezTo>
                  <a:cubicBezTo>
                    <a:pt x="1544" y="470"/>
                    <a:pt x="1542" y="463"/>
                    <a:pt x="1542" y="456"/>
                  </a:cubicBezTo>
                  <a:cubicBezTo>
                    <a:pt x="1523" y="468"/>
                    <a:pt x="1529" y="448"/>
                    <a:pt x="1517" y="459"/>
                  </a:cubicBezTo>
                  <a:cubicBezTo>
                    <a:pt x="1517" y="449"/>
                    <a:pt x="1519" y="408"/>
                    <a:pt x="1506" y="404"/>
                  </a:cubicBezTo>
                  <a:cubicBezTo>
                    <a:pt x="1499" y="403"/>
                    <a:pt x="1434" y="428"/>
                    <a:pt x="1421" y="429"/>
                  </a:cubicBezTo>
                  <a:cubicBezTo>
                    <a:pt x="1398" y="431"/>
                    <a:pt x="1401" y="494"/>
                    <a:pt x="1415" y="509"/>
                  </a:cubicBezTo>
                  <a:cubicBezTo>
                    <a:pt x="1392" y="486"/>
                    <a:pt x="1377" y="542"/>
                    <a:pt x="1378" y="565"/>
                  </a:cubicBezTo>
                  <a:cubicBezTo>
                    <a:pt x="1380" y="610"/>
                    <a:pt x="1257" y="642"/>
                    <a:pt x="1249" y="658"/>
                  </a:cubicBezTo>
                  <a:cubicBezTo>
                    <a:pt x="1229" y="692"/>
                    <a:pt x="1230" y="740"/>
                    <a:pt x="1210" y="771"/>
                  </a:cubicBezTo>
                  <a:cubicBezTo>
                    <a:pt x="1229" y="799"/>
                    <a:pt x="1200" y="820"/>
                    <a:pt x="1209" y="848"/>
                  </a:cubicBezTo>
                  <a:cubicBezTo>
                    <a:pt x="1215" y="869"/>
                    <a:pt x="1263" y="905"/>
                    <a:pt x="1263" y="860"/>
                  </a:cubicBezTo>
                  <a:cubicBezTo>
                    <a:pt x="1263" y="921"/>
                    <a:pt x="1387" y="910"/>
                    <a:pt x="1384" y="927"/>
                  </a:cubicBezTo>
                  <a:cubicBezTo>
                    <a:pt x="1376" y="976"/>
                    <a:pt x="1435" y="1007"/>
                    <a:pt x="1424" y="1054"/>
                  </a:cubicBezTo>
                  <a:cubicBezTo>
                    <a:pt x="1423" y="1059"/>
                    <a:pt x="1390" y="1141"/>
                    <a:pt x="1384" y="1128"/>
                  </a:cubicBezTo>
                  <a:cubicBezTo>
                    <a:pt x="1338" y="1168"/>
                    <a:pt x="1273" y="1239"/>
                    <a:pt x="1202" y="1136"/>
                  </a:cubicBezTo>
                  <a:cubicBezTo>
                    <a:pt x="1201" y="1137"/>
                    <a:pt x="1140" y="1166"/>
                    <a:pt x="1172" y="1185"/>
                  </a:cubicBezTo>
                  <a:cubicBezTo>
                    <a:pt x="1158" y="1185"/>
                    <a:pt x="1139" y="1195"/>
                    <a:pt x="1144" y="1161"/>
                  </a:cubicBezTo>
                  <a:cubicBezTo>
                    <a:pt x="1143" y="1168"/>
                    <a:pt x="1141" y="1167"/>
                    <a:pt x="1137" y="1158"/>
                  </a:cubicBezTo>
                  <a:cubicBezTo>
                    <a:pt x="1130" y="1175"/>
                    <a:pt x="1121" y="1266"/>
                    <a:pt x="1099" y="1250"/>
                  </a:cubicBezTo>
                  <a:cubicBezTo>
                    <a:pt x="1099" y="1254"/>
                    <a:pt x="1098" y="1286"/>
                    <a:pt x="1099" y="1291"/>
                  </a:cubicBezTo>
                  <a:cubicBezTo>
                    <a:pt x="1071" y="1262"/>
                    <a:pt x="1031" y="1238"/>
                    <a:pt x="1016" y="1195"/>
                  </a:cubicBezTo>
                  <a:cubicBezTo>
                    <a:pt x="1020" y="1200"/>
                    <a:pt x="1022" y="1205"/>
                    <a:pt x="1020" y="1212"/>
                  </a:cubicBezTo>
                  <a:cubicBezTo>
                    <a:pt x="1023" y="1211"/>
                    <a:pt x="926" y="1188"/>
                    <a:pt x="928" y="1185"/>
                  </a:cubicBezTo>
                  <a:cubicBezTo>
                    <a:pt x="922" y="1153"/>
                    <a:pt x="937" y="1177"/>
                    <a:pt x="949" y="1164"/>
                  </a:cubicBezTo>
                  <a:cubicBezTo>
                    <a:pt x="921" y="1192"/>
                    <a:pt x="752" y="1223"/>
                    <a:pt x="725" y="1213"/>
                  </a:cubicBezTo>
                  <a:cubicBezTo>
                    <a:pt x="693" y="1200"/>
                    <a:pt x="677" y="1154"/>
                    <a:pt x="640" y="1177"/>
                  </a:cubicBezTo>
                  <a:cubicBezTo>
                    <a:pt x="645" y="1192"/>
                    <a:pt x="541" y="1133"/>
                    <a:pt x="549" y="1132"/>
                  </a:cubicBezTo>
                  <a:cubicBezTo>
                    <a:pt x="552" y="1127"/>
                    <a:pt x="556" y="1122"/>
                    <a:pt x="560" y="1117"/>
                  </a:cubicBezTo>
                  <a:cubicBezTo>
                    <a:pt x="532" y="1117"/>
                    <a:pt x="425" y="1150"/>
                    <a:pt x="439" y="1194"/>
                  </a:cubicBezTo>
                  <a:cubicBezTo>
                    <a:pt x="442" y="1203"/>
                    <a:pt x="537" y="1243"/>
                    <a:pt x="484" y="1253"/>
                  </a:cubicBezTo>
                  <a:cubicBezTo>
                    <a:pt x="416" y="1266"/>
                    <a:pt x="343" y="1223"/>
                    <a:pt x="319" y="1277"/>
                  </a:cubicBezTo>
                  <a:cubicBezTo>
                    <a:pt x="304" y="1311"/>
                    <a:pt x="342" y="1345"/>
                    <a:pt x="294" y="1358"/>
                  </a:cubicBezTo>
                  <a:cubicBezTo>
                    <a:pt x="265" y="1366"/>
                    <a:pt x="238" y="1493"/>
                    <a:pt x="285" y="1493"/>
                  </a:cubicBezTo>
                  <a:cubicBezTo>
                    <a:pt x="320" y="1493"/>
                    <a:pt x="258" y="1590"/>
                    <a:pt x="210" y="1527"/>
                  </a:cubicBezTo>
                  <a:cubicBezTo>
                    <a:pt x="204" y="1539"/>
                    <a:pt x="149" y="1521"/>
                    <a:pt x="161" y="1580"/>
                  </a:cubicBezTo>
                  <a:cubicBezTo>
                    <a:pt x="196" y="1547"/>
                    <a:pt x="234" y="1739"/>
                    <a:pt x="237" y="1740"/>
                  </a:cubicBezTo>
                  <a:cubicBezTo>
                    <a:pt x="215" y="1742"/>
                    <a:pt x="179" y="1777"/>
                    <a:pt x="177" y="1781"/>
                  </a:cubicBezTo>
                  <a:cubicBezTo>
                    <a:pt x="169" y="1813"/>
                    <a:pt x="220" y="1800"/>
                    <a:pt x="201" y="1839"/>
                  </a:cubicBezTo>
                  <a:cubicBezTo>
                    <a:pt x="192" y="1857"/>
                    <a:pt x="187" y="1860"/>
                    <a:pt x="179" y="1882"/>
                  </a:cubicBezTo>
                  <a:cubicBezTo>
                    <a:pt x="159" y="1935"/>
                    <a:pt x="127" y="1957"/>
                    <a:pt x="127" y="2013"/>
                  </a:cubicBezTo>
                  <a:cubicBezTo>
                    <a:pt x="96" y="1993"/>
                    <a:pt x="98" y="2032"/>
                    <a:pt x="77" y="2044"/>
                  </a:cubicBezTo>
                  <a:cubicBezTo>
                    <a:pt x="90" y="2056"/>
                    <a:pt x="115" y="2037"/>
                    <a:pt x="135" y="2044"/>
                  </a:cubicBezTo>
                  <a:cubicBezTo>
                    <a:pt x="100" y="2078"/>
                    <a:pt x="34" y="2218"/>
                    <a:pt x="40" y="2222"/>
                  </a:cubicBezTo>
                  <a:cubicBezTo>
                    <a:pt x="0" y="2251"/>
                    <a:pt x="11" y="2296"/>
                    <a:pt x="48" y="2316"/>
                  </a:cubicBezTo>
                  <a:cubicBezTo>
                    <a:pt x="67" y="2326"/>
                    <a:pt x="120" y="2357"/>
                    <a:pt x="123" y="2382"/>
                  </a:cubicBezTo>
                  <a:cubicBezTo>
                    <a:pt x="125" y="2393"/>
                    <a:pt x="113" y="2426"/>
                    <a:pt x="127" y="2431"/>
                  </a:cubicBezTo>
                  <a:cubicBezTo>
                    <a:pt x="146" y="2408"/>
                    <a:pt x="131" y="2415"/>
                    <a:pt x="142" y="2420"/>
                  </a:cubicBezTo>
                  <a:cubicBezTo>
                    <a:pt x="122" y="2437"/>
                    <a:pt x="59" y="2450"/>
                    <a:pt x="51" y="2492"/>
                  </a:cubicBezTo>
                  <a:cubicBezTo>
                    <a:pt x="49" y="2502"/>
                    <a:pt x="34" y="2508"/>
                    <a:pt x="36" y="2515"/>
                  </a:cubicBezTo>
                  <a:cubicBezTo>
                    <a:pt x="38" y="2527"/>
                    <a:pt x="102" y="2624"/>
                    <a:pt x="108" y="2619"/>
                  </a:cubicBezTo>
                  <a:cubicBezTo>
                    <a:pt x="101" y="2624"/>
                    <a:pt x="91" y="2646"/>
                    <a:pt x="81" y="2648"/>
                  </a:cubicBezTo>
                  <a:cubicBezTo>
                    <a:pt x="104" y="2663"/>
                    <a:pt x="195" y="2700"/>
                    <a:pt x="172" y="2746"/>
                  </a:cubicBezTo>
                  <a:cubicBezTo>
                    <a:pt x="221" y="2775"/>
                    <a:pt x="247" y="2833"/>
                    <a:pt x="245" y="2845"/>
                  </a:cubicBezTo>
                  <a:cubicBezTo>
                    <a:pt x="237" y="2898"/>
                    <a:pt x="346" y="2809"/>
                    <a:pt x="345" y="2810"/>
                  </a:cubicBezTo>
                  <a:cubicBezTo>
                    <a:pt x="371" y="2797"/>
                    <a:pt x="398" y="2789"/>
                    <a:pt x="424" y="2777"/>
                  </a:cubicBezTo>
                  <a:cubicBezTo>
                    <a:pt x="458" y="2762"/>
                    <a:pt x="435" y="2792"/>
                    <a:pt x="454" y="2796"/>
                  </a:cubicBezTo>
                  <a:cubicBezTo>
                    <a:pt x="396" y="2851"/>
                    <a:pt x="659" y="2947"/>
                    <a:pt x="678" y="2963"/>
                  </a:cubicBezTo>
                  <a:cubicBezTo>
                    <a:pt x="641" y="2970"/>
                    <a:pt x="670" y="3032"/>
                    <a:pt x="648" y="3049"/>
                  </a:cubicBezTo>
                  <a:cubicBezTo>
                    <a:pt x="624" y="3053"/>
                    <a:pt x="591" y="3020"/>
                    <a:pt x="567" y="3020"/>
                  </a:cubicBezTo>
                  <a:cubicBezTo>
                    <a:pt x="605" y="3020"/>
                    <a:pt x="604" y="3107"/>
                    <a:pt x="666" y="3085"/>
                  </a:cubicBezTo>
                  <a:cubicBezTo>
                    <a:pt x="757" y="3053"/>
                    <a:pt x="737" y="3104"/>
                    <a:pt x="758" y="3174"/>
                  </a:cubicBezTo>
                  <a:cubicBezTo>
                    <a:pt x="803" y="3322"/>
                    <a:pt x="905" y="3198"/>
                    <a:pt x="955" y="3157"/>
                  </a:cubicBezTo>
                  <a:cubicBezTo>
                    <a:pt x="971" y="3253"/>
                    <a:pt x="1241" y="3231"/>
                    <a:pt x="1145" y="3343"/>
                  </a:cubicBezTo>
                  <a:cubicBezTo>
                    <a:pt x="1170" y="3322"/>
                    <a:pt x="1229" y="3342"/>
                    <a:pt x="1249" y="3311"/>
                  </a:cubicBezTo>
                  <a:cubicBezTo>
                    <a:pt x="1273" y="3273"/>
                    <a:pt x="1317" y="3332"/>
                    <a:pt x="1342" y="3331"/>
                  </a:cubicBezTo>
                  <a:cubicBezTo>
                    <a:pt x="1362" y="3331"/>
                    <a:pt x="1396" y="3311"/>
                    <a:pt x="1424" y="3311"/>
                  </a:cubicBezTo>
                  <a:cubicBezTo>
                    <a:pt x="1517" y="3310"/>
                    <a:pt x="1449" y="3548"/>
                    <a:pt x="1413" y="3584"/>
                  </a:cubicBezTo>
                  <a:cubicBezTo>
                    <a:pt x="1427" y="3570"/>
                    <a:pt x="1455" y="3662"/>
                    <a:pt x="1460" y="3669"/>
                  </a:cubicBezTo>
                  <a:cubicBezTo>
                    <a:pt x="1462" y="3665"/>
                    <a:pt x="1463" y="3665"/>
                    <a:pt x="1464" y="3669"/>
                  </a:cubicBezTo>
                  <a:cubicBezTo>
                    <a:pt x="1487" y="3661"/>
                    <a:pt x="1446" y="3659"/>
                    <a:pt x="1468" y="3647"/>
                  </a:cubicBezTo>
                  <a:cubicBezTo>
                    <a:pt x="1468" y="3663"/>
                    <a:pt x="1521" y="3720"/>
                    <a:pt x="1521" y="3688"/>
                  </a:cubicBezTo>
                  <a:cubicBezTo>
                    <a:pt x="1530" y="3701"/>
                    <a:pt x="1555" y="3762"/>
                    <a:pt x="1555" y="3774"/>
                  </a:cubicBezTo>
                  <a:cubicBezTo>
                    <a:pt x="1555" y="3808"/>
                    <a:pt x="1668" y="3841"/>
                    <a:pt x="1677" y="3886"/>
                  </a:cubicBezTo>
                  <a:cubicBezTo>
                    <a:pt x="1705" y="3739"/>
                    <a:pt x="1793" y="3890"/>
                    <a:pt x="1853" y="3883"/>
                  </a:cubicBezTo>
                  <a:cubicBezTo>
                    <a:pt x="1893" y="3879"/>
                    <a:pt x="1935" y="3929"/>
                    <a:pt x="1965" y="3886"/>
                  </a:cubicBezTo>
                  <a:cubicBezTo>
                    <a:pt x="1986" y="3856"/>
                    <a:pt x="2083" y="3859"/>
                    <a:pt x="2083" y="3884"/>
                  </a:cubicBezTo>
                  <a:cubicBezTo>
                    <a:pt x="2085" y="3899"/>
                    <a:pt x="2050" y="3818"/>
                    <a:pt x="2082" y="3833"/>
                  </a:cubicBezTo>
                  <a:cubicBezTo>
                    <a:pt x="2099" y="3841"/>
                    <a:pt x="2139" y="3904"/>
                    <a:pt x="2129" y="3894"/>
                  </a:cubicBezTo>
                  <a:cubicBezTo>
                    <a:pt x="2202" y="3830"/>
                    <a:pt x="2174" y="3949"/>
                    <a:pt x="2178" y="3951"/>
                  </a:cubicBezTo>
                  <a:cubicBezTo>
                    <a:pt x="2156" y="3945"/>
                    <a:pt x="2136" y="3931"/>
                    <a:pt x="2119" y="3942"/>
                  </a:cubicBezTo>
                  <a:cubicBezTo>
                    <a:pt x="2108" y="3949"/>
                    <a:pt x="2168" y="4022"/>
                    <a:pt x="2189" y="4030"/>
                  </a:cubicBezTo>
                  <a:cubicBezTo>
                    <a:pt x="2195" y="4024"/>
                    <a:pt x="2195" y="4018"/>
                    <a:pt x="2189" y="4011"/>
                  </a:cubicBezTo>
                  <a:cubicBezTo>
                    <a:pt x="2189" y="4011"/>
                    <a:pt x="2241" y="4023"/>
                    <a:pt x="2246" y="4023"/>
                  </a:cubicBezTo>
                  <a:cubicBezTo>
                    <a:pt x="2236" y="4033"/>
                    <a:pt x="2225" y="4046"/>
                    <a:pt x="2212" y="4053"/>
                  </a:cubicBezTo>
                  <a:cubicBezTo>
                    <a:pt x="2247" y="4082"/>
                    <a:pt x="2320" y="4133"/>
                    <a:pt x="2231" y="4133"/>
                  </a:cubicBezTo>
                  <a:cubicBezTo>
                    <a:pt x="2244" y="4144"/>
                    <a:pt x="2252" y="4158"/>
                    <a:pt x="2254" y="4174"/>
                  </a:cubicBezTo>
                  <a:cubicBezTo>
                    <a:pt x="2230" y="4186"/>
                    <a:pt x="2199" y="4181"/>
                    <a:pt x="2174" y="4187"/>
                  </a:cubicBezTo>
                  <a:cubicBezTo>
                    <a:pt x="2154" y="4191"/>
                    <a:pt x="2111" y="4147"/>
                    <a:pt x="2100" y="4154"/>
                  </a:cubicBezTo>
                  <a:cubicBezTo>
                    <a:pt x="2073" y="4173"/>
                    <a:pt x="2117" y="4215"/>
                    <a:pt x="2094" y="4239"/>
                  </a:cubicBezTo>
                  <a:cubicBezTo>
                    <a:pt x="2022" y="4184"/>
                    <a:pt x="2092" y="4330"/>
                    <a:pt x="2047" y="4330"/>
                  </a:cubicBezTo>
                  <a:cubicBezTo>
                    <a:pt x="2034" y="4330"/>
                    <a:pt x="1961" y="4348"/>
                    <a:pt x="1982" y="4365"/>
                  </a:cubicBezTo>
                  <a:cubicBezTo>
                    <a:pt x="2032" y="4404"/>
                    <a:pt x="1913" y="4469"/>
                    <a:pt x="1908" y="4448"/>
                  </a:cubicBezTo>
                  <a:cubicBezTo>
                    <a:pt x="1887" y="4496"/>
                    <a:pt x="1842" y="4516"/>
                    <a:pt x="1821" y="4550"/>
                  </a:cubicBezTo>
                  <a:cubicBezTo>
                    <a:pt x="1805" y="4573"/>
                    <a:pt x="1851" y="4595"/>
                    <a:pt x="1851" y="4575"/>
                  </a:cubicBezTo>
                  <a:cubicBezTo>
                    <a:pt x="1851" y="4526"/>
                    <a:pt x="1947" y="4579"/>
                    <a:pt x="1962" y="4596"/>
                  </a:cubicBezTo>
                  <a:cubicBezTo>
                    <a:pt x="1885" y="4578"/>
                    <a:pt x="1952" y="4744"/>
                    <a:pt x="1992" y="4691"/>
                  </a:cubicBezTo>
                  <a:cubicBezTo>
                    <a:pt x="2009" y="4711"/>
                    <a:pt x="2106" y="4735"/>
                    <a:pt x="2103" y="4761"/>
                  </a:cubicBezTo>
                  <a:cubicBezTo>
                    <a:pt x="2097" y="4806"/>
                    <a:pt x="2093" y="4819"/>
                    <a:pt x="2133" y="4855"/>
                  </a:cubicBezTo>
                  <a:cubicBezTo>
                    <a:pt x="2139" y="4849"/>
                    <a:pt x="2133" y="4855"/>
                    <a:pt x="2133" y="4855"/>
                  </a:cubicBezTo>
                  <a:lnTo>
                    <a:pt x="2133" y="4855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4" name="Freeform 8">
              <a:extLst>
                <a:ext uri="{FF2B5EF4-FFF2-40B4-BE49-F238E27FC236}">
                  <a16:creationId xmlns:a16="http://schemas.microsoft.com/office/drawing/2014/main" id="{B96692FF-D50F-D69C-C832-C0B897461B74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" y="570"/>
              <a:ext cx="1401" cy="1078"/>
            </a:xfrm>
            <a:custGeom>
              <a:avLst/>
              <a:gdLst>
                <a:gd name="T0" fmla="*/ 1529 w 6170"/>
                <a:gd name="T1" fmla="*/ 4651 h 4755"/>
                <a:gd name="T2" fmla="*/ 1596 w 6170"/>
                <a:gd name="T3" fmla="*/ 4524 h 4755"/>
                <a:gd name="T4" fmla="*/ 1680 w 6170"/>
                <a:gd name="T5" fmla="*/ 4339 h 4755"/>
                <a:gd name="T6" fmla="*/ 1920 w 6170"/>
                <a:gd name="T7" fmla="*/ 4233 h 4755"/>
                <a:gd name="T8" fmla="*/ 2245 w 6170"/>
                <a:gd name="T9" fmla="*/ 4149 h 4755"/>
                <a:gd name="T10" fmla="*/ 2664 w 6170"/>
                <a:gd name="T11" fmla="*/ 4107 h 4755"/>
                <a:gd name="T12" fmla="*/ 2919 w 6170"/>
                <a:gd name="T13" fmla="*/ 4130 h 4755"/>
                <a:gd name="T14" fmla="*/ 3321 w 6170"/>
                <a:gd name="T15" fmla="*/ 3921 h 4755"/>
                <a:gd name="T16" fmla="*/ 3489 w 6170"/>
                <a:gd name="T17" fmla="*/ 3853 h 4755"/>
                <a:gd name="T18" fmla="*/ 3723 w 6170"/>
                <a:gd name="T19" fmla="*/ 3707 h 4755"/>
                <a:gd name="T20" fmla="*/ 4203 w 6170"/>
                <a:gd name="T21" fmla="*/ 3762 h 4755"/>
                <a:gd name="T22" fmla="*/ 4472 w 6170"/>
                <a:gd name="T23" fmla="*/ 3739 h 4755"/>
                <a:gd name="T24" fmla="*/ 4741 w 6170"/>
                <a:gd name="T25" fmla="*/ 3781 h 4755"/>
                <a:gd name="T26" fmla="*/ 4814 w 6170"/>
                <a:gd name="T27" fmla="*/ 3549 h 4755"/>
                <a:gd name="T28" fmla="*/ 4846 w 6170"/>
                <a:gd name="T29" fmla="*/ 3426 h 4755"/>
                <a:gd name="T30" fmla="*/ 5019 w 6170"/>
                <a:gd name="T31" fmla="*/ 3450 h 4755"/>
                <a:gd name="T32" fmla="*/ 5012 w 6170"/>
                <a:gd name="T33" fmla="*/ 3367 h 4755"/>
                <a:gd name="T34" fmla="*/ 5198 w 6170"/>
                <a:gd name="T35" fmla="*/ 3219 h 4755"/>
                <a:gd name="T36" fmla="*/ 5293 w 6170"/>
                <a:gd name="T37" fmla="*/ 3040 h 4755"/>
                <a:gd name="T38" fmla="*/ 5072 w 6170"/>
                <a:gd name="T39" fmla="*/ 2602 h 4755"/>
                <a:gd name="T40" fmla="*/ 4999 w 6170"/>
                <a:gd name="T41" fmla="*/ 2058 h 4755"/>
                <a:gd name="T42" fmla="*/ 5217 w 6170"/>
                <a:gd name="T43" fmla="*/ 1821 h 4755"/>
                <a:gd name="T44" fmla="*/ 5372 w 6170"/>
                <a:gd name="T45" fmla="*/ 1494 h 4755"/>
                <a:gd name="T46" fmla="*/ 5479 w 6170"/>
                <a:gd name="T47" fmla="*/ 1437 h 4755"/>
                <a:gd name="T48" fmla="*/ 5764 w 6170"/>
                <a:gd name="T49" fmla="*/ 1435 h 4755"/>
                <a:gd name="T50" fmla="*/ 5897 w 6170"/>
                <a:gd name="T51" fmla="*/ 936 h 4755"/>
                <a:gd name="T52" fmla="*/ 5912 w 6170"/>
                <a:gd name="T53" fmla="*/ 419 h 4755"/>
                <a:gd name="T54" fmla="*/ 5699 w 6170"/>
                <a:gd name="T55" fmla="*/ 216 h 4755"/>
                <a:gd name="T56" fmla="*/ 5209 w 6170"/>
                <a:gd name="T57" fmla="*/ 157 h 4755"/>
                <a:gd name="T58" fmla="*/ 4966 w 6170"/>
                <a:gd name="T59" fmla="*/ 241 h 4755"/>
                <a:gd name="T60" fmla="*/ 5069 w 6170"/>
                <a:gd name="T61" fmla="*/ 438 h 4755"/>
                <a:gd name="T62" fmla="*/ 5217 w 6170"/>
                <a:gd name="T63" fmla="*/ 703 h 4755"/>
                <a:gd name="T64" fmla="*/ 5115 w 6170"/>
                <a:gd name="T65" fmla="*/ 900 h 4755"/>
                <a:gd name="T66" fmla="*/ 4507 w 6170"/>
                <a:gd name="T67" fmla="*/ 1097 h 4755"/>
                <a:gd name="T68" fmla="*/ 3902 w 6170"/>
                <a:gd name="T69" fmla="*/ 1213 h 4755"/>
                <a:gd name="T70" fmla="*/ 3606 w 6170"/>
                <a:gd name="T71" fmla="*/ 1278 h 4755"/>
                <a:gd name="T72" fmla="*/ 3377 w 6170"/>
                <a:gd name="T73" fmla="*/ 1499 h 4755"/>
                <a:gd name="T74" fmla="*/ 2929 w 6170"/>
                <a:gd name="T75" fmla="*/ 1485 h 4755"/>
                <a:gd name="T76" fmla="*/ 2592 w 6170"/>
                <a:gd name="T77" fmla="*/ 1484 h 4755"/>
                <a:gd name="T78" fmla="*/ 2220 w 6170"/>
                <a:gd name="T79" fmla="*/ 1544 h 4755"/>
                <a:gd name="T80" fmla="*/ 1896 w 6170"/>
                <a:gd name="T81" fmla="*/ 2009 h 4755"/>
                <a:gd name="T82" fmla="*/ 1646 w 6170"/>
                <a:gd name="T83" fmla="*/ 1870 h 4755"/>
                <a:gd name="T84" fmla="*/ 1426 w 6170"/>
                <a:gd name="T85" fmla="*/ 2082 h 4755"/>
                <a:gd name="T86" fmla="*/ 1111 w 6170"/>
                <a:gd name="T87" fmla="*/ 2111 h 4755"/>
                <a:gd name="T88" fmla="*/ 884 w 6170"/>
                <a:gd name="T89" fmla="*/ 2407 h 4755"/>
                <a:gd name="T90" fmla="*/ 535 w 6170"/>
                <a:gd name="T91" fmla="*/ 2374 h 4755"/>
                <a:gd name="T92" fmla="*/ 21 w 6170"/>
                <a:gd name="T93" fmla="*/ 2778 h 4755"/>
                <a:gd name="T94" fmla="*/ 495 w 6170"/>
                <a:gd name="T95" fmla="*/ 3146 h 4755"/>
                <a:gd name="T96" fmla="*/ 898 w 6170"/>
                <a:gd name="T97" fmla="*/ 3182 h 4755"/>
                <a:gd name="T98" fmla="*/ 842 w 6170"/>
                <a:gd name="T99" fmla="*/ 3639 h 4755"/>
                <a:gd name="T100" fmla="*/ 909 w 6170"/>
                <a:gd name="T101" fmla="*/ 3906 h 4755"/>
                <a:gd name="T102" fmla="*/ 1000 w 6170"/>
                <a:gd name="T103" fmla="*/ 4229 h 4755"/>
                <a:gd name="T104" fmla="*/ 957 w 6170"/>
                <a:gd name="T105" fmla="*/ 4359 h 4755"/>
                <a:gd name="T106" fmla="*/ 805 w 6170"/>
                <a:gd name="T107" fmla="*/ 4355 h 4755"/>
                <a:gd name="T108" fmla="*/ 845 w 6170"/>
                <a:gd name="T109" fmla="*/ 4419 h 4755"/>
                <a:gd name="T110" fmla="*/ 989 w 6170"/>
                <a:gd name="T111" fmla="*/ 4597 h 4755"/>
                <a:gd name="T112" fmla="*/ 1185 w 6170"/>
                <a:gd name="T113" fmla="*/ 4603 h 4755"/>
                <a:gd name="T114" fmla="*/ 1327 w 6170"/>
                <a:gd name="T115" fmla="*/ 4727 h 4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170" h="4755">
                  <a:moveTo>
                    <a:pt x="1339" y="4704"/>
                  </a:moveTo>
                  <a:cubicBezTo>
                    <a:pt x="1356" y="4689"/>
                    <a:pt x="1356" y="4675"/>
                    <a:pt x="1339" y="4661"/>
                  </a:cubicBezTo>
                  <a:cubicBezTo>
                    <a:pt x="1370" y="4686"/>
                    <a:pt x="1413" y="4617"/>
                    <a:pt x="1441" y="4612"/>
                  </a:cubicBezTo>
                  <a:cubicBezTo>
                    <a:pt x="1472" y="4606"/>
                    <a:pt x="1498" y="4651"/>
                    <a:pt x="1529" y="4651"/>
                  </a:cubicBezTo>
                  <a:cubicBezTo>
                    <a:pt x="1563" y="4650"/>
                    <a:pt x="1531" y="4612"/>
                    <a:pt x="1540" y="4605"/>
                  </a:cubicBezTo>
                  <a:cubicBezTo>
                    <a:pt x="1541" y="4591"/>
                    <a:pt x="1571" y="4620"/>
                    <a:pt x="1578" y="4592"/>
                  </a:cubicBezTo>
                  <a:cubicBezTo>
                    <a:pt x="1583" y="4575"/>
                    <a:pt x="1564" y="4538"/>
                    <a:pt x="1579" y="4525"/>
                  </a:cubicBezTo>
                  <a:cubicBezTo>
                    <a:pt x="1588" y="4532"/>
                    <a:pt x="1593" y="4532"/>
                    <a:pt x="1596" y="4524"/>
                  </a:cubicBezTo>
                  <a:cubicBezTo>
                    <a:pt x="1692" y="4644"/>
                    <a:pt x="1640" y="4439"/>
                    <a:pt x="1627" y="4457"/>
                  </a:cubicBezTo>
                  <a:cubicBezTo>
                    <a:pt x="1633" y="4449"/>
                    <a:pt x="1669" y="4450"/>
                    <a:pt x="1680" y="4445"/>
                  </a:cubicBezTo>
                  <a:cubicBezTo>
                    <a:pt x="1680" y="4445"/>
                    <a:pt x="1673" y="4421"/>
                    <a:pt x="1676" y="4414"/>
                  </a:cubicBezTo>
                  <a:cubicBezTo>
                    <a:pt x="1683" y="4395"/>
                    <a:pt x="1657" y="4359"/>
                    <a:pt x="1680" y="4339"/>
                  </a:cubicBezTo>
                  <a:cubicBezTo>
                    <a:pt x="1688" y="4378"/>
                    <a:pt x="1775" y="4334"/>
                    <a:pt x="1775" y="4324"/>
                  </a:cubicBezTo>
                  <a:cubicBezTo>
                    <a:pt x="1799" y="4313"/>
                    <a:pt x="1742" y="4310"/>
                    <a:pt x="1795" y="4292"/>
                  </a:cubicBezTo>
                  <a:cubicBezTo>
                    <a:pt x="1817" y="4285"/>
                    <a:pt x="1851" y="4274"/>
                    <a:pt x="1851" y="4244"/>
                  </a:cubicBezTo>
                  <a:cubicBezTo>
                    <a:pt x="1868" y="4262"/>
                    <a:pt x="1917" y="4235"/>
                    <a:pt x="1920" y="4233"/>
                  </a:cubicBezTo>
                  <a:cubicBezTo>
                    <a:pt x="1914" y="4260"/>
                    <a:pt x="1976" y="4280"/>
                    <a:pt x="1994" y="4278"/>
                  </a:cubicBezTo>
                  <a:cubicBezTo>
                    <a:pt x="2012" y="4275"/>
                    <a:pt x="2165" y="4232"/>
                    <a:pt x="2155" y="4221"/>
                  </a:cubicBezTo>
                  <a:cubicBezTo>
                    <a:pt x="2156" y="4203"/>
                    <a:pt x="2151" y="4187"/>
                    <a:pt x="2140" y="4172"/>
                  </a:cubicBezTo>
                  <a:cubicBezTo>
                    <a:pt x="2209" y="4185"/>
                    <a:pt x="2191" y="4159"/>
                    <a:pt x="2245" y="4149"/>
                  </a:cubicBezTo>
                  <a:cubicBezTo>
                    <a:pt x="2284" y="4149"/>
                    <a:pt x="2292" y="4054"/>
                    <a:pt x="2343" y="4054"/>
                  </a:cubicBezTo>
                  <a:cubicBezTo>
                    <a:pt x="2357" y="4054"/>
                    <a:pt x="2336" y="4138"/>
                    <a:pt x="2336" y="4138"/>
                  </a:cubicBezTo>
                  <a:cubicBezTo>
                    <a:pt x="2421" y="4138"/>
                    <a:pt x="2517" y="4173"/>
                    <a:pt x="2605" y="4169"/>
                  </a:cubicBezTo>
                  <a:cubicBezTo>
                    <a:pt x="2619" y="4168"/>
                    <a:pt x="2617" y="4107"/>
                    <a:pt x="2664" y="4107"/>
                  </a:cubicBezTo>
                  <a:cubicBezTo>
                    <a:pt x="2650" y="4118"/>
                    <a:pt x="2651" y="4127"/>
                    <a:pt x="2666" y="4134"/>
                  </a:cubicBezTo>
                  <a:cubicBezTo>
                    <a:pt x="2696" y="4134"/>
                    <a:pt x="2822" y="3971"/>
                    <a:pt x="2843" y="3993"/>
                  </a:cubicBezTo>
                  <a:cubicBezTo>
                    <a:pt x="2844" y="3996"/>
                    <a:pt x="2885" y="4021"/>
                    <a:pt x="2873" y="4028"/>
                  </a:cubicBezTo>
                  <a:cubicBezTo>
                    <a:pt x="2911" y="4007"/>
                    <a:pt x="2907" y="4113"/>
                    <a:pt x="2919" y="4130"/>
                  </a:cubicBezTo>
                  <a:cubicBezTo>
                    <a:pt x="2935" y="4114"/>
                    <a:pt x="2979" y="4111"/>
                    <a:pt x="3000" y="4100"/>
                  </a:cubicBezTo>
                  <a:cubicBezTo>
                    <a:pt x="3044" y="4078"/>
                    <a:pt x="3008" y="4068"/>
                    <a:pt x="3025" y="4039"/>
                  </a:cubicBezTo>
                  <a:cubicBezTo>
                    <a:pt x="3059" y="3981"/>
                    <a:pt x="3169" y="3947"/>
                    <a:pt x="3185" y="4001"/>
                  </a:cubicBezTo>
                  <a:cubicBezTo>
                    <a:pt x="3213" y="3965"/>
                    <a:pt x="3319" y="3979"/>
                    <a:pt x="3321" y="3921"/>
                  </a:cubicBezTo>
                  <a:cubicBezTo>
                    <a:pt x="3342" y="3978"/>
                    <a:pt x="3358" y="3820"/>
                    <a:pt x="3348" y="3830"/>
                  </a:cubicBezTo>
                  <a:cubicBezTo>
                    <a:pt x="3376" y="3840"/>
                    <a:pt x="3397" y="3853"/>
                    <a:pt x="3415" y="3865"/>
                  </a:cubicBezTo>
                  <a:cubicBezTo>
                    <a:pt x="3428" y="3873"/>
                    <a:pt x="3442" y="3866"/>
                    <a:pt x="3454" y="3864"/>
                  </a:cubicBezTo>
                  <a:cubicBezTo>
                    <a:pt x="3518" y="3907"/>
                    <a:pt x="3427" y="3811"/>
                    <a:pt x="3489" y="3853"/>
                  </a:cubicBezTo>
                  <a:cubicBezTo>
                    <a:pt x="3474" y="3836"/>
                    <a:pt x="3466" y="3742"/>
                    <a:pt x="3466" y="3705"/>
                  </a:cubicBezTo>
                  <a:cubicBezTo>
                    <a:pt x="3466" y="3723"/>
                    <a:pt x="3540" y="3667"/>
                    <a:pt x="3542" y="3666"/>
                  </a:cubicBezTo>
                  <a:cubicBezTo>
                    <a:pt x="3576" y="3648"/>
                    <a:pt x="3648" y="3690"/>
                    <a:pt x="3644" y="3693"/>
                  </a:cubicBezTo>
                  <a:cubicBezTo>
                    <a:pt x="3681" y="3663"/>
                    <a:pt x="3658" y="3683"/>
                    <a:pt x="3723" y="3707"/>
                  </a:cubicBezTo>
                  <a:cubicBezTo>
                    <a:pt x="3735" y="3712"/>
                    <a:pt x="3795" y="3721"/>
                    <a:pt x="3781" y="3747"/>
                  </a:cubicBezTo>
                  <a:cubicBezTo>
                    <a:pt x="3822" y="3747"/>
                    <a:pt x="3989" y="3750"/>
                    <a:pt x="4005" y="3800"/>
                  </a:cubicBezTo>
                  <a:cubicBezTo>
                    <a:pt x="4026" y="3784"/>
                    <a:pt x="4121" y="3784"/>
                    <a:pt x="4142" y="3800"/>
                  </a:cubicBezTo>
                  <a:cubicBezTo>
                    <a:pt x="4129" y="3723"/>
                    <a:pt x="4163" y="3760"/>
                    <a:pt x="4203" y="3762"/>
                  </a:cubicBezTo>
                  <a:cubicBezTo>
                    <a:pt x="4144" y="3798"/>
                    <a:pt x="4268" y="3792"/>
                    <a:pt x="4281" y="3798"/>
                  </a:cubicBezTo>
                  <a:cubicBezTo>
                    <a:pt x="4289" y="3802"/>
                    <a:pt x="4370" y="3858"/>
                    <a:pt x="4358" y="3859"/>
                  </a:cubicBezTo>
                  <a:cubicBezTo>
                    <a:pt x="4372" y="3858"/>
                    <a:pt x="4388" y="3835"/>
                    <a:pt x="4381" y="3822"/>
                  </a:cubicBezTo>
                  <a:cubicBezTo>
                    <a:pt x="4391" y="3831"/>
                    <a:pt x="4466" y="3739"/>
                    <a:pt x="4472" y="3739"/>
                  </a:cubicBezTo>
                  <a:cubicBezTo>
                    <a:pt x="4479" y="3744"/>
                    <a:pt x="4567" y="3777"/>
                    <a:pt x="4567" y="3776"/>
                  </a:cubicBezTo>
                  <a:cubicBezTo>
                    <a:pt x="4574" y="3767"/>
                    <a:pt x="4578" y="3757"/>
                    <a:pt x="4579" y="3747"/>
                  </a:cubicBezTo>
                  <a:cubicBezTo>
                    <a:pt x="4593" y="3760"/>
                    <a:pt x="4743" y="3754"/>
                    <a:pt x="4733" y="3795"/>
                  </a:cubicBezTo>
                  <a:cubicBezTo>
                    <a:pt x="4733" y="3789"/>
                    <a:pt x="4735" y="3784"/>
                    <a:pt x="4741" y="3781"/>
                  </a:cubicBezTo>
                  <a:cubicBezTo>
                    <a:pt x="4728" y="3777"/>
                    <a:pt x="4802" y="3803"/>
                    <a:pt x="4784" y="3784"/>
                  </a:cubicBezTo>
                  <a:cubicBezTo>
                    <a:pt x="4784" y="3783"/>
                    <a:pt x="4804" y="3652"/>
                    <a:pt x="4795" y="3659"/>
                  </a:cubicBezTo>
                  <a:cubicBezTo>
                    <a:pt x="4873" y="3692"/>
                    <a:pt x="4812" y="3564"/>
                    <a:pt x="4852" y="3572"/>
                  </a:cubicBezTo>
                  <a:cubicBezTo>
                    <a:pt x="4842" y="3562"/>
                    <a:pt x="4831" y="3549"/>
                    <a:pt x="4814" y="3549"/>
                  </a:cubicBezTo>
                  <a:cubicBezTo>
                    <a:pt x="4825" y="3541"/>
                    <a:pt x="4824" y="3531"/>
                    <a:pt x="4816" y="3521"/>
                  </a:cubicBezTo>
                  <a:cubicBezTo>
                    <a:pt x="4784" y="3479"/>
                    <a:pt x="4838" y="3500"/>
                    <a:pt x="4856" y="3488"/>
                  </a:cubicBezTo>
                  <a:cubicBezTo>
                    <a:pt x="4839" y="3487"/>
                    <a:pt x="4826" y="3441"/>
                    <a:pt x="4826" y="3427"/>
                  </a:cubicBezTo>
                  <a:cubicBezTo>
                    <a:pt x="4833" y="3430"/>
                    <a:pt x="4839" y="3430"/>
                    <a:pt x="4846" y="3426"/>
                  </a:cubicBezTo>
                  <a:cubicBezTo>
                    <a:pt x="4845" y="3415"/>
                    <a:pt x="4813" y="3395"/>
                    <a:pt x="4807" y="3386"/>
                  </a:cubicBezTo>
                  <a:cubicBezTo>
                    <a:pt x="4821" y="3350"/>
                    <a:pt x="4866" y="3366"/>
                    <a:pt x="4899" y="3387"/>
                  </a:cubicBezTo>
                  <a:cubicBezTo>
                    <a:pt x="4923" y="3401"/>
                    <a:pt x="4946" y="3418"/>
                    <a:pt x="4968" y="3435"/>
                  </a:cubicBezTo>
                  <a:cubicBezTo>
                    <a:pt x="5003" y="3464"/>
                    <a:pt x="4993" y="3428"/>
                    <a:pt x="5019" y="3450"/>
                  </a:cubicBezTo>
                  <a:cubicBezTo>
                    <a:pt x="4994" y="3425"/>
                    <a:pt x="5019" y="3437"/>
                    <a:pt x="5019" y="3418"/>
                  </a:cubicBezTo>
                  <a:cubicBezTo>
                    <a:pt x="5019" y="3402"/>
                    <a:pt x="4983" y="3412"/>
                    <a:pt x="4978" y="3397"/>
                  </a:cubicBezTo>
                  <a:cubicBezTo>
                    <a:pt x="4996" y="3392"/>
                    <a:pt x="5005" y="3380"/>
                    <a:pt x="5023" y="3393"/>
                  </a:cubicBezTo>
                  <a:cubicBezTo>
                    <a:pt x="5019" y="3387"/>
                    <a:pt x="5009" y="3364"/>
                    <a:pt x="5012" y="3367"/>
                  </a:cubicBezTo>
                  <a:cubicBezTo>
                    <a:pt x="5039" y="3337"/>
                    <a:pt x="5042" y="3331"/>
                    <a:pt x="5042" y="3287"/>
                  </a:cubicBezTo>
                  <a:cubicBezTo>
                    <a:pt x="5069" y="3314"/>
                    <a:pt x="5135" y="3376"/>
                    <a:pt x="5122" y="3291"/>
                  </a:cubicBezTo>
                  <a:cubicBezTo>
                    <a:pt x="5151" y="3305"/>
                    <a:pt x="5169" y="3329"/>
                    <a:pt x="5203" y="3329"/>
                  </a:cubicBezTo>
                  <a:cubicBezTo>
                    <a:pt x="5210" y="3329"/>
                    <a:pt x="5218" y="3232"/>
                    <a:pt x="5198" y="3219"/>
                  </a:cubicBezTo>
                  <a:cubicBezTo>
                    <a:pt x="5233" y="3245"/>
                    <a:pt x="5204" y="3106"/>
                    <a:pt x="5198" y="3112"/>
                  </a:cubicBezTo>
                  <a:cubicBezTo>
                    <a:pt x="5187" y="3098"/>
                    <a:pt x="5168" y="3069"/>
                    <a:pt x="5200" y="3069"/>
                  </a:cubicBezTo>
                  <a:cubicBezTo>
                    <a:pt x="5265" y="3067"/>
                    <a:pt x="5218" y="3077"/>
                    <a:pt x="5239" y="3014"/>
                  </a:cubicBezTo>
                  <a:cubicBezTo>
                    <a:pt x="5253" y="3008"/>
                    <a:pt x="5279" y="3037"/>
                    <a:pt x="5293" y="3040"/>
                  </a:cubicBezTo>
                  <a:cubicBezTo>
                    <a:pt x="5271" y="3011"/>
                    <a:pt x="5271" y="2968"/>
                    <a:pt x="5256" y="2935"/>
                  </a:cubicBezTo>
                  <a:cubicBezTo>
                    <a:pt x="5240" y="2900"/>
                    <a:pt x="5180" y="2910"/>
                    <a:pt x="5148" y="2888"/>
                  </a:cubicBezTo>
                  <a:cubicBezTo>
                    <a:pt x="5183" y="2873"/>
                    <a:pt x="5161" y="2839"/>
                    <a:pt x="5138" y="2829"/>
                  </a:cubicBezTo>
                  <a:cubicBezTo>
                    <a:pt x="5111" y="2817"/>
                    <a:pt x="5103" y="2621"/>
                    <a:pt x="5072" y="2602"/>
                  </a:cubicBezTo>
                  <a:cubicBezTo>
                    <a:pt x="5039" y="2581"/>
                    <a:pt x="5021" y="2459"/>
                    <a:pt x="5004" y="2409"/>
                  </a:cubicBezTo>
                  <a:cubicBezTo>
                    <a:pt x="4983" y="2349"/>
                    <a:pt x="4932" y="2263"/>
                    <a:pt x="4985" y="2186"/>
                  </a:cubicBezTo>
                  <a:cubicBezTo>
                    <a:pt x="4978" y="2184"/>
                    <a:pt x="4914" y="2181"/>
                    <a:pt x="4920" y="2174"/>
                  </a:cubicBezTo>
                  <a:cubicBezTo>
                    <a:pt x="4920" y="2114"/>
                    <a:pt x="4955" y="2096"/>
                    <a:pt x="4999" y="2058"/>
                  </a:cubicBezTo>
                  <a:cubicBezTo>
                    <a:pt x="5071" y="1998"/>
                    <a:pt x="5045" y="2025"/>
                    <a:pt x="5047" y="1934"/>
                  </a:cubicBezTo>
                  <a:cubicBezTo>
                    <a:pt x="5049" y="1878"/>
                    <a:pt x="5073" y="1852"/>
                    <a:pt x="5121" y="1850"/>
                  </a:cubicBezTo>
                  <a:cubicBezTo>
                    <a:pt x="5160" y="1848"/>
                    <a:pt x="5184" y="1803"/>
                    <a:pt x="5218" y="1786"/>
                  </a:cubicBezTo>
                  <a:cubicBezTo>
                    <a:pt x="5211" y="1789"/>
                    <a:pt x="5221" y="1816"/>
                    <a:pt x="5217" y="1821"/>
                  </a:cubicBezTo>
                  <a:cubicBezTo>
                    <a:pt x="5235" y="1804"/>
                    <a:pt x="5288" y="1813"/>
                    <a:pt x="5238" y="1776"/>
                  </a:cubicBezTo>
                  <a:cubicBezTo>
                    <a:pt x="5219" y="1762"/>
                    <a:pt x="5241" y="1740"/>
                    <a:pt x="5249" y="1725"/>
                  </a:cubicBezTo>
                  <a:cubicBezTo>
                    <a:pt x="5257" y="1711"/>
                    <a:pt x="5336" y="1538"/>
                    <a:pt x="5353" y="1627"/>
                  </a:cubicBezTo>
                  <a:cubicBezTo>
                    <a:pt x="5377" y="1588"/>
                    <a:pt x="5411" y="1517"/>
                    <a:pt x="5372" y="1494"/>
                  </a:cubicBezTo>
                  <a:cubicBezTo>
                    <a:pt x="5396" y="1491"/>
                    <a:pt x="5386" y="1461"/>
                    <a:pt x="5407" y="1445"/>
                  </a:cubicBezTo>
                  <a:cubicBezTo>
                    <a:pt x="5400" y="1440"/>
                    <a:pt x="5357" y="1418"/>
                    <a:pt x="5365" y="1411"/>
                  </a:cubicBezTo>
                  <a:cubicBezTo>
                    <a:pt x="5398" y="1381"/>
                    <a:pt x="5466" y="1443"/>
                    <a:pt x="5505" y="1403"/>
                  </a:cubicBezTo>
                  <a:cubicBezTo>
                    <a:pt x="5506" y="1410"/>
                    <a:pt x="5481" y="1448"/>
                    <a:pt x="5479" y="1437"/>
                  </a:cubicBezTo>
                  <a:cubicBezTo>
                    <a:pt x="5497" y="1455"/>
                    <a:pt x="5537" y="1414"/>
                    <a:pt x="5545" y="1448"/>
                  </a:cubicBezTo>
                  <a:cubicBezTo>
                    <a:pt x="5550" y="1465"/>
                    <a:pt x="5579" y="1485"/>
                    <a:pt x="5591" y="1495"/>
                  </a:cubicBezTo>
                  <a:cubicBezTo>
                    <a:pt x="5623" y="1521"/>
                    <a:pt x="5659" y="1538"/>
                    <a:pt x="5697" y="1528"/>
                  </a:cubicBezTo>
                  <a:cubicBezTo>
                    <a:pt x="5757" y="1513"/>
                    <a:pt x="5758" y="1493"/>
                    <a:pt x="5764" y="1435"/>
                  </a:cubicBezTo>
                  <a:cubicBezTo>
                    <a:pt x="5766" y="1424"/>
                    <a:pt x="5812" y="1338"/>
                    <a:pt x="5796" y="1338"/>
                  </a:cubicBezTo>
                  <a:cubicBezTo>
                    <a:pt x="5902" y="1338"/>
                    <a:pt x="5926" y="1306"/>
                    <a:pt x="5994" y="1245"/>
                  </a:cubicBezTo>
                  <a:cubicBezTo>
                    <a:pt x="5954" y="1185"/>
                    <a:pt x="6123" y="1009"/>
                    <a:pt x="6135" y="954"/>
                  </a:cubicBezTo>
                  <a:cubicBezTo>
                    <a:pt x="6170" y="788"/>
                    <a:pt x="5984" y="932"/>
                    <a:pt x="5897" y="936"/>
                  </a:cubicBezTo>
                  <a:cubicBezTo>
                    <a:pt x="5897" y="935"/>
                    <a:pt x="5843" y="904"/>
                    <a:pt x="5843" y="880"/>
                  </a:cubicBezTo>
                  <a:cubicBezTo>
                    <a:pt x="5843" y="833"/>
                    <a:pt x="5915" y="770"/>
                    <a:pt x="5942" y="731"/>
                  </a:cubicBezTo>
                  <a:cubicBezTo>
                    <a:pt x="5947" y="724"/>
                    <a:pt x="6001" y="606"/>
                    <a:pt x="6005" y="606"/>
                  </a:cubicBezTo>
                  <a:cubicBezTo>
                    <a:pt x="6010" y="606"/>
                    <a:pt x="5916" y="431"/>
                    <a:pt x="5912" y="419"/>
                  </a:cubicBezTo>
                  <a:cubicBezTo>
                    <a:pt x="5857" y="480"/>
                    <a:pt x="5780" y="397"/>
                    <a:pt x="5832" y="408"/>
                  </a:cubicBezTo>
                  <a:cubicBezTo>
                    <a:pt x="5798" y="362"/>
                    <a:pt x="5753" y="350"/>
                    <a:pt x="5703" y="328"/>
                  </a:cubicBezTo>
                  <a:cubicBezTo>
                    <a:pt x="5709" y="303"/>
                    <a:pt x="5725" y="279"/>
                    <a:pt x="5734" y="255"/>
                  </a:cubicBezTo>
                  <a:cubicBezTo>
                    <a:pt x="5747" y="223"/>
                    <a:pt x="5712" y="179"/>
                    <a:pt x="5699" y="216"/>
                  </a:cubicBezTo>
                  <a:cubicBezTo>
                    <a:pt x="5687" y="246"/>
                    <a:pt x="5704" y="278"/>
                    <a:pt x="5683" y="309"/>
                  </a:cubicBezTo>
                  <a:cubicBezTo>
                    <a:pt x="5672" y="326"/>
                    <a:pt x="5617" y="307"/>
                    <a:pt x="5625" y="286"/>
                  </a:cubicBezTo>
                  <a:cubicBezTo>
                    <a:pt x="5662" y="184"/>
                    <a:pt x="5426" y="305"/>
                    <a:pt x="5409" y="305"/>
                  </a:cubicBezTo>
                  <a:cubicBezTo>
                    <a:pt x="5325" y="305"/>
                    <a:pt x="5301" y="68"/>
                    <a:pt x="5209" y="157"/>
                  </a:cubicBezTo>
                  <a:cubicBezTo>
                    <a:pt x="5209" y="209"/>
                    <a:pt x="5129" y="75"/>
                    <a:pt x="5130" y="77"/>
                  </a:cubicBezTo>
                  <a:cubicBezTo>
                    <a:pt x="5065" y="0"/>
                    <a:pt x="5025" y="196"/>
                    <a:pt x="4970" y="131"/>
                  </a:cubicBezTo>
                  <a:cubicBezTo>
                    <a:pt x="4970" y="134"/>
                    <a:pt x="4969" y="137"/>
                    <a:pt x="4966" y="138"/>
                  </a:cubicBezTo>
                  <a:cubicBezTo>
                    <a:pt x="4970" y="186"/>
                    <a:pt x="5043" y="195"/>
                    <a:pt x="4966" y="241"/>
                  </a:cubicBezTo>
                  <a:cubicBezTo>
                    <a:pt x="4994" y="273"/>
                    <a:pt x="4922" y="296"/>
                    <a:pt x="4902" y="287"/>
                  </a:cubicBezTo>
                  <a:cubicBezTo>
                    <a:pt x="4902" y="339"/>
                    <a:pt x="4934" y="342"/>
                    <a:pt x="4879" y="389"/>
                  </a:cubicBezTo>
                  <a:cubicBezTo>
                    <a:pt x="4883" y="389"/>
                    <a:pt x="4942" y="445"/>
                    <a:pt x="4951" y="454"/>
                  </a:cubicBezTo>
                  <a:cubicBezTo>
                    <a:pt x="4989" y="489"/>
                    <a:pt x="5026" y="432"/>
                    <a:pt x="5069" y="438"/>
                  </a:cubicBezTo>
                  <a:cubicBezTo>
                    <a:pt x="5202" y="459"/>
                    <a:pt x="5024" y="527"/>
                    <a:pt x="5008" y="537"/>
                  </a:cubicBezTo>
                  <a:cubicBezTo>
                    <a:pt x="5018" y="539"/>
                    <a:pt x="5072" y="571"/>
                    <a:pt x="5046" y="587"/>
                  </a:cubicBezTo>
                  <a:cubicBezTo>
                    <a:pt x="5043" y="584"/>
                    <a:pt x="5059" y="628"/>
                    <a:pt x="5105" y="635"/>
                  </a:cubicBezTo>
                  <a:cubicBezTo>
                    <a:pt x="5129" y="639"/>
                    <a:pt x="5216" y="695"/>
                    <a:pt x="5217" y="703"/>
                  </a:cubicBezTo>
                  <a:cubicBezTo>
                    <a:pt x="5215" y="679"/>
                    <a:pt x="5317" y="735"/>
                    <a:pt x="5300" y="735"/>
                  </a:cubicBezTo>
                  <a:cubicBezTo>
                    <a:pt x="5343" y="735"/>
                    <a:pt x="5282" y="826"/>
                    <a:pt x="5281" y="826"/>
                  </a:cubicBezTo>
                  <a:cubicBezTo>
                    <a:pt x="5261" y="833"/>
                    <a:pt x="5229" y="862"/>
                    <a:pt x="5249" y="919"/>
                  </a:cubicBezTo>
                  <a:cubicBezTo>
                    <a:pt x="5252" y="944"/>
                    <a:pt x="5109" y="905"/>
                    <a:pt x="5115" y="900"/>
                  </a:cubicBezTo>
                  <a:cubicBezTo>
                    <a:pt x="5154" y="943"/>
                    <a:pt x="4979" y="954"/>
                    <a:pt x="4959" y="960"/>
                  </a:cubicBezTo>
                  <a:cubicBezTo>
                    <a:pt x="4898" y="977"/>
                    <a:pt x="4913" y="916"/>
                    <a:pt x="4869" y="901"/>
                  </a:cubicBezTo>
                  <a:cubicBezTo>
                    <a:pt x="4833" y="889"/>
                    <a:pt x="4775" y="913"/>
                    <a:pt x="4723" y="913"/>
                  </a:cubicBezTo>
                  <a:cubicBezTo>
                    <a:pt x="4755" y="1040"/>
                    <a:pt x="4604" y="1091"/>
                    <a:pt x="4507" y="1097"/>
                  </a:cubicBezTo>
                  <a:cubicBezTo>
                    <a:pt x="4454" y="1100"/>
                    <a:pt x="4436" y="1099"/>
                    <a:pt x="4383" y="1125"/>
                  </a:cubicBezTo>
                  <a:cubicBezTo>
                    <a:pt x="4328" y="1152"/>
                    <a:pt x="4232" y="1139"/>
                    <a:pt x="4188" y="1180"/>
                  </a:cubicBezTo>
                  <a:cubicBezTo>
                    <a:pt x="4144" y="1222"/>
                    <a:pt x="4148" y="1244"/>
                    <a:pt x="4086" y="1238"/>
                  </a:cubicBezTo>
                  <a:cubicBezTo>
                    <a:pt x="4003" y="1229"/>
                    <a:pt x="3977" y="1256"/>
                    <a:pt x="3902" y="1213"/>
                  </a:cubicBezTo>
                  <a:cubicBezTo>
                    <a:pt x="3898" y="1210"/>
                    <a:pt x="3895" y="1183"/>
                    <a:pt x="3884" y="1175"/>
                  </a:cubicBezTo>
                  <a:cubicBezTo>
                    <a:pt x="3853" y="1153"/>
                    <a:pt x="3856" y="1172"/>
                    <a:pt x="3818" y="1177"/>
                  </a:cubicBezTo>
                  <a:cubicBezTo>
                    <a:pt x="3734" y="1187"/>
                    <a:pt x="3757" y="1215"/>
                    <a:pt x="3706" y="1261"/>
                  </a:cubicBezTo>
                  <a:cubicBezTo>
                    <a:pt x="3695" y="1272"/>
                    <a:pt x="3615" y="1315"/>
                    <a:pt x="3606" y="1278"/>
                  </a:cubicBezTo>
                  <a:cubicBezTo>
                    <a:pt x="3600" y="1285"/>
                    <a:pt x="3503" y="1206"/>
                    <a:pt x="3529" y="1286"/>
                  </a:cubicBezTo>
                  <a:cubicBezTo>
                    <a:pt x="3540" y="1321"/>
                    <a:pt x="3477" y="1347"/>
                    <a:pt x="3481" y="1378"/>
                  </a:cubicBezTo>
                  <a:cubicBezTo>
                    <a:pt x="3486" y="1423"/>
                    <a:pt x="3548" y="1491"/>
                    <a:pt x="3476" y="1515"/>
                  </a:cubicBezTo>
                  <a:cubicBezTo>
                    <a:pt x="3433" y="1530"/>
                    <a:pt x="3421" y="1541"/>
                    <a:pt x="3377" y="1499"/>
                  </a:cubicBezTo>
                  <a:cubicBezTo>
                    <a:pt x="3432" y="1553"/>
                    <a:pt x="3261" y="1598"/>
                    <a:pt x="3217" y="1558"/>
                  </a:cubicBezTo>
                  <a:cubicBezTo>
                    <a:pt x="3169" y="1514"/>
                    <a:pt x="3149" y="1519"/>
                    <a:pt x="3101" y="1505"/>
                  </a:cubicBezTo>
                  <a:cubicBezTo>
                    <a:pt x="3085" y="1500"/>
                    <a:pt x="3068" y="1501"/>
                    <a:pt x="3045" y="1494"/>
                  </a:cubicBezTo>
                  <a:cubicBezTo>
                    <a:pt x="3000" y="1480"/>
                    <a:pt x="2972" y="1551"/>
                    <a:pt x="2929" y="1485"/>
                  </a:cubicBezTo>
                  <a:cubicBezTo>
                    <a:pt x="2924" y="1476"/>
                    <a:pt x="2868" y="1516"/>
                    <a:pt x="2852" y="1515"/>
                  </a:cubicBezTo>
                  <a:cubicBezTo>
                    <a:pt x="2876" y="1518"/>
                    <a:pt x="2847" y="1552"/>
                    <a:pt x="2844" y="1554"/>
                  </a:cubicBezTo>
                  <a:cubicBezTo>
                    <a:pt x="2791" y="1590"/>
                    <a:pt x="2754" y="1468"/>
                    <a:pt x="2723" y="1468"/>
                  </a:cubicBezTo>
                  <a:cubicBezTo>
                    <a:pt x="2661" y="1468"/>
                    <a:pt x="2638" y="1458"/>
                    <a:pt x="2592" y="1484"/>
                  </a:cubicBezTo>
                  <a:cubicBezTo>
                    <a:pt x="2560" y="1502"/>
                    <a:pt x="2561" y="1550"/>
                    <a:pt x="2485" y="1542"/>
                  </a:cubicBezTo>
                  <a:cubicBezTo>
                    <a:pt x="2466" y="1540"/>
                    <a:pt x="2393" y="1501"/>
                    <a:pt x="2380" y="1511"/>
                  </a:cubicBezTo>
                  <a:cubicBezTo>
                    <a:pt x="2370" y="1518"/>
                    <a:pt x="2339" y="1500"/>
                    <a:pt x="2334" y="1494"/>
                  </a:cubicBezTo>
                  <a:cubicBezTo>
                    <a:pt x="2325" y="1528"/>
                    <a:pt x="2233" y="1523"/>
                    <a:pt x="2220" y="1544"/>
                  </a:cubicBezTo>
                  <a:cubicBezTo>
                    <a:pt x="2284" y="1545"/>
                    <a:pt x="2261" y="1734"/>
                    <a:pt x="2245" y="1734"/>
                  </a:cubicBezTo>
                  <a:cubicBezTo>
                    <a:pt x="2200" y="1734"/>
                    <a:pt x="2093" y="1807"/>
                    <a:pt x="2180" y="1828"/>
                  </a:cubicBezTo>
                  <a:cubicBezTo>
                    <a:pt x="2221" y="1839"/>
                    <a:pt x="2049" y="1936"/>
                    <a:pt x="2054" y="1932"/>
                  </a:cubicBezTo>
                  <a:cubicBezTo>
                    <a:pt x="2010" y="1974"/>
                    <a:pt x="1948" y="2072"/>
                    <a:pt x="1896" y="2009"/>
                  </a:cubicBezTo>
                  <a:cubicBezTo>
                    <a:pt x="1873" y="1982"/>
                    <a:pt x="1783" y="1960"/>
                    <a:pt x="1779" y="1931"/>
                  </a:cubicBezTo>
                  <a:cubicBezTo>
                    <a:pt x="1775" y="1903"/>
                    <a:pt x="1756" y="1780"/>
                    <a:pt x="1730" y="1771"/>
                  </a:cubicBezTo>
                  <a:cubicBezTo>
                    <a:pt x="1714" y="1766"/>
                    <a:pt x="1678" y="1739"/>
                    <a:pt x="1667" y="1737"/>
                  </a:cubicBezTo>
                  <a:cubicBezTo>
                    <a:pt x="1668" y="1737"/>
                    <a:pt x="1677" y="1901"/>
                    <a:pt x="1646" y="1870"/>
                  </a:cubicBezTo>
                  <a:cubicBezTo>
                    <a:pt x="1641" y="1895"/>
                    <a:pt x="1542" y="1935"/>
                    <a:pt x="1518" y="1942"/>
                  </a:cubicBezTo>
                  <a:cubicBezTo>
                    <a:pt x="1476" y="1954"/>
                    <a:pt x="1490" y="1921"/>
                    <a:pt x="1467" y="1965"/>
                  </a:cubicBezTo>
                  <a:cubicBezTo>
                    <a:pt x="1460" y="1979"/>
                    <a:pt x="1468" y="1995"/>
                    <a:pt x="1458" y="2005"/>
                  </a:cubicBezTo>
                  <a:cubicBezTo>
                    <a:pt x="1418" y="2046"/>
                    <a:pt x="1502" y="2062"/>
                    <a:pt x="1426" y="2082"/>
                  </a:cubicBezTo>
                  <a:cubicBezTo>
                    <a:pt x="1385" y="2093"/>
                    <a:pt x="1338" y="2098"/>
                    <a:pt x="1331" y="2053"/>
                  </a:cubicBezTo>
                  <a:cubicBezTo>
                    <a:pt x="1316" y="1953"/>
                    <a:pt x="1221" y="1975"/>
                    <a:pt x="1172" y="2022"/>
                  </a:cubicBezTo>
                  <a:cubicBezTo>
                    <a:pt x="1170" y="2024"/>
                    <a:pt x="1149" y="2051"/>
                    <a:pt x="1149" y="2049"/>
                  </a:cubicBezTo>
                  <a:cubicBezTo>
                    <a:pt x="1148" y="2087"/>
                    <a:pt x="1111" y="2097"/>
                    <a:pt x="1111" y="2111"/>
                  </a:cubicBezTo>
                  <a:cubicBezTo>
                    <a:pt x="1111" y="2137"/>
                    <a:pt x="1108" y="2146"/>
                    <a:pt x="1111" y="2163"/>
                  </a:cubicBezTo>
                  <a:cubicBezTo>
                    <a:pt x="1138" y="2189"/>
                    <a:pt x="1083" y="2209"/>
                    <a:pt x="1077" y="2230"/>
                  </a:cubicBezTo>
                  <a:cubicBezTo>
                    <a:pt x="1072" y="2249"/>
                    <a:pt x="1007" y="2340"/>
                    <a:pt x="1004" y="2337"/>
                  </a:cubicBezTo>
                  <a:cubicBezTo>
                    <a:pt x="968" y="2374"/>
                    <a:pt x="956" y="2449"/>
                    <a:pt x="884" y="2407"/>
                  </a:cubicBezTo>
                  <a:cubicBezTo>
                    <a:pt x="843" y="2382"/>
                    <a:pt x="818" y="2392"/>
                    <a:pt x="780" y="2379"/>
                  </a:cubicBezTo>
                  <a:cubicBezTo>
                    <a:pt x="751" y="2368"/>
                    <a:pt x="796" y="2315"/>
                    <a:pt x="740" y="2315"/>
                  </a:cubicBezTo>
                  <a:cubicBezTo>
                    <a:pt x="710" y="2315"/>
                    <a:pt x="697" y="2354"/>
                    <a:pt x="674" y="2364"/>
                  </a:cubicBezTo>
                  <a:cubicBezTo>
                    <a:pt x="633" y="2381"/>
                    <a:pt x="577" y="2381"/>
                    <a:pt x="535" y="2374"/>
                  </a:cubicBezTo>
                  <a:cubicBezTo>
                    <a:pt x="456" y="2361"/>
                    <a:pt x="477" y="2273"/>
                    <a:pt x="412" y="2330"/>
                  </a:cubicBezTo>
                  <a:cubicBezTo>
                    <a:pt x="394" y="2312"/>
                    <a:pt x="340" y="2606"/>
                    <a:pt x="338" y="2608"/>
                  </a:cubicBezTo>
                  <a:cubicBezTo>
                    <a:pt x="302" y="2655"/>
                    <a:pt x="241" y="2699"/>
                    <a:pt x="199" y="2737"/>
                  </a:cubicBezTo>
                  <a:cubicBezTo>
                    <a:pt x="156" y="2776"/>
                    <a:pt x="74" y="2757"/>
                    <a:pt x="21" y="2778"/>
                  </a:cubicBezTo>
                  <a:cubicBezTo>
                    <a:pt x="0" y="2809"/>
                    <a:pt x="222" y="2975"/>
                    <a:pt x="283" y="2896"/>
                  </a:cubicBezTo>
                  <a:cubicBezTo>
                    <a:pt x="298" y="2971"/>
                    <a:pt x="395" y="2970"/>
                    <a:pt x="446" y="2953"/>
                  </a:cubicBezTo>
                  <a:cubicBezTo>
                    <a:pt x="458" y="3015"/>
                    <a:pt x="542" y="2994"/>
                    <a:pt x="559" y="3048"/>
                  </a:cubicBezTo>
                  <a:cubicBezTo>
                    <a:pt x="560" y="3051"/>
                    <a:pt x="513" y="3146"/>
                    <a:pt x="495" y="3146"/>
                  </a:cubicBezTo>
                  <a:cubicBezTo>
                    <a:pt x="501" y="3147"/>
                    <a:pt x="594" y="3171"/>
                    <a:pt x="570" y="3194"/>
                  </a:cubicBezTo>
                  <a:cubicBezTo>
                    <a:pt x="584" y="3180"/>
                    <a:pt x="629" y="3127"/>
                    <a:pt x="651" y="3150"/>
                  </a:cubicBezTo>
                  <a:cubicBezTo>
                    <a:pt x="635" y="3166"/>
                    <a:pt x="825" y="3202"/>
                    <a:pt x="795" y="3226"/>
                  </a:cubicBezTo>
                  <a:cubicBezTo>
                    <a:pt x="804" y="3224"/>
                    <a:pt x="898" y="3170"/>
                    <a:pt x="898" y="3182"/>
                  </a:cubicBezTo>
                  <a:cubicBezTo>
                    <a:pt x="898" y="3223"/>
                    <a:pt x="979" y="3282"/>
                    <a:pt x="966" y="3336"/>
                  </a:cubicBezTo>
                  <a:cubicBezTo>
                    <a:pt x="952" y="3392"/>
                    <a:pt x="864" y="3446"/>
                    <a:pt x="913" y="3473"/>
                  </a:cubicBezTo>
                  <a:cubicBezTo>
                    <a:pt x="913" y="3473"/>
                    <a:pt x="892" y="3600"/>
                    <a:pt x="864" y="3572"/>
                  </a:cubicBezTo>
                  <a:cubicBezTo>
                    <a:pt x="876" y="3586"/>
                    <a:pt x="858" y="3642"/>
                    <a:pt x="842" y="3639"/>
                  </a:cubicBezTo>
                  <a:cubicBezTo>
                    <a:pt x="904" y="3649"/>
                    <a:pt x="907" y="3663"/>
                    <a:pt x="902" y="3728"/>
                  </a:cubicBezTo>
                  <a:cubicBezTo>
                    <a:pt x="899" y="3770"/>
                    <a:pt x="842" y="3786"/>
                    <a:pt x="841" y="3796"/>
                  </a:cubicBezTo>
                  <a:cubicBezTo>
                    <a:pt x="840" y="3872"/>
                    <a:pt x="923" y="3852"/>
                    <a:pt x="940" y="3891"/>
                  </a:cubicBezTo>
                  <a:cubicBezTo>
                    <a:pt x="929" y="3921"/>
                    <a:pt x="923" y="3902"/>
                    <a:pt x="909" y="3906"/>
                  </a:cubicBezTo>
                  <a:cubicBezTo>
                    <a:pt x="972" y="3918"/>
                    <a:pt x="870" y="3975"/>
                    <a:pt x="871" y="3974"/>
                  </a:cubicBezTo>
                  <a:cubicBezTo>
                    <a:pt x="906" y="3980"/>
                    <a:pt x="982" y="4092"/>
                    <a:pt x="942" y="4092"/>
                  </a:cubicBezTo>
                  <a:cubicBezTo>
                    <a:pt x="991" y="4092"/>
                    <a:pt x="964" y="4203"/>
                    <a:pt x="956" y="4217"/>
                  </a:cubicBezTo>
                  <a:cubicBezTo>
                    <a:pt x="954" y="4220"/>
                    <a:pt x="994" y="4229"/>
                    <a:pt x="1000" y="4229"/>
                  </a:cubicBezTo>
                  <a:cubicBezTo>
                    <a:pt x="989" y="4232"/>
                    <a:pt x="976" y="4289"/>
                    <a:pt x="984" y="4284"/>
                  </a:cubicBezTo>
                  <a:cubicBezTo>
                    <a:pt x="963" y="4296"/>
                    <a:pt x="943" y="4262"/>
                    <a:pt x="913" y="4275"/>
                  </a:cubicBezTo>
                  <a:cubicBezTo>
                    <a:pt x="924" y="4290"/>
                    <a:pt x="948" y="4341"/>
                    <a:pt x="951" y="4343"/>
                  </a:cubicBezTo>
                  <a:cubicBezTo>
                    <a:pt x="951" y="4325"/>
                    <a:pt x="956" y="4369"/>
                    <a:pt x="957" y="4359"/>
                  </a:cubicBezTo>
                  <a:cubicBezTo>
                    <a:pt x="956" y="4365"/>
                    <a:pt x="970" y="4387"/>
                    <a:pt x="959" y="4392"/>
                  </a:cubicBezTo>
                  <a:cubicBezTo>
                    <a:pt x="945" y="4399"/>
                    <a:pt x="915" y="4356"/>
                    <a:pt x="915" y="4356"/>
                  </a:cubicBezTo>
                  <a:cubicBezTo>
                    <a:pt x="901" y="4345"/>
                    <a:pt x="875" y="4329"/>
                    <a:pt x="860" y="4324"/>
                  </a:cubicBezTo>
                  <a:cubicBezTo>
                    <a:pt x="869" y="4327"/>
                    <a:pt x="805" y="4353"/>
                    <a:pt x="805" y="4355"/>
                  </a:cubicBezTo>
                  <a:cubicBezTo>
                    <a:pt x="809" y="4362"/>
                    <a:pt x="814" y="4368"/>
                    <a:pt x="820" y="4373"/>
                  </a:cubicBezTo>
                  <a:cubicBezTo>
                    <a:pt x="805" y="4379"/>
                    <a:pt x="789" y="4380"/>
                    <a:pt x="773" y="4377"/>
                  </a:cubicBezTo>
                  <a:cubicBezTo>
                    <a:pt x="783" y="4388"/>
                    <a:pt x="834" y="4436"/>
                    <a:pt x="826" y="4438"/>
                  </a:cubicBezTo>
                  <a:cubicBezTo>
                    <a:pt x="852" y="4439"/>
                    <a:pt x="826" y="4430"/>
                    <a:pt x="845" y="4419"/>
                  </a:cubicBezTo>
                  <a:cubicBezTo>
                    <a:pt x="855" y="4438"/>
                    <a:pt x="880" y="4444"/>
                    <a:pt x="908" y="4443"/>
                  </a:cubicBezTo>
                  <a:cubicBezTo>
                    <a:pt x="971" y="4443"/>
                    <a:pt x="942" y="4515"/>
                    <a:pt x="938" y="4503"/>
                  </a:cubicBezTo>
                  <a:cubicBezTo>
                    <a:pt x="934" y="4493"/>
                    <a:pt x="988" y="4526"/>
                    <a:pt x="985" y="4525"/>
                  </a:cubicBezTo>
                  <a:cubicBezTo>
                    <a:pt x="972" y="4536"/>
                    <a:pt x="988" y="4600"/>
                    <a:pt x="989" y="4597"/>
                  </a:cubicBezTo>
                  <a:cubicBezTo>
                    <a:pt x="989" y="4587"/>
                    <a:pt x="989" y="4591"/>
                    <a:pt x="989" y="4609"/>
                  </a:cubicBezTo>
                  <a:cubicBezTo>
                    <a:pt x="980" y="4569"/>
                    <a:pt x="1068" y="4614"/>
                    <a:pt x="1061" y="4590"/>
                  </a:cubicBezTo>
                  <a:cubicBezTo>
                    <a:pt x="1061" y="4591"/>
                    <a:pt x="1072" y="4685"/>
                    <a:pt x="1080" y="4677"/>
                  </a:cubicBezTo>
                  <a:cubicBezTo>
                    <a:pt x="1104" y="4679"/>
                    <a:pt x="1155" y="4573"/>
                    <a:pt x="1185" y="4603"/>
                  </a:cubicBezTo>
                  <a:cubicBezTo>
                    <a:pt x="1180" y="4598"/>
                    <a:pt x="1171" y="4648"/>
                    <a:pt x="1168" y="4651"/>
                  </a:cubicBezTo>
                  <a:cubicBezTo>
                    <a:pt x="1172" y="4656"/>
                    <a:pt x="1221" y="4668"/>
                    <a:pt x="1221" y="4675"/>
                  </a:cubicBezTo>
                  <a:cubicBezTo>
                    <a:pt x="1221" y="4689"/>
                    <a:pt x="1213" y="4755"/>
                    <a:pt x="1213" y="4742"/>
                  </a:cubicBezTo>
                  <a:cubicBezTo>
                    <a:pt x="1230" y="4753"/>
                    <a:pt x="1327" y="4735"/>
                    <a:pt x="1327" y="4727"/>
                  </a:cubicBezTo>
                  <a:cubicBezTo>
                    <a:pt x="1328" y="4694"/>
                    <a:pt x="1332" y="4687"/>
                    <a:pt x="1339" y="4704"/>
                  </a:cubicBezTo>
                  <a:cubicBezTo>
                    <a:pt x="1353" y="4682"/>
                    <a:pt x="1339" y="4704"/>
                    <a:pt x="1339" y="4704"/>
                  </a:cubicBezTo>
                  <a:lnTo>
                    <a:pt x="1339" y="4704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5" name="Freeform 9">
              <a:extLst>
                <a:ext uri="{FF2B5EF4-FFF2-40B4-BE49-F238E27FC236}">
                  <a16:creationId xmlns:a16="http://schemas.microsoft.com/office/drawing/2014/main" id="{A4426D43-15BA-AE0F-6CCB-421F40265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2" y="1157"/>
              <a:ext cx="1636" cy="1324"/>
            </a:xfrm>
            <a:custGeom>
              <a:avLst/>
              <a:gdLst>
                <a:gd name="T0" fmla="*/ 816 w 7211"/>
                <a:gd name="T1" fmla="*/ 4933 h 5839"/>
                <a:gd name="T2" fmla="*/ 716 w 7211"/>
                <a:gd name="T3" fmla="*/ 4523 h 5839"/>
                <a:gd name="T4" fmla="*/ 987 w 7211"/>
                <a:gd name="T5" fmla="*/ 4246 h 5839"/>
                <a:gd name="T6" fmla="*/ 1215 w 7211"/>
                <a:gd name="T7" fmla="*/ 3771 h 5839"/>
                <a:gd name="T8" fmla="*/ 1240 w 7211"/>
                <a:gd name="T9" fmla="*/ 3088 h 5839"/>
                <a:gd name="T10" fmla="*/ 831 w 7211"/>
                <a:gd name="T11" fmla="*/ 2696 h 5839"/>
                <a:gd name="T12" fmla="*/ 334 w 7211"/>
                <a:gd name="T13" fmla="*/ 2440 h 5839"/>
                <a:gd name="T14" fmla="*/ 102 w 7211"/>
                <a:gd name="T15" fmla="*/ 2149 h 5839"/>
                <a:gd name="T16" fmla="*/ 315 w 7211"/>
                <a:gd name="T17" fmla="*/ 2002 h 5839"/>
                <a:gd name="T18" fmla="*/ 512 w 7211"/>
                <a:gd name="T19" fmla="*/ 1735 h 5839"/>
                <a:gd name="T20" fmla="*/ 982 w 7211"/>
                <a:gd name="T21" fmla="*/ 1560 h 5839"/>
                <a:gd name="T22" fmla="*/ 1610 w 7211"/>
                <a:gd name="T23" fmla="*/ 1439 h 5839"/>
                <a:gd name="T24" fmla="*/ 2152 w 7211"/>
                <a:gd name="T25" fmla="*/ 1276 h 5839"/>
                <a:gd name="T26" fmla="*/ 2518 w 7211"/>
                <a:gd name="T27" fmla="*/ 1157 h 5839"/>
                <a:gd name="T28" fmla="*/ 3209 w 7211"/>
                <a:gd name="T29" fmla="*/ 1150 h 5839"/>
                <a:gd name="T30" fmla="*/ 3589 w 7211"/>
                <a:gd name="T31" fmla="*/ 983 h 5839"/>
                <a:gd name="T32" fmla="*/ 3636 w 7211"/>
                <a:gd name="T33" fmla="*/ 797 h 5839"/>
                <a:gd name="T34" fmla="*/ 3779 w 7211"/>
                <a:gd name="T35" fmla="*/ 698 h 5839"/>
                <a:gd name="T36" fmla="*/ 4030 w 7211"/>
                <a:gd name="T37" fmla="*/ 451 h 5839"/>
                <a:gd name="T38" fmla="*/ 4353 w 7211"/>
                <a:gd name="T39" fmla="*/ 667 h 5839"/>
                <a:gd name="T40" fmla="*/ 4703 w 7211"/>
                <a:gd name="T41" fmla="*/ 622 h 5839"/>
                <a:gd name="T42" fmla="*/ 5435 w 7211"/>
                <a:gd name="T43" fmla="*/ 223 h 5839"/>
                <a:gd name="T44" fmla="*/ 5699 w 7211"/>
                <a:gd name="T45" fmla="*/ 206 h 5839"/>
                <a:gd name="T46" fmla="*/ 6085 w 7211"/>
                <a:gd name="T47" fmla="*/ 477 h 5839"/>
                <a:gd name="T48" fmla="*/ 6168 w 7211"/>
                <a:gd name="T49" fmla="*/ 865 h 5839"/>
                <a:gd name="T50" fmla="*/ 6157 w 7211"/>
                <a:gd name="T51" fmla="*/ 1363 h 5839"/>
                <a:gd name="T52" fmla="*/ 6250 w 7211"/>
                <a:gd name="T53" fmla="*/ 1695 h 5839"/>
                <a:gd name="T54" fmla="*/ 6525 w 7211"/>
                <a:gd name="T55" fmla="*/ 1940 h 5839"/>
                <a:gd name="T56" fmla="*/ 6832 w 7211"/>
                <a:gd name="T57" fmla="*/ 2267 h 5839"/>
                <a:gd name="T58" fmla="*/ 6761 w 7211"/>
                <a:gd name="T59" fmla="*/ 2624 h 5839"/>
                <a:gd name="T60" fmla="*/ 6953 w 7211"/>
                <a:gd name="T61" fmla="*/ 2844 h 5839"/>
                <a:gd name="T62" fmla="*/ 6826 w 7211"/>
                <a:gd name="T63" fmla="*/ 3190 h 5839"/>
                <a:gd name="T64" fmla="*/ 6841 w 7211"/>
                <a:gd name="T65" fmla="*/ 3414 h 5839"/>
                <a:gd name="T66" fmla="*/ 6962 w 7211"/>
                <a:gd name="T67" fmla="*/ 3608 h 5839"/>
                <a:gd name="T68" fmla="*/ 7039 w 7211"/>
                <a:gd name="T69" fmla="*/ 4223 h 5839"/>
                <a:gd name="T70" fmla="*/ 6678 w 7211"/>
                <a:gd name="T71" fmla="*/ 4599 h 5839"/>
                <a:gd name="T72" fmla="*/ 6271 w 7211"/>
                <a:gd name="T73" fmla="*/ 4694 h 5839"/>
                <a:gd name="T74" fmla="*/ 6005 w 7211"/>
                <a:gd name="T75" fmla="*/ 4800 h 5839"/>
                <a:gd name="T76" fmla="*/ 6015 w 7211"/>
                <a:gd name="T77" fmla="*/ 5345 h 5839"/>
                <a:gd name="T78" fmla="*/ 5690 w 7211"/>
                <a:gd name="T79" fmla="*/ 5583 h 5839"/>
                <a:gd name="T80" fmla="*/ 5046 w 7211"/>
                <a:gd name="T81" fmla="*/ 5452 h 5839"/>
                <a:gd name="T82" fmla="*/ 4824 w 7211"/>
                <a:gd name="T83" fmla="*/ 5712 h 5839"/>
                <a:gd name="T84" fmla="*/ 4670 w 7211"/>
                <a:gd name="T85" fmla="*/ 5436 h 5839"/>
                <a:gd name="T86" fmla="*/ 4205 w 7211"/>
                <a:gd name="T87" fmla="*/ 5340 h 5839"/>
                <a:gd name="T88" fmla="*/ 3897 w 7211"/>
                <a:gd name="T89" fmla="*/ 5746 h 5839"/>
                <a:gd name="T90" fmla="*/ 3616 w 7211"/>
                <a:gd name="T91" fmla="*/ 5606 h 5839"/>
                <a:gd name="T92" fmla="*/ 3248 w 7211"/>
                <a:gd name="T93" fmla="*/ 5541 h 5839"/>
                <a:gd name="T94" fmla="*/ 3080 w 7211"/>
                <a:gd name="T95" fmla="*/ 5508 h 5839"/>
                <a:gd name="T96" fmla="*/ 2811 w 7211"/>
                <a:gd name="T97" fmla="*/ 5462 h 5839"/>
                <a:gd name="T98" fmla="*/ 2492 w 7211"/>
                <a:gd name="T99" fmla="*/ 5317 h 5839"/>
                <a:gd name="T100" fmla="*/ 2112 w 7211"/>
                <a:gd name="T101" fmla="*/ 5393 h 5839"/>
                <a:gd name="T102" fmla="*/ 1710 w 7211"/>
                <a:gd name="T103" fmla="*/ 5251 h 5839"/>
                <a:gd name="T104" fmla="*/ 1439 w 7211"/>
                <a:gd name="T105" fmla="*/ 5454 h 5839"/>
                <a:gd name="T106" fmla="*/ 1098 w 7211"/>
                <a:gd name="T107" fmla="*/ 5370 h 5839"/>
                <a:gd name="T108" fmla="*/ 995 w 7211"/>
                <a:gd name="T109" fmla="*/ 5332 h 5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11" h="5839">
                  <a:moveTo>
                    <a:pt x="834" y="5318"/>
                  </a:moveTo>
                  <a:cubicBezTo>
                    <a:pt x="844" y="5314"/>
                    <a:pt x="868" y="5303"/>
                    <a:pt x="843" y="5294"/>
                  </a:cubicBezTo>
                  <a:cubicBezTo>
                    <a:pt x="862" y="5292"/>
                    <a:pt x="905" y="5218"/>
                    <a:pt x="866" y="5191"/>
                  </a:cubicBezTo>
                  <a:cubicBezTo>
                    <a:pt x="872" y="5148"/>
                    <a:pt x="835" y="5146"/>
                    <a:pt x="801" y="5104"/>
                  </a:cubicBezTo>
                  <a:cubicBezTo>
                    <a:pt x="800" y="5105"/>
                    <a:pt x="779" y="5136"/>
                    <a:pt x="778" y="5142"/>
                  </a:cubicBezTo>
                  <a:cubicBezTo>
                    <a:pt x="763" y="5126"/>
                    <a:pt x="849" y="5055"/>
                    <a:pt x="790" y="5055"/>
                  </a:cubicBezTo>
                  <a:cubicBezTo>
                    <a:pt x="809" y="5026"/>
                    <a:pt x="791" y="4953"/>
                    <a:pt x="816" y="4933"/>
                  </a:cubicBezTo>
                  <a:cubicBezTo>
                    <a:pt x="847" y="4938"/>
                    <a:pt x="873" y="4815"/>
                    <a:pt x="878" y="4796"/>
                  </a:cubicBezTo>
                  <a:cubicBezTo>
                    <a:pt x="890" y="4748"/>
                    <a:pt x="867" y="4741"/>
                    <a:pt x="828" y="4713"/>
                  </a:cubicBezTo>
                  <a:cubicBezTo>
                    <a:pt x="814" y="4703"/>
                    <a:pt x="720" y="4689"/>
                    <a:pt x="737" y="4670"/>
                  </a:cubicBezTo>
                  <a:cubicBezTo>
                    <a:pt x="732" y="4675"/>
                    <a:pt x="769" y="4663"/>
                    <a:pt x="764" y="4653"/>
                  </a:cubicBezTo>
                  <a:cubicBezTo>
                    <a:pt x="767" y="4658"/>
                    <a:pt x="616" y="4595"/>
                    <a:pt x="642" y="4580"/>
                  </a:cubicBezTo>
                  <a:cubicBezTo>
                    <a:pt x="666" y="4565"/>
                    <a:pt x="754" y="4673"/>
                    <a:pt x="775" y="4587"/>
                  </a:cubicBezTo>
                  <a:cubicBezTo>
                    <a:pt x="800" y="4561"/>
                    <a:pt x="734" y="4540"/>
                    <a:pt x="716" y="4523"/>
                  </a:cubicBezTo>
                  <a:cubicBezTo>
                    <a:pt x="685" y="4495"/>
                    <a:pt x="723" y="4464"/>
                    <a:pt x="710" y="4451"/>
                  </a:cubicBezTo>
                  <a:cubicBezTo>
                    <a:pt x="729" y="4470"/>
                    <a:pt x="828" y="4469"/>
                    <a:pt x="839" y="4435"/>
                  </a:cubicBezTo>
                  <a:cubicBezTo>
                    <a:pt x="849" y="4407"/>
                    <a:pt x="734" y="4392"/>
                    <a:pt x="778" y="4390"/>
                  </a:cubicBezTo>
                  <a:cubicBezTo>
                    <a:pt x="766" y="4359"/>
                    <a:pt x="699" y="4404"/>
                    <a:pt x="691" y="4409"/>
                  </a:cubicBezTo>
                  <a:cubicBezTo>
                    <a:pt x="641" y="4442"/>
                    <a:pt x="677" y="4345"/>
                    <a:pt x="673" y="4326"/>
                  </a:cubicBezTo>
                  <a:cubicBezTo>
                    <a:pt x="662" y="4280"/>
                    <a:pt x="888" y="4105"/>
                    <a:pt x="945" y="4162"/>
                  </a:cubicBezTo>
                  <a:cubicBezTo>
                    <a:pt x="915" y="4132"/>
                    <a:pt x="982" y="4266"/>
                    <a:pt x="987" y="4246"/>
                  </a:cubicBezTo>
                  <a:cubicBezTo>
                    <a:pt x="996" y="4231"/>
                    <a:pt x="1004" y="4230"/>
                    <a:pt x="1010" y="4243"/>
                  </a:cubicBezTo>
                  <a:cubicBezTo>
                    <a:pt x="1000" y="4201"/>
                    <a:pt x="1076" y="4139"/>
                    <a:pt x="1101" y="4130"/>
                  </a:cubicBezTo>
                  <a:cubicBezTo>
                    <a:pt x="1131" y="4118"/>
                    <a:pt x="1181" y="4113"/>
                    <a:pt x="1185" y="4076"/>
                  </a:cubicBezTo>
                  <a:cubicBezTo>
                    <a:pt x="1190" y="4020"/>
                    <a:pt x="1134" y="3995"/>
                    <a:pt x="1090" y="4037"/>
                  </a:cubicBezTo>
                  <a:cubicBezTo>
                    <a:pt x="1085" y="4005"/>
                    <a:pt x="1107" y="4002"/>
                    <a:pt x="1130" y="3993"/>
                  </a:cubicBezTo>
                  <a:cubicBezTo>
                    <a:pt x="1178" y="3973"/>
                    <a:pt x="1151" y="3917"/>
                    <a:pt x="1147" y="3881"/>
                  </a:cubicBezTo>
                  <a:cubicBezTo>
                    <a:pt x="1177" y="3850"/>
                    <a:pt x="1181" y="3803"/>
                    <a:pt x="1215" y="3771"/>
                  </a:cubicBezTo>
                  <a:cubicBezTo>
                    <a:pt x="1207" y="3742"/>
                    <a:pt x="1200" y="3629"/>
                    <a:pt x="1208" y="3600"/>
                  </a:cubicBezTo>
                  <a:cubicBezTo>
                    <a:pt x="1208" y="3599"/>
                    <a:pt x="1264" y="3560"/>
                    <a:pt x="1268" y="3558"/>
                  </a:cubicBezTo>
                  <a:cubicBezTo>
                    <a:pt x="1250" y="3547"/>
                    <a:pt x="1264" y="3498"/>
                    <a:pt x="1264" y="3478"/>
                  </a:cubicBezTo>
                  <a:cubicBezTo>
                    <a:pt x="1269" y="3492"/>
                    <a:pt x="1343" y="3502"/>
                    <a:pt x="1350" y="3495"/>
                  </a:cubicBezTo>
                  <a:cubicBezTo>
                    <a:pt x="1366" y="3479"/>
                    <a:pt x="1342" y="3217"/>
                    <a:pt x="1337" y="3208"/>
                  </a:cubicBezTo>
                  <a:cubicBezTo>
                    <a:pt x="1353" y="3193"/>
                    <a:pt x="1372" y="3183"/>
                    <a:pt x="1394" y="3178"/>
                  </a:cubicBezTo>
                  <a:cubicBezTo>
                    <a:pt x="1309" y="3178"/>
                    <a:pt x="1297" y="3134"/>
                    <a:pt x="1240" y="3088"/>
                  </a:cubicBezTo>
                  <a:cubicBezTo>
                    <a:pt x="1237" y="3086"/>
                    <a:pt x="1097" y="3061"/>
                    <a:pt x="1097" y="3066"/>
                  </a:cubicBezTo>
                  <a:cubicBezTo>
                    <a:pt x="1097" y="3070"/>
                    <a:pt x="1175" y="2945"/>
                    <a:pt x="1132" y="2939"/>
                  </a:cubicBezTo>
                  <a:cubicBezTo>
                    <a:pt x="1098" y="2934"/>
                    <a:pt x="1064" y="2916"/>
                    <a:pt x="1030" y="2915"/>
                  </a:cubicBezTo>
                  <a:cubicBezTo>
                    <a:pt x="1017" y="2914"/>
                    <a:pt x="974" y="2934"/>
                    <a:pt x="964" y="2931"/>
                  </a:cubicBezTo>
                  <a:cubicBezTo>
                    <a:pt x="1019" y="2878"/>
                    <a:pt x="913" y="2836"/>
                    <a:pt x="895" y="2802"/>
                  </a:cubicBezTo>
                  <a:cubicBezTo>
                    <a:pt x="885" y="2786"/>
                    <a:pt x="881" y="2770"/>
                    <a:pt x="880" y="2752"/>
                  </a:cubicBezTo>
                  <a:cubicBezTo>
                    <a:pt x="883" y="2711"/>
                    <a:pt x="858" y="2727"/>
                    <a:pt x="831" y="2696"/>
                  </a:cubicBezTo>
                  <a:cubicBezTo>
                    <a:pt x="829" y="2701"/>
                    <a:pt x="724" y="2702"/>
                    <a:pt x="767" y="2719"/>
                  </a:cubicBezTo>
                  <a:cubicBezTo>
                    <a:pt x="729" y="2756"/>
                    <a:pt x="570" y="2708"/>
                    <a:pt x="539" y="2673"/>
                  </a:cubicBezTo>
                  <a:cubicBezTo>
                    <a:pt x="507" y="2636"/>
                    <a:pt x="498" y="2559"/>
                    <a:pt x="430" y="2574"/>
                  </a:cubicBezTo>
                  <a:cubicBezTo>
                    <a:pt x="393" y="2582"/>
                    <a:pt x="390" y="2526"/>
                    <a:pt x="342" y="2517"/>
                  </a:cubicBezTo>
                  <a:cubicBezTo>
                    <a:pt x="351" y="2510"/>
                    <a:pt x="467" y="2444"/>
                    <a:pt x="467" y="2496"/>
                  </a:cubicBezTo>
                  <a:cubicBezTo>
                    <a:pt x="467" y="2477"/>
                    <a:pt x="437" y="2460"/>
                    <a:pt x="429" y="2475"/>
                  </a:cubicBezTo>
                  <a:cubicBezTo>
                    <a:pt x="388" y="2442"/>
                    <a:pt x="433" y="2383"/>
                    <a:pt x="334" y="2440"/>
                  </a:cubicBezTo>
                  <a:cubicBezTo>
                    <a:pt x="289" y="2466"/>
                    <a:pt x="284" y="2425"/>
                    <a:pt x="256" y="2399"/>
                  </a:cubicBezTo>
                  <a:cubicBezTo>
                    <a:pt x="218" y="2364"/>
                    <a:pt x="68" y="2473"/>
                    <a:pt x="90" y="2412"/>
                  </a:cubicBezTo>
                  <a:cubicBezTo>
                    <a:pt x="68" y="2471"/>
                    <a:pt x="28" y="2382"/>
                    <a:pt x="10" y="2384"/>
                  </a:cubicBezTo>
                  <a:cubicBezTo>
                    <a:pt x="0" y="2385"/>
                    <a:pt x="57" y="2331"/>
                    <a:pt x="57" y="2331"/>
                  </a:cubicBezTo>
                  <a:cubicBezTo>
                    <a:pt x="66" y="2327"/>
                    <a:pt x="81" y="2269"/>
                    <a:pt x="79" y="2259"/>
                  </a:cubicBezTo>
                  <a:cubicBezTo>
                    <a:pt x="95" y="2271"/>
                    <a:pt x="112" y="2276"/>
                    <a:pt x="131" y="2273"/>
                  </a:cubicBezTo>
                  <a:cubicBezTo>
                    <a:pt x="156" y="2264"/>
                    <a:pt x="108" y="2170"/>
                    <a:pt x="102" y="2149"/>
                  </a:cubicBezTo>
                  <a:cubicBezTo>
                    <a:pt x="95" y="2156"/>
                    <a:pt x="87" y="2162"/>
                    <a:pt x="78" y="2168"/>
                  </a:cubicBezTo>
                  <a:cubicBezTo>
                    <a:pt x="78" y="2168"/>
                    <a:pt x="76" y="2114"/>
                    <a:pt x="76" y="2115"/>
                  </a:cubicBezTo>
                  <a:cubicBezTo>
                    <a:pt x="93" y="2100"/>
                    <a:pt x="93" y="2085"/>
                    <a:pt x="76" y="2072"/>
                  </a:cubicBezTo>
                  <a:cubicBezTo>
                    <a:pt x="107" y="2097"/>
                    <a:pt x="150" y="2028"/>
                    <a:pt x="179" y="2023"/>
                  </a:cubicBezTo>
                  <a:cubicBezTo>
                    <a:pt x="209" y="2017"/>
                    <a:pt x="235" y="2062"/>
                    <a:pt x="266" y="2061"/>
                  </a:cubicBezTo>
                  <a:cubicBezTo>
                    <a:pt x="300" y="2061"/>
                    <a:pt x="269" y="2023"/>
                    <a:pt x="277" y="2016"/>
                  </a:cubicBezTo>
                  <a:cubicBezTo>
                    <a:pt x="278" y="2002"/>
                    <a:pt x="308" y="2031"/>
                    <a:pt x="315" y="2002"/>
                  </a:cubicBezTo>
                  <a:cubicBezTo>
                    <a:pt x="320" y="1986"/>
                    <a:pt x="301" y="1948"/>
                    <a:pt x="316" y="1935"/>
                  </a:cubicBezTo>
                  <a:cubicBezTo>
                    <a:pt x="325" y="1943"/>
                    <a:pt x="330" y="1943"/>
                    <a:pt x="333" y="1935"/>
                  </a:cubicBezTo>
                  <a:cubicBezTo>
                    <a:pt x="429" y="2055"/>
                    <a:pt x="377" y="1850"/>
                    <a:pt x="364" y="1868"/>
                  </a:cubicBezTo>
                  <a:cubicBezTo>
                    <a:pt x="370" y="1860"/>
                    <a:pt x="406" y="1861"/>
                    <a:pt x="417" y="1856"/>
                  </a:cubicBezTo>
                  <a:cubicBezTo>
                    <a:pt x="417" y="1856"/>
                    <a:pt x="410" y="1831"/>
                    <a:pt x="413" y="1825"/>
                  </a:cubicBezTo>
                  <a:cubicBezTo>
                    <a:pt x="420" y="1806"/>
                    <a:pt x="394" y="1769"/>
                    <a:pt x="417" y="1750"/>
                  </a:cubicBezTo>
                  <a:cubicBezTo>
                    <a:pt x="425" y="1789"/>
                    <a:pt x="512" y="1745"/>
                    <a:pt x="512" y="1735"/>
                  </a:cubicBezTo>
                  <a:cubicBezTo>
                    <a:pt x="536" y="1724"/>
                    <a:pt x="479" y="1721"/>
                    <a:pt x="532" y="1703"/>
                  </a:cubicBezTo>
                  <a:cubicBezTo>
                    <a:pt x="554" y="1696"/>
                    <a:pt x="588" y="1685"/>
                    <a:pt x="588" y="1655"/>
                  </a:cubicBezTo>
                  <a:cubicBezTo>
                    <a:pt x="604" y="1673"/>
                    <a:pt x="654" y="1646"/>
                    <a:pt x="657" y="1644"/>
                  </a:cubicBezTo>
                  <a:cubicBezTo>
                    <a:pt x="651" y="1671"/>
                    <a:pt x="713" y="1691"/>
                    <a:pt x="731" y="1689"/>
                  </a:cubicBezTo>
                  <a:cubicBezTo>
                    <a:pt x="749" y="1686"/>
                    <a:pt x="902" y="1642"/>
                    <a:pt x="892" y="1632"/>
                  </a:cubicBezTo>
                  <a:cubicBezTo>
                    <a:pt x="893" y="1614"/>
                    <a:pt x="888" y="1598"/>
                    <a:pt x="877" y="1583"/>
                  </a:cubicBezTo>
                  <a:cubicBezTo>
                    <a:pt x="946" y="1596"/>
                    <a:pt x="928" y="1570"/>
                    <a:pt x="982" y="1560"/>
                  </a:cubicBezTo>
                  <a:cubicBezTo>
                    <a:pt x="1021" y="1560"/>
                    <a:pt x="1029" y="1465"/>
                    <a:pt x="1080" y="1465"/>
                  </a:cubicBezTo>
                  <a:cubicBezTo>
                    <a:pt x="1094" y="1465"/>
                    <a:pt x="1073" y="1549"/>
                    <a:pt x="1073" y="1549"/>
                  </a:cubicBezTo>
                  <a:cubicBezTo>
                    <a:pt x="1158" y="1549"/>
                    <a:pt x="1254" y="1583"/>
                    <a:pt x="1342" y="1580"/>
                  </a:cubicBezTo>
                  <a:cubicBezTo>
                    <a:pt x="1356" y="1579"/>
                    <a:pt x="1354" y="1518"/>
                    <a:pt x="1401" y="1518"/>
                  </a:cubicBezTo>
                  <a:cubicBezTo>
                    <a:pt x="1387" y="1529"/>
                    <a:pt x="1388" y="1538"/>
                    <a:pt x="1403" y="1545"/>
                  </a:cubicBezTo>
                  <a:cubicBezTo>
                    <a:pt x="1433" y="1545"/>
                    <a:pt x="1559" y="1382"/>
                    <a:pt x="1580" y="1404"/>
                  </a:cubicBezTo>
                  <a:cubicBezTo>
                    <a:pt x="1582" y="1407"/>
                    <a:pt x="1622" y="1432"/>
                    <a:pt x="1610" y="1439"/>
                  </a:cubicBezTo>
                  <a:cubicBezTo>
                    <a:pt x="1648" y="1418"/>
                    <a:pt x="1644" y="1523"/>
                    <a:pt x="1656" y="1541"/>
                  </a:cubicBezTo>
                  <a:cubicBezTo>
                    <a:pt x="1672" y="1525"/>
                    <a:pt x="1716" y="1522"/>
                    <a:pt x="1737" y="1511"/>
                  </a:cubicBezTo>
                  <a:cubicBezTo>
                    <a:pt x="1781" y="1489"/>
                    <a:pt x="1745" y="1479"/>
                    <a:pt x="1762" y="1449"/>
                  </a:cubicBezTo>
                  <a:cubicBezTo>
                    <a:pt x="1796" y="1392"/>
                    <a:pt x="1905" y="1357"/>
                    <a:pt x="1922" y="1412"/>
                  </a:cubicBezTo>
                  <a:cubicBezTo>
                    <a:pt x="1950" y="1376"/>
                    <a:pt x="2056" y="1390"/>
                    <a:pt x="2058" y="1332"/>
                  </a:cubicBezTo>
                  <a:cubicBezTo>
                    <a:pt x="2078" y="1389"/>
                    <a:pt x="2095" y="1230"/>
                    <a:pt x="2085" y="1241"/>
                  </a:cubicBezTo>
                  <a:cubicBezTo>
                    <a:pt x="2113" y="1251"/>
                    <a:pt x="2134" y="1264"/>
                    <a:pt x="2152" y="1276"/>
                  </a:cubicBezTo>
                  <a:cubicBezTo>
                    <a:pt x="2165" y="1284"/>
                    <a:pt x="2179" y="1277"/>
                    <a:pt x="2191" y="1275"/>
                  </a:cubicBezTo>
                  <a:cubicBezTo>
                    <a:pt x="2255" y="1317"/>
                    <a:pt x="2164" y="1222"/>
                    <a:pt x="2225" y="1264"/>
                  </a:cubicBezTo>
                  <a:cubicBezTo>
                    <a:pt x="2211" y="1247"/>
                    <a:pt x="2203" y="1152"/>
                    <a:pt x="2203" y="1116"/>
                  </a:cubicBezTo>
                  <a:cubicBezTo>
                    <a:pt x="2203" y="1134"/>
                    <a:pt x="2277" y="1077"/>
                    <a:pt x="2279" y="1077"/>
                  </a:cubicBezTo>
                  <a:cubicBezTo>
                    <a:pt x="2313" y="1059"/>
                    <a:pt x="2385" y="1101"/>
                    <a:pt x="2381" y="1104"/>
                  </a:cubicBezTo>
                  <a:cubicBezTo>
                    <a:pt x="2418" y="1073"/>
                    <a:pt x="2395" y="1094"/>
                    <a:pt x="2460" y="1118"/>
                  </a:cubicBezTo>
                  <a:cubicBezTo>
                    <a:pt x="2473" y="1123"/>
                    <a:pt x="2532" y="1132"/>
                    <a:pt x="2518" y="1157"/>
                  </a:cubicBezTo>
                  <a:cubicBezTo>
                    <a:pt x="2559" y="1157"/>
                    <a:pt x="2725" y="1161"/>
                    <a:pt x="2742" y="1211"/>
                  </a:cubicBezTo>
                  <a:cubicBezTo>
                    <a:pt x="2763" y="1195"/>
                    <a:pt x="2858" y="1195"/>
                    <a:pt x="2879" y="1211"/>
                  </a:cubicBezTo>
                  <a:cubicBezTo>
                    <a:pt x="2866" y="1134"/>
                    <a:pt x="2900" y="1171"/>
                    <a:pt x="2940" y="1173"/>
                  </a:cubicBezTo>
                  <a:cubicBezTo>
                    <a:pt x="2881" y="1209"/>
                    <a:pt x="3004" y="1203"/>
                    <a:pt x="3018" y="1209"/>
                  </a:cubicBezTo>
                  <a:cubicBezTo>
                    <a:pt x="3026" y="1213"/>
                    <a:pt x="3107" y="1269"/>
                    <a:pt x="3095" y="1269"/>
                  </a:cubicBezTo>
                  <a:cubicBezTo>
                    <a:pt x="3109" y="1269"/>
                    <a:pt x="3125" y="1246"/>
                    <a:pt x="3118" y="1233"/>
                  </a:cubicBezTo>
                  <a:cubicBezTo>
                    <a:pt x="3127" y="1242"/>
                    <a:pt x="3203" y="1150"/>
                    <a:pt x="3209" y="1150"/>
                  </a:cubicBezTo>
                  <a:cubicBezTo>
                    <a:pt x="3216" y="1154"/>
                    <a:pt x="3304" y="1187"/>
                    <a:pt x="3304" y="1187"/>
                  </a:cubicBezTo>
                  <a:cubicBezTo>
                    <a:pt x="3311" y="1178"/>
                    <a:pt x="3314" y="1168"/>
                    <a:pt x="3316" y="1157"/>
                  </a:cubicBezTo>
                  <a:cubicBezTo>
                    <a:pt x="3330" y="1171"/>
                    <a:pt x="3479" y="1165"/>
                    <a:pt x="3470" y="1206"/>
                  </a:cubicBezTo>
                  <a:cubicBezTo>
                    <a:pt x="3470" y="1200"/>
                    <a:pt x="3472" y="1195"/>
                    <a:pt x="3478" y="1192"/>
                  </a:cubicBezTo>
                  <a:cubicBezTo>
                    <a:pt x="3465" y="1188"/>
                    <a:pt x="3539" y="1214"/>
                    <a:pt x="3521" y="1195"/>
                  </a:cubicBezTo>
                  <a:cubicBezTo>
                    <a:pt x="3521" y="1194"/>
                    <a:pt x="3541" y="1063"/>
                    <a:pt x="3532" y="1070"/>
                  </a:cubicBezTo>
                  <a:cubicBezTo>
                    <a:pt x="3610" y="1103"/>
                    <a:pt x="3549" y="975"/>
                    <a:pt x="3589" y="983"/>
                  </a:cubicBezTo>
                  <a:cubicBezTo>
                    <a:pt x="3579" y="972"/>
                    <a:pt x="3568" y="960"/>
                    <a:pt x="3551" y="960"/>
                  </a:cubicBezTo>
                  <a:cubicBezTo>
                    <a:pt x="3562" y="952"/>
                    <a:pt x="3561" y="942"/>
                    <a:pt x="3553" y="932"/>
                  </a:cubicBezTo>
                  <a:cubicBezTo>
                    <a:pt x="3521" y="889"/>
                    <a:pt x="3575" y="911"/>
                    <a:pt x="3593" y="899"/>
                  </a:cubicBezTo>
                  <a:cubicBezTo>
                    <a:pt x="3576" y="898"/>
                    <a:pt x="3563" y="852"/>
                    <a:pt x="3562" y="838"/>
                  </a:cubicBezTo>
                  <a:cubicBezTo>
                    <a:pt x="3570" y="841"/>
                    <a:pt x="3576" y="841"/>
                    <a:pt x="3582" y="837"/>
                  </a:cubicBezTo>
                  <a:cubicBezTo>
                    <a:pt x="3582" y="826"/>
                    <a:pt x="3550" y="806"/>
                    <a:pt x="3543" y="797"/>
                  </a:cubicBezTo>
                  <a:cubicBezTo>
                    <a:pt x="3558" y="761"/>
                    <a:pt x="3603" y="777"/>
                    <a:pt x="3636" y="797"/>
                  </a:cubicBezTo>
                  <a:cubicBezTo>
                    <a:pt x="3660" y="812"/>
                    <a:pt x="3683" y="828"/>
                    <a:pt x="3705" y="846"/>
                  </a:cubicBezTo>
                  <a:cubicBezTo>
                    <a:pt x="3740" y="875"/>
                    <a:pt x="3731" y="839"/>
                    <a:pt x="3756" y="861"/>
                  </a:cubicBezTo>
                  <a:cubicBezTo>
                    <a:pt x="3731" y="836"/>
                    <a:pt x="3756" y="848"/>
                    <a:pt x="3756" y="829"/>
                  </a:cubicBezTo>
                  <a:cubicBezTo>
                    <a:pt x="3756" y="813"/>
                    <a:pt x="3720" y="823"/>
                    <a:pt x="3714" y="808"/>
                  </a:cubicBezTo>
                  <a:cubicBezTo>
                    <a:pt x="3733" y="803"/>
                    <a:pt x="3742" y="790"/>
                    <a:pt x="3760" y="804"/>
                  </a:cubicBezTo>
                  <a:cubicBezTo>
                    <a:pt x="3755" y="798"/>
                    <a:pt x="3746" y="775"/>
                    <a:pt x="3749" y="778"/>
                  </a:cubicBezTo>
                  <a:cubicBezTo>
                    <a:pt x="3776" y="748"/>
                    <a:pt x="3779" y="741"/>
                    <a:pt x="3779" y="698"/>
                  </a:cubicBezTo>
                  <a:cubicBezTo>
                    <a:pt x="3806" y="725"/>
                    <a:pt x="3872" y="787"/>
                    <a:pt x="3859" y="702"/>
                  </a:cubicBezTo>
                  <a:cubicBezTo>
                    <a:pt x="3888" y="716"/>
                    <a:pt x="3906" y="740"/>
                    <a:pt x="3940" y="740"/>
                  </a:cubicBezTo>
                  <a:cubicBezTo>
                    <a:pt x="3947" y="740"/>
                    <a:pt x="3955" y="643"/>
                    <a:pt x="3935" y="629"/>
                  </a:cubicBezTo>
                  <a:cubicBezTo>
                    <a:pt x="3970" y="655"/>
                    <a:pt x="3941" y="517"/>
                    <a:pt x="3935" y="523"/>
                  </a:cubicBezTo>
                  <a:cubicBezTo>
                    <a:pt x="3924" y="509"/>
                    <a:pt x="3905" y="480"/>
                    <a:pt x="3937" y="479"/>
                  </a:cubicBezTo>
                  <a:cubicBezTo>
                    <a:pt x="4002" y="478"/>
                    <a:pt x="3955" y="488"/>
                    <a:pt x="3976" y="425"/>
                  </a:cubicBezTo>
                  <a:cubicBezTo>
                    <a:pt x="3990" y="419"/>
                    <a:pt x="4016" y="448"/>
                    <a:pt x="4030" y="451"/>
                  </a:cubicBezTo>
                  <a:cubicBezTo>
                    <a:pt x="4011" y="458"/>
                    <a:pt x="4059" y="517"/>
                    <a:pt x="4068" y="531"/>
                  </a:cubicBezTo>
                  <a:cubicBezTo>
                    <a:pt x="4075" y="510"/>
                    <a:pt x="4113" y="392"/>
                    <a:pt x="4163" y="443"/>
                  </a:cubicBezTo>
                  <a:cubicBezTo>
                    <a:pt x="4128" y="466"/>
                    <a:pt x="4208" y="547"/>
                    <a:pt x="4227" y="527"/>
                  </a:cubicBezTo>
                  <a:cubicBezTo>
                    <a:pt x="4201" y="527"/>
                    <a:pt x="4342" y="462"/>
                    <a:pt x="4341" y="462"/>
                  </a:cubicBezTo>
                  <a:cubicBezTo>
                    <a:pt x="4339" y="498"/>
                    <a:pt x="4324" y="497"/>
                    <a:pt x="4338" y="531"/>
                  </a:cubicBezTo>
                  <a:cubicBezTo>
                    <a:pt x="4333" y="521"/>
                    <a:pt x="4321" y="554"/>
                    <a:pt x="4318" y="553"/>
                  </a:cubicBezTo>
                  <a:cubicBezTo>
                    <a:pt x="4312" y="559"/>
                    <a:pt x="4348" y="660"/>
                    <a:pt x="4353" y="667"/>
                  </a:cubicBezTo>
                  <a:cubicBezTo>
                    <a:pt x="4360" y="636"/>
                    <a:pt x="4379" y="648"/>
                    <a:pt x="4393" y="661"/>
                  </a:cubicBezTo>
                  <a:cubicBezTo>
                    <a:pt x="4437" y="701"/>
                    <a:pt x="4422" y="654"/>
                    <a:pt x="4459" y="629"/>
                  </a:cubicBezTo>
                  <a:cubicBezTo>
                    <a:pt x="4436" y="655"/>
                    <a:pt x="4499" y="631"/>
                    <a:pt x="4504" y="628"/>
                  </a:cubicBezTo>
                  <a:cubicBezTo>
                    <a:pt x="4513" y="622"/>
                    <a:pt x="4545" y="658"/>
                    <a:pt x="4554" y="664"/>
                  </a:cubicBezTo>
                  <a:cubicBezTo>
                    <a:pt x="4559" y="659"/>
                    <a:pt x="4554" y="642"/>
                    <a:pt x="4554" y="634"/>
                  </a:cubicBezTo>
                  <a:cubicBezTo>
                    <a:pt x="4554" y="601"/>
                    <a:pt x="4681" y="673"/>
                    <a:pt x="4694" y="677"/>
                  </a:cubicBezTo>
                  <a:cubicBezTo>
                    <a:pt x="4693" y="677"/>
                    <a:pt x="4703" y="622"/>
                    <a:pt x="4703" y="622"/>
                  </a:cubicBezTo>
                  <a:cubicBezTo>
                    <a:pt x="4711" y="591"/>
                    <a:pt x="4798" y="614"/>
                    <a:pt x="4806" y="578"/>
                  </a:cubicBezTo>
                  <a:cubicBezTo>
                    <a:pt x="4842" y="415"/>
                    <a:pt x="4901" y="563"/>
                    <a:pt x="4938" y="487"/>
                  </a:cubicBezTo>
                  <a:cubicBezTo>
                    <a:pt x="4966" y="432"/>
                    <a:pt x="4936" y="416"/>
                    <a:pt x="4931" y="347"/>
                  </a:cubicBezTo>
                  <a:cubicBezTo>
                    <a:pt x="4926" y="259"/>
                    <a:pt x="5179" y="368"/>
                    <a:pt x="5192" y="432"/>
                  </a:cubicBezTo>
                  <a:cubicBezTo>
                    <a:pt x="5214" y="410"/>
                    <a:pt x="5248" y="380"/>
                    <a:pt x="5277" y="370"/>
                  </a:cubicBezTo>
                  <a:cubicBezTo>
                    <a:pt x="5319" y="355"/>
                    <a:pt x="5302" y="303"/>
                    <a:pt x="5295" y="310"/>
                  </a:cubicBezTo>
                  <a:cubicBezTo>
                    <a:pt x="5210" y="273"/>
                    <a:pt x="5427" y="231"/>
                    <a:pt x="5435" y="223"/>
                  </a:cubicBezTo>
                  <a:cubicBezTo>
                    <a:pt x="5454" y="341"/>
                    <a:pt x="5526" y="91"/>
                    <a:pt x="5471" y="123"/>
                  </a:cubicBezTo>
                  <a:cubicBezTo>
                    <a:pt x="5478" y="119"/>
                    <a:pt x="5538" y="105"/>
                    <a:pt x="5542" y="113"/>
                  </a:cubicBezTo>
                  <a:cubicBezTo>
                    <a:pt x="5549" y="76"/>
                    <a:pt x="5514" y="0"/>
                    <a:pt x="5595" y="67"/>
                  </a:cubicBezTo>
                  <a:cubicBezTo>
                    <a:pt x="5583" y="88"/>
                    <a:pt x="5655" y="148"/>
                    <a:pt x="5669" y="168"/>
                  </a:cubicBezTo>
                  <a:cubicBezTo>
                    <a:pt x="5659" y="178"/>
                    <a:pt x="5651" y="176"/>
                    <a:pt x="5644" y="162"/>
                  </a:cubicBezTo>
                  <a:cubicBezTo>
                    <a:pt x="5643" y="168"/>
                    <a:pt x="5640" y="169"/>
                    <a:pt x="5633" y="166"/>
                  </a:cubicBezTo>
                  <a:cubicBezTo>
                    <a:pt x="5648" y="169"/>
                    <a:pt x="5689" y="195"/>
                    <a:pt x="5699" y="206"/>
                  </a:cubicBezTo>
                  <a:cubicBezTo>
                    <a:pt x="5693" y="200"/>
                    <a:pt x="5735" y="147"/>
                    <a:pt x="5746" y="145"/>
                  </a:cubicBezTo>
                  <a:cubicBezTo>
                    <a:pt x="5762" y="154"/>
                    <a:pt x="5763" y="157"/>
                    <a:pt x="5747" y="155"/>
                  </a:cubicBezTo>
                  <a:cubicBezTo>
                    <a:pt x="5760" y="193"/>
                    <a:pt x="5817" y="174"/>
                    <a:pt x="5834" y="162"/>
                  </a:cubicBezTo>
                  <a:cubicBezTo>
                    <a:pt x="5854" y="184"/>
                    <a:pt x="5863" y="254"/>
                    <a:pt x="5892" y="290"/>
                  </a:cubicBezTo>
                  <a:cubicBezTo>
                    <a:pt x="5927" y="332"/>
                    <a:pt x="5916" y="323"/>
                    <a:pt x="5925" y="383"/>
                  </a:cubicBezTo>
                  <a:cubicBezTo>
                    <a:pt x="6020" y="379"/>
                    <a:pt x="6033" y="395"/>
                    <a:pt x="6104" y="466"/>
                  </a:cubicBezTo>
                  <a:cubicBezTo>
                    <a:pt x="6097" y="470"/>
                    <a:pt x="6091" y="474"/>
                    <a:pt x="6085" y="477"/>
                  </a:cubicBezTo>
                  <a:cubicBezTo>
                    <a:pt x="6105" y="496"/>
                    <a:pt x="6116" y="577"/>
                    <a:pt x="6161" y="604"/>
                  </a:cubicBezTo>
                  <a:cubicBezTo>
                    <a:pt x="6199" y="626"/>
                    <a:pt x="6233" y="616"/>
                    <a:pt x="6260" y="656"/>
                  </a:cubicBezTo>
                  <a:cubicBezTo>
                    <a:pt x="6268" y="655"/>
                    <a:pt x="6216" y="668"/>
                    <a:pt x="6221" y="664"/>
                  </a:cubicBezTo>
                  <a:cubicBezTo>
                    <a:pt x="6224" y="661"/>
                    <a:pt x="6229" y="691"/>
                    <a:pt x="6229" y="696"/>
                  </a:cubicBezTo>
                  <a:cubicBezTo>
                    <a:pt x="6229" y="695"/>
                    <a:pt x="6065" y="728"/>
                    <a:pt x="6157" y="774"/>
                  </a:cubicBezTo>
                  <a:cubicBezTo>
                    <a:pt x="6162" y="776"/>
                    <a:pt x="6179" y="808"/>
                    <a:pt x="6180" y="808"/>
                  </a:cubicBezTo>
                  <a:cubicBezTo>
                    <a:pt x="6201" y="839"/>
                    <a:pt x="6185" y="841"/>
                    <a:pt x="6168" y="865"/>
                  </a:cubicBezTo>
                  <a:cubicBezTo>
                    <a:pt x="6161" y="875"/>
                    <a:pt x="6218" y="893"/>
                    <a:pt x="6218" y="905"/>
                  </a:cubicBezTo>
                  <a:cubicBezTo>
                    <a:pt x="6218" y="929"/>
                    <a:pt x="6180" y="918"/>
                    <a:pt x="6180" y="920"/>
                  </a:cubicBezTo>
                  <a:cubicBezTo>
                    <a:pt x="6180" y="938"/>
                    <a:pt x="6154" y="1030"/>
                    <a:pt x="6165" y="1047"/>
                  </a:cubicBezTo>
                  <a:cubicBezTo>
                    <a:pt x="6183" y="1011"/>
                    <a:pt x="6253" y="1142"/>
                    <a:pt x="6214" y="1154"/>
                  </a:cubicBezTo>
                  <a:cubicBezTo>
                    <a:pt x="6224" y="1158"/>
                    <a:pt x="6234" y="1161"/>
                    <a:pt x="6244" y="1161"/>
                  </a:cubicBezTo>
                  <a:cubicBezTo>
                    <a:pt x="6207" y="1192"/>
                    <a:pt x="6235" y="1256"/>
                    <a:pt x="6173" y="1271"/>
                  </a:cubicBezTo>
                  <a:cubicBezTo>
                    <a:pt x="6130" y="1281"/>
                    <a:pt x="6132" y="1324"/>
                    <a:pt x="6157" y="1363"/>
                  </a:cubicBezTo>
                  <a:cubicBezTo>
                    <a:pt x="6084" y="1363"/>
                    <a:pt x="6084" y="1360"/>
                    <a:pt x="6013" y="1408"/>
                  </a:cubicBezTo>
                  <a:cubicBezTo>
                    <a:pt x="6006" y="1408"/>
                    <a:pt x="6097" y="1490"/>
                    <a:pt x="6096" y="1486"/>
                  </a:cubicBezTo>
                  <a:cubicBezTo>
                    <a:pt x="6100" y="1502"/>
                    <a:pt x="6039" y="1506"/>
                    <a:pt x="6069" y="1558"/>
                  </a:cubicBezTo>
                  <a:cubicBezTo>
                    <a:pt x="6088" y="1590"/>
                    <a:pt x="6122" y="1594"/>
                    <a:pt x="6145" y="1619"/>
                  </a:cubicBezTo>
                  <a:cubicBezTo>
                    <a:pt x="6176" y="1650"/>
                    <a:pt x="6184" y="1577"/>
                    <a:pt x="6229" y="1621"/>
                  </a:cubicBezTo>
                  <a:cubicBezTo>
                    <a:pt x="6241" y="1609"/>
                    <a:pt x="6266" y="1639"/>
                    <a:pt x="6275" y="1647"/>
                  </a:cubicBezTo>
                  <a:cubicBezTo>
                    <a:pt x="6269" y="1656"/>
                    <a:pt x="6222" y="1670"/>
                    <a:pt x="6250" y="1695"/>
                  </a:cubicBezTo>
                  <a:cubicBezTo>
                    <a:pt x="6264" y="1694"/>
                    <a:pt x="6276" y="1689"/>
                    <a:pt x="6286" y="1678"/>
                  </a:cubicBezTo>
                  <a:cubicBezTo>
                    <a:pt x="6292" y="1686"/>
                    <a:pt x="6359" y="1773"/>
                    <a:pt x="6352" y="1779"/>
                  </a:cubicBezTo>
                  <a:cubicBezTo>
                    <a:pt x="6347" y="1784"/>
                    <a:pt x="6322" y="1780"/>
                    <a:pt x="6313" y="1787"/>
                  </a:cubicBezTo>
                  <a:cubicBezTo>
                    <a:pt x="6289" y="1809"/>
                    <a:pt x="6333" y="1840"/>
                    <a:pt x="6305" y="1868"/>
                  </a:cubicBezTo>
                  <a:cubicBezTo>
                    <a:pt x="6329" y="1882"/>
                    <a:pt x="6393" y="1941"/>
                    <a:pt x="6399" y="1941"/>
                  </a:cubicBezTo>
                  <a:cubicBezTo>
                    <a:pt x="6432" y="1941"/>
                    <a:pt x="6398" y="1919"/>
                    <a:pt x="6407" y="1932"/>
                  </a:cubicBezTo>
                  <a:cubicBezTo>
                    <a:pt x="6407" y="1931"/>
                    <a:pt x="6552" y="1882"/>
                    <a:pt x="6525" y="1940"/>
                  </a:cubicBezTo>
                  <a:cubicBezTo>
                    <a:pt x="6531" y="1934"/>
                    <a:pt x="6536" y="1928"/>
                    <a:pt x="6541" y="1922"/>
                  </a:cubicBezTo>
                  <a:cubicBezTo>
                    <a:pt x="6572" y="1908"/>
                    <a:pt x="6662" y="2060"/>
                    <a:pt x="6681" y="1940"/>
                  </a:cubicBezTo>
                  <a:cubicBezTo>
                    <a:pt x="6710" y="1961"/>
                    <a:pt x="6777" y="1936"/>
                    <a:pt x="6795" y="1913"/>
                  </a:cubicBezTo>
                  <a:cubicBezTo>
                    <a:pt x="6772" y="1933"/>
                    <a:pt x="6872" y="2004"/>
                    <a:pt x="6868" y="2033"/>
                  </a:cubicBezTo>
                  <a:cubicBezTo>
                    <a:pt x="6865" y="2049"/>
                    <a:pt x="6858" y="2082"/>
                    <a:pt x="6863" y="2098"/>
                  </a:cubicBezTo>
                  <a:cubicBezTo>
                    <a:pt x="6886" y="2171"/>
                    <a:pt x="6867" y="2163"/>
                    <a:pt x="6814" y="2198"/>
                  </a:cubicBezTo>
                  <a:cubicBezTo>
                    <a:pt x="6842" y="2205"/>
                    <a:pt x="6835" y="2248"/>
                    <a:pt x="6832" y="2267"/>
                  </a:cubicBezTo>
                  <a:cubicBezTo>
                    <a:pt x="6824" y="2312"/>
                    <a:pt x="6820" y="2288"/>
                    <a:pt x="6837" y="2324"/>
                  </a:cubicBezTo>
                  <a:cubicBezTo>
                    <a:pt x="6844" y="2321"/>
                    <a:pt x="6889" y="2406"/>
                    <a:pt x="6886" y="2403"/>
                  </a:cubicBezTo>
                  <a:cubicBezTo>
                    <a:pt x="6887" y="2404"/>
                    <a:pt x="6878" y="2422"/>
                    <a:pt x="6867" y="2430"/>
                  </a:cubicBezTo>
                  <a:cubicBezTo>
                    <a:pt x="6876" y="2438"/>
                    <a:pt x="6896" y="2420"/>
                    <a:pt x="6909" y="2422"/>
                  </a:cubicBezTo>
                  <a:cubicBezTo>
                    <a:pt x="6901" y="2429"/>
                    <a:pt x="6895" y="2438"/>
                    <a:pt x="6886" y="2441"/>
                  </a:cubicBezTo>
                  <a:cubicBezTo>
                    <a:pt x="6889" y="2441"/>
                    <a:pt x="6836" y="2582"/>
                    <a:pt x="6795" y="2594"/>
                  </a:cubicBezTo>
                  <a:cubicBezTo>
                    <a:pt x="6812" y="2589"/>
                    <a:pt x="6722" y="2615"/>
                    <a:pt x="6761" y="2624"/>
                  </a:cubicBezTo>
                  <a:cubicBezTo>
                    <a:pt x="6762" y="2623"/>
                    <a:pt x="6724" y="2621"/>
                    <a:pt x="6724" y="2621"/>
                  </a:cubicBezTo>
                  <a:cubicBezTo>
                    <a:pt x="6711" y="2634"/>
                    <a:pt x="6784" y="2660"/>
                    <a:pt x="6784" y="2671"/>
                  </a:cubicBezTo>
                  <a:cubicBezTo>
                    <a:pt x="6784" y="2724"/>
                    <a:pt x="6709" y="2700"/>
                    <a:pt x="6685" y="2726"/>
                  </a:cubicBezTo>
                  <a:cubicBezTo>
                    <a:pt x="6730" y="2677"/>
                    <a:pt x="6856" y="2813"/>
                    <a:pt x="6864" y="2809"/>
                  </a:cubicBezTo>
                  <a:cubicBezTo>
                    <a:pt x="6883" y="2797"/>
                    <a:pt x="6866" y="2786"/>
                    <a:pt x="6869" y="2778"/>
                  </a:cubicBezTo>
                  <a:cubicBezTo>
                    <a:pt x="6870" y="2775"/>
                    <a:pt x="6906" y="2800"/>
                    <a:pt x="6902" y="2779"/>
                  </a:cubicBezTo>
                  <a:cubicBezTo>
                    <a:pt x="6905" y="2781"/>
                    <a:pt x="6923" y="2829"/>
                    <a:pt x="6953" y="2844"/>
                  </a:cubicBezTo>
                  <a:cubicBezTo>
                    <a:pt x="7055" y="2896"/>
                    <a:pt x="6959" y="2876"/>
                    <a:pt x="6959" y="2928"/>
                  </a:cubicBezTo>
                  <a:cubicBezTo>
                    <a:pt x="6965" y="2919"/>
                    <a:pt x="6968" y="2924"/>
                    <a:pt x="6967" y="2941"/>
                  </a:cubicBezTo>
                  <a:cubicBezTo>
                    <a:pt x="6973" y="3014"/>
                    <a:pt x="6911" y="2997"/>
                    <a:pt x="6886" y="2954"/>
                  </a:cubicBezTo>
                  <a:cubicBezTo>
                    <a:pt x="6873" y="2967"/>
                    <a:pt x="6840" y="3002"/>
                    <a:pt x="6822" y="3011"/>
                  </a:cubicBezTo>
                  <a:cubicBezTo>
                    <a:pt x="6837" y="3009"/>
                    <a:pt x="6889" y="3059"/>
                    <a:pt x="6917" y="3061"/>
                  </a:cubicBezTo>
                  <a:cubicBezTo>
                    <a:pt x="6899" y="3060"/>
                    <a:pt x="6842" y="3053"/>
                    <a:pt x="6833" y="3064"/>
                  </a:cubicBezTo>
                  <a:cubicBezTo>
                    <a:pt x="6863" y="3071"/>
                    <a:pt x="6872" y="3192"/>
                    <a:pt x="6826" y="3190"/>
                  </a:cubicBezTo>
                  <a:cubicBezTo>
                    <a:pt x="6800" y="3189"/>
                    <a:pt x="6727" y="3181"/>
                    <a:pt x="6719" y="3210"/>
                  </a:cubicBezTo>
                  <a:cubicBezTo>
                    <a:pt x="6714" y="3229"/>
                    <a:pt x="6810" y="3233"/>
                    <a:pt x="6790" y="3255"/>
                  </a:cubicBezTo>
                  <a:cubicBezTo>
                    <a:pt x="6793" y="3244"/>
                    <a:pt x="6800" y="3242"/>
                    <a:pt x="6810" y="3251"/>
                  </a:cubicBezTo>
                  <a:cubicBezTo>
                    <a:pt x="6820" y="3259"/>
                    <a:pt x="6758" y="3274"/>
                    <a:pt x="6757" y="3270"/>
                  </a:cubicBezTo>
                  <a:cubicBezTo>
                    <a:pt x="6753" y="3251"/>
                    <a:pt x="6646" y="3281"/>
                    <a:pt x="6667" y="3309"/>
                  </a:cubicBezTo>
                  <a:cubicBezTo>
                    <a:pt x="6688" y="3338"/>
                    <a:pt x="6713" y="3370"/>
                    <a:pt x="6740" y="3392"/>
                  </a:cubicBezTo>
                  <a:cubicBezTo>
                    <a:pt x="6775" y="3420"/>
                    <a:pt x="6813" y="3391"/>
                    <a:pt x="6841" y="3414"/>
                  </a:cubicBezTo>
                  <a:cubicBezTo>
                    <a:pt x="6835" y="3425"/>
                    <a:pt x="6830" y="3424"/>
                    <a:pt x="6824" y="3412"/>
                  </a:cubicBezTo>
                  <a:cubicBezTo>
                    <a:pt x="6798" y="3406"/>
                    <a:pt x="6903" y="3463"/>
                    <a:pt x="6877" y="3440"/>
                  </a:cubicBezTo>
                  <a:cubicBezTo>
                    <a:pt x="6862" y="3475"/>
                    <a:pt x="6853" y="3476"/>
                    <a:pt x="6848" y="3446"/>
                  </a:cubicBezTo>
                  <a:cubicBezTo>
                    <a:pt x="6872" y="3470"/>
                    <a:pt x="6912" y="3539"/>
                    <a:pt x="6966" y="3482"/>
                  </a:cubicBezTo>
                  <a:cubicBezTo>
                    <a:pt x="7004" y="3500"/>
                    <a:pt x="6923" y="3532"/>
                    <a:pt x="6966" y="3554"/>
                  </a:cubicBezTo>
                  <a:cubicBezTo>
                    <a:pt x="6977" y="3560"/>
                    <a:pt x="6999" y="3509"/>
                    <a:pt x="7000" y="3505"/>
                  </a:cubicBezTo>
                  <a:cubicBezTo>
                    <a:pt x="7038" y="3548"/>
                    <a:pt x="7002" y="3587"/>
                    <a:pt x="6962" y="3608"/>
                  </a:cubicBezTo>
                  <a:cubicBezTo>
                    <a:pt x="6983" y="3638"/>
                    <a:pt x="7045" y="3722"/>
                    <a:pt x="7086" y="3722"/>
                  </a:cubicBezTo>
                  <a:cubicBezTo>
                    <a:pt x="7095" y="3722"/>
                    <a:pt x="7180" y="3737"/>
                    <a:pt x="7141" y="3759"/>
                  </a:cubicBezTo>
                  <a:cubicBezTo>
                    <a:pt x="7211" y="3763"/>
                    <a:pt x="7148" y="3808"/>
                    <a:pt x="7175" y="3847"/>
                  </a:cubicBezTo>
                  <a:cubicBezTo>
                    <a:pt x="7142" y="3881"/>
                    <a:pt x="7098" y="3905"/>
                    <a:pt x="7179" y="3957"/>
                  </a:cubicBezTo>
                  <a:cubicBezTo>
                    <a:pt x="7161" y="3965"/>
                    <a:pt x="7072" y="4063"/>
                    <a:pt x="7111" y="4082"/>
                  </a:cubicBezTo>
                  <a:cubicBezTo>
                    <a:pt x="7093" y="4094"/>
                    <a:pt x="7050" y="4118"/>
                    <a:pt x="7031" y="4094"/>
                  </a:cubicBezTo>
                  <a:cubicBezTo>
                    <a:pt x="7032" y="4092"/>
                    <a:pt x="7037" y="4222"/>
                    <a:pt x="7039" y="4223"/>
                  </a:cubicBezTo>
                  <a:cubicBezTo>
                    <a:pt x="6970" y="4240"/>
                    <a:pt x="7042" y="4247"/>
                    <a:pt x="7016" y="4276"/>
                  </a:cubicBezTo>
                  <a:cubicBezTo>
                    <a:pt x="7002" y="4291"/>
                    <a:pt x="6988" y="4313"/>
                    <a:pt x="6981" y="4332"/>
                  </a:cubicBezTo>
                  <a:cubicBezTo>
                    <a:pt x="6964" y="4373"/>
                    <a:pt x="6953" y="4314"/>
                    <a:pt x="6924" y="4325"/>
                  </a:cubicBezTo>
                  <a:cubicBezTo>
                    <a:pt x="6930" y="4323"/>
                    <a:pt x="6878" y="4397"/>
                    <a:pt x="6879" y="4390"/>
                  </a:cubicBezTo>
                  <a:cubicBezTo>
                    <a:pt x="6891" y="4297"/>
                    <a:pt x="6720" y="4416"/>
                    <a:pt x="6707" y="4428"/>
                  </a:cubicBezTo>
                  <a:cubicBezTo>
                    <a:pt x="6656" y="4477"/>
                    <a:pt x="6758" y="4495"/>
                    <a:pt x="6750" y="4540"/>
                  </a:cubicBezTo>
                  <a:cubicBezTo>
                    <a:pt x="6746" y="4561"/>
                    <a:pt x="6678" y="4662"/>
                    <a:pt x="6678" y="4599"/>
                  </a:cubicBezTo>
                  <a:cubicBezTo>
                    <a:pt x="6674" y="4606"/>
                    <a:pt x="6656" y="4607"/>
                    <a:pt x="6648" y="4605"/>
                  </a:cubicBezTo>
                  <a:cubicBezTo>
                    <a:pt x="6595" y="4585"/>
                    <a:pt x="6641" y="4588"/>
                    <a:pt x="6604" y="4600"/>
                  </a:cubicBezTo>
                  <a:cubicBezTo>
                    <a:pt x="6594" y="4590"/>
                    <a:pt x="6591" y="4576"/>
                    <a:pt x="6594" y="4561"/>
                  </a:cubicBezTo>
                  <a:cubicBezTo>
                    <a:pt x="6585" y="4568"/>
                    <a:pt x="6500" y="4687"/>
                    <a:pt x="6503" y="4686"/>
                  </a:cubicBezTo>
                  <a:cubicBezTo>
                    <a:pt x="6474" y="4688"/>
                    <a:pt x="6468" y="4647"/>
                    <a:pt x="6431" y="4709"/>
                  </a:cubicBezTo>
                  <a:cubicBezTo>
                    <a:pt x="6384" y="4671"/>
                    <a:pt x="6381" y="4687"/>
                    <a:pt x="6318" y="4707"/>
                  </a:cubicBezTo>
                  <a:cubicBezTo>
                    <a:pt x="6310" y="4710"/>
                    <a:pt x="6257" y="4707"/>
                    <a:pt x="6271" y="4694"/>
                  </a:cubicBezTo>
                  <a:cubicBezTo>
                    <a:pt x="6243" y="4699"/>
                    <a:pt x="6168" y="4772"/>
                    <a:pt x="6161" y="4743"/>
                  </a:cubicBezTo>
                  <a:cubicBezTo>
                    <a:pt x="6154" y="4752"/>
                    <a:pt x="6146" y="4760"/>
                    <a:pt x="6138" y="4767"/>
                  </a:cubicBezTo>
                  <a:cubicBezTo>
                    <a:pt x="6135" y="4761"/>
                    <a:pt x="6133" y="4755"/>
                    <a:pt x="6133" y="4748"/>
                  </a:cubicBezTo>
                  <a:cubicBezTo>
                    <a:pt x="6113" y="4760"/>
                    <a:pt x="6119" y="4740"/>
                    <a:pt x="6108" y="4751"/>
                  </a:cubicBezTo>
                  <a:cubicBezTo>
                    <a:pt x="6108" y="4741"/>
                    <a:pt x="6110" y="4699"/>
                    <a:pt x="6096" y="4696"/>
                  </a:cubicBezTo>
                  <a:cubicBezTo>
                    <a:pt x="6089" y="4694"/>
                    <a:pt x="6025" y="4720"/>
                    <a:pt x="6011" y="4721"/>
                  </a:cubicBezTo>
                  <a:cubicBezTo>
                    <a:pt x="5988" y="4722"/>
                    <a:pt x="5992" y="4785"/>
                    <a:pt x="6005" y="4800"/>
                  </a:cubicBezTo>
                  <a:cubicBezTo>
                    <a:pt x="5983" y="4778"/>
                    <a:pt x="5967" y="4834"/>
                    <a:pt x="5968" y="4856"/>
                  </a:cubicBezTo>
                  <a:cubicBezTo>
                    <a:pt x="5970" y="4902"/>
                    <a:pt x="5848" y="4934"/>
                    <a:pt x="5839" y="4949"/>
                  </a:cubicBezTo>
                  <a:cubicBezTo>
                    <a:pt x="5820" y="4983"/>
                    <a:pt x="5821" y="5032"/>
                    <a:pt x="5800" y="5062"/>
                  </a:cubicBezTo>
                  <a:cubicBezTo>
                    <a:pt x="5819" y="5091"/>
                    <a:pt x="5791" y="5112"/>
                    <a:pt x="5799" y="5140"/>
                  </a:cubicBezTo>
                  <a:cubicBezTo>
                    <a:pt x="5805" y="5160"/>
                    <a:pt x="5853" y="5196"/>
                    <a:pt x="5853" y="5152"/>
                  </a:cubicBezTo>
                  <a:cubicBezTo>
                    <a:pt x="5853" y="5213"/>
                    <a:pt x="5977" y="5201"/>
                    <a:pt x="5975" y="5218"/>
                  </a:cubicBezTo>
                  <a:cubicBezTo>
                    <a:pt x="5967" y="5268"/>
                    <a:pt x="6026" y="5299"/>
                    <a:pt x="6015" y="5345"/>
                  </a:cubicBezTo>
                  <a:cubicBezTo>
                    <a:pt x="6013" y="5351"/>
                    <a:pt x="5981" y="5433"/>
                    <a:pt x="5975" y="5420"/>
                  </a:cubicBezTo>
                  <a:cubicBezTo>
                    <a:pt x="5930" y="5458"/>
                    <a:pt x="5862" y="5532"/>
                    <a:pt x="5793" y="5427"/>
                  </a:cubicBezTo>
                  <a:cubicBezTo>
                    <a:pt x="5792" y="5429"/>
                    <a:pt x="5731" y="5457"/>
                    <a:pt x="5762" y="5477"/>
                  </a:cubicBezTo>
                  <a:cubicBezTo>
                    <a:pt x="5749" y="5477"/>
                    <a:pt x="5730" y="5487"/>
                    <a:pt x="5734" y="5452"/>
                  </a:cubicBezTo>
                  <a:cubicBezTo>
                    <a:pt x="5734" y="5459"/>
                    <a:pt x="5732" y="5458"/>
                    <a:pt x="5728" y="5450"/>
                  </a:cubicBezTo>
                  <a:cubicBezTo>
                    <a:pt x="5721" y="5467"/>
                    <a:pt x="5711" y="5557"/>
                    <a:pt x="5690" y="5541"/>
                  </a:cubicBezTo>
                  <a:cubicBezTo>
                    <a:pt x="5690" y="5545"/>
                    <a:pt x="5689" y="5578"/>
                    <a:pt x="5690" y="5583"/>
                  </a:cubicBezTo>
                  <a:cubicBezTo>
                    <a:pt x="5662" y="5554"/>
                    <a:pt x="5622" y="5530"/>
                    <a:pt x="5606" y="5487"/>
                  </a:cubicBezTo>
                  <a:cubicBezTo>
                    <a:pt x="5611" y="5492"/>
                    <a:pt x="5612" y="5497"/>
                    <a:pt x="5610" y="5503"/>
                  </a:cubicBezTo>
                  <a:cubicBezTo>
                    <a:pt x="5613" y="5503"/>
                    <a:pt x="5516" y="5480"/>
                    <a:pt x="5519" y="5477"/>
                  </a:cubicBezTo>
                  <a:cubicBezTo>
                    <a:pt x="5512" y="5445"/>
                    <a:pt x="5527" y="5468"/>
                    <a:pt x="5540" y="5456"/>
                  </a:cubicBezTo>
                  <a:cubicBezTo>
                    <a:pt x="5516" y="5479"/>
                    <a:pt x="5329" y="5518"/>
                    <a:pt x="5310" y="5503"/>
                  </a:cubicBezTo>
                  <a:cubicBezTo>
                    <a:pt x="5289" y="5486"/>
                    <a:pt x="5112" y="5431"/>
                    <a:pt x="5151" y="5408"/>
                  </a:cubicBezTo>
                  <a:cubicBezTo>
                    <a:pt x="5114" y="5408"/>
                    <a:pt x="5073" y="5428"/>
                    <a:pt x="5046" y="5452"/>
                  </a:cubicBezTo>
                  <a:cubicBezTo>
                    <a:pt x="4993" y="5500"/>
                    <a:pt x="5085" y="5493"/>
                    <a:pt x="5071" y="5518"/>
                  </a:cubicBezTo>
                  <a:cubicBezTo>
                    <a:pt x="5108" y="5508"/>
                    <a:pt x="5032" y="5589"/>
                    <a:pt x="4983" y="5537"/>
                  </a:cubicBezTo>
                  <a:cubicBezTo>
                    <a:pt x="4968" y="5553"/>
                    <a:pt x="4957" y="5546"/>
                    <a:pt x="4937" y="5540"/>
                  </a:cubicBezTo>
                  <a:cubicBezTo>
                    <a:pt x="4888" y="5527"/>
                    <a:pt x="4935" y="5579"/>
                    <a:pt x="4906" y="5579"/>
                  </a:cubicBezTo>
                  <a:cubicBezTo>
                    <a:pt x="4872" y="5579"/>
                    <a:pt x="4935" y="5628"/>
                    <a:pt x="4905" y="5643"/>
                  </a:cubicBezTo>
                  <a:cubicBezTo>
                    <a:pt x="4874" y="5658"/>
                    <a:pt x="4866" y="5654"/>
                    <a:pt x="4866" y="5686"/>
                  </a:cubicBezTo>
                  <a:cubicBezTo>
                    <a:pt x="4826" y="5697"/>
                    <a:pt x="4856" y="5690"/>
                    <a:pt x="4824" y="5712"/>
                  </a:cubicBezTo>
                  <a:cubicBezTo>
                    <a:pt x="4828" y="5722"/>
                    <a:pt x="4713" y="5652"/>
                    <a:pt x="4730" y="5646"/>
                  </a:cubicBezTo>
                  <a:cubicBezTo>
                    <a:pt x="4759" y="5635"/>
                    <a:pt x="4710" y="5609"/>
                    <a:pt x="4731" y="5594"/>
                  </a:cubicBezTo>
                  <a:cubicBezTo>
                    <a:pt x="4716" y="5605"/>
                    <a:pt x="4730" y="5522"/>
                    <a:pt x="4691" y="5538"/>
                  </a:cubicBezTo>
                  <a:cubicBezTo>
                    <a:pt x="4706" y="5531"/>
                    <a:pt x="4682" y="5507"/>
                    <a:pt x="4680" y="5512"/>
                  </a:cubicBezTo>
                  <a:cubicBezTo>
                    <a:pt x="4687" y="5489"/>
                    <a:pt x="4688" y="5491"/>
                    <a:pt x="4680" y="5473"/>
                  </a:cubicBezTo>
                  <a:cubicBezTo>
                    <a:pt x="4687" y="5476"/>
                    <a:pt x="4695" y="5476"/>
                    <a:pt x="4702" y="5473"/>
                  </a:cubicBezTo>
                  <a:cubicBezTo>
                    <a:pt x="4718" y="5473"/>
                    <a:pt x="4668" y="5437"/>
                    <a:pt x="4670" y="5436"/>
                  </a:cubicBezTo>
                  <a:cubicBezTo>
                    <a:pt x="4628" y="5456"/>
                    <a:pt x="4618" y="5497"/>
                    <a:pt x="4604" y="5515"/>
                  </a:cubicBezTo>
                  <a:cubicBezTo>
                    <a:pt x="4594" y="5474"/>
                    <a:pt x="4537" y="5453"/>
                    <a:pt x="4520" y="5409"/>
                  </a:cubicBezTo>
                  <a:cubicBezTo>
                    <a:pt x="4500" y="5358"/>
                    <a:pt x="4306" y="5303"/>
                    <a:pt x="4353" y="5234"/>
                  </a:cubicBezTo>
                  <a:cubicBezTo>
                    <a:pt x="4338" y="5234"/>
                    <a:pt x="4319" y="5282"/>
                    <a:pt x="4330" y="5291"/>
                  </a:cubicBezTo>
                  <a:cubicBezTo>
                    <a:pt x="4316" y="5293"/>
                    <a:pt x="4304" y="5291"/>
                    <a:pt x="4292" y="5283"/>
                  </a:cubicBezTo>
                  <a:cubicBezTo>
                    <a:pt x="4276" y="5300"/>
                    <a:pt x="4273" y="5346"/>
                    <a:pt x="4258" y="5363"/>
                  </a:cubicBezTo>
                  <a:cubicBezTo>
                    <a:pt x="4250" y="5353"/>
                    <a:pt x="4205" y="5353"/>
                    <a:pt x="4205" y="5340"/>
                  </a:cubicBezTo>
                  <a:cubicBezTo>
                    <a:pt x="4199" y="5349"/>
                    <a:pt x="4201" y="5356"/>
                    <a:pt x="4209" y="5360"/>
                  </a:cubicBezTo>
                  <a:cubicBezTo>
                    <a:pt x="4208" y="5358"/>
                    <a:pt x="4186" y="5367"/>
                    <a:pt x="4186" y="5366"/>
                  </a:cubicBezTo>
                  <a:cubicBezTo>
                    <a:pt x="4183" y="5381"/>
                    <a:pt x="4221" y="5369"/>
                    <a:pt x="4190" y="5382"/>
                  </a:cubicBezTo>
                  <a:cubicBezTo>
                    <a:pt x="4225" y="5447"/>
                    <a:pt x="4125" y="5432"/>
                    <a:pt x="4175" y="5506"/>
                  </a:cubicBezTo>
                  <a:cubicBezTo>
                    <a:pt x="4179" y="5513"/>
                    <a:pt x="4194" y="5605"/>
                    <a:pt x="4197" y="5602"/>
                  </a:cubicBezTo>
                  <a:cubicBezTo>
                    <a:pt x="4207" y="5611"/>
                    <a:pt x="4034" y="5617"/>
                    <a:pt x="4034" y="5617"/>
                  </a:cubicBezTo>
                  <a:cubicBezTo>
                    <a:pt x="4043" y="5618"/>
                    <a:pt x="3855" y="5709"/>
                    <a:pt x="3897" y="5746"/>
                  </a:cubicBezTo>
                  <a:cubicBezTo>
                    <a:pt x="3857" y="5770"/>
                    <a:pt x="3841" y="5839"/>
                    <a:pt x="3830" y="5739"/>
                  </a:cubicBezTo>
                  <a:cubicBezTo>
                    <a:pt x="3819" y="5642"/>
                    <a:pt x="3667" y="5723"/>
                    <a:pt x="3616" y="5667"/>
                  </a:cubicBezTo>
                  <a:cubicBezTo>
                    <a:pt x="3634" y="5650"/>
                    <a:pt x="3650" y="5632"/>
                    <a:pt x="3666" y="5613"/>
                  </a:cubicBezTo>
                  <a:cubicBezTo>
                    <a:pt x="3685" y="5593"/>
                    <a:pt x="3679" y="5572"/>
                    <a:pt x="3692" y="5560"/>
                  </a:cubicBezTo>
                  <a:cubicBezTo>
                    <a:pt x="3694" y="5562"/>
                    <a:pt x="3627" y="5602"/>
                    <a:pt x="3627" y="5591"/>
                  </a:cubicBezTo>
                  <a:cubicBezTo>
                    <a:pt x="3635" y="5584"/>
                    <a:pt x="3628" y="5589"/>
                    <a:pt x="3635" y="5591"/>
                  </a:cubicBezTo>
                  <a:cubicBezTo>
                    <a:pt x="3632" y="5600"/>
                    <a:pt x="3625" y="5605"/>
                    <a:pt x="3616" y="5606"/>
                  </a:cubicBezTo>
                  <a:cubicBezTo>
                    <a:pt x="3600" y="5600"/>
                    <a:pt x="3599" y="5591"/>
                    <a:pt x="3612" y="5579"/>
                  </a:cubicBezTo>
                  <a:cubicBezTo>
                    <a:pt x="3596" y="5581"/>
                    <a:pt x="3577" y="5640"/>
                    <a:pt x="3558" y="5600"/>
                  </a:cubicBezTo>
                  <a:cubicBezTo>
                    <a:pt x="3546" y="5574"/>
                    <a:pt x="3487" y="5597"/>
                    <a:pt x="3468" y="5591"/>
                  </a:cubicBezTo>
                  <a:cubicBezTo>
                    <a:pt x="3454" y="5586"/>
                    <a:pt x="3419" y="5560"/>
                    <a:pt x="3420" y="5548"/>
                  </a:cubicBezTo>
                  <a:cubicBezTo>
                    <a:pt x="3426" y="5497"/>
                    <a:pt x="3377" y="5534"/>
                    <a:pt x="3358" y="5534"/>
                  </a:cubicBezTo>
                  <a:cubicBezTo>
                    <a:pt x="3372" y="5520"/>
                    <a:pt x="3305" y="5481"/>
                    <a:pt x="3297" y="5499"/>
                  </a:cubicBezTo>
                  <a:cubicBezTo>
                    <a:pt x="3269" y="5567"/>
                    <a:pt x="3287" y="5565"/>
                    <a:pt x="3248" y="5541"/>
                  </a:cubicBezTo>
                  <a:cubicBezTo>
                    <a:pt x="3250" y="5549"/>
                    <a:pt x="3248" y="5556"/>
                    <a:pt x="3240" y="5560"/>
                  </a:cubicBezTo>
                  <a:cubicBezTo>
                    <a:pt x="3237" y="5560"/>
                    <a:pt x="3164" y="5473"/>
                    <a:pt x="3156" y="5465"/>
                  </a:cubicBezTo>
                  <a:cubicBezTo>
                    <a:pt x="3154" y="5475"/>
                    <a:pt x="3149" y="5482"/>
                    <a:pt x="3141" y="5488"/>
                  </a:cubicBezTo>
                  <a:cubicBezTo>
                    <a:pt x="3124" y="5488"/>
                    <a:pt x="3081" y="5415"/>
                    <a:pt x="3069" y="5401"/>
                  </a:cubicBezTo>
                  <a:cubicBezTo>
                    <a:pt x="3073" y="5408"/>
                    <a:pt x="3077" y="5416"/>
                    <a:pt x="3080" y="5424"/>
                  </a:cubicBezTo>
                  <a:cubicBezTo>
                    <a:pt x="3066" y="5433"/>
                    <a:pt x="3056" y="5408"/>
                    <a:pt x="3047" y="5418"/>
                  </a:cubicBezTo>
                  <a:cubicBezTo>
                    <a:pt x="3046" y="5418"/>
                    <a:pt x="3073" y="5500"/>
                    <a:pt x="3080" y="5508"/>
                  </a:cubicBezTo>
                  <a:cubicBezTo>
                    <a:pt x="3080" y="5508"/>
                    <a:pt x="2968" y="5506"/>
                    <a:pt x="2951" y="5492"/>
                  </a:cubicBezTo>
                  <a:cubicBezTo>
                    <a:pt x="2952" y="5492"/>
                    <a:pt x="2920" y="5521"/>
                    <a:pt x="2913" y="5545"/>
                  </a:cubicBezTo>
                  <a:cubicBezTo>
                    <a:pt x="2905" y="5494"/>
                    <a:pt x="2879" y="5549"/>
                    <a:pt x="2879" y="5549"/>
                  </a:cubicBezTo>
                  <a:cubicBezTo>
                    <a:pt x="2866" y="5549"/>
                    <a:pt x="2862" y="5542"/>
                    <a:pt x="2868" y="5526"/>
                  </a:cubicBezTo>
                  <a:cubicBezTo>
                    <a:pt x="2857" y="5537"/>
                    <a:pt x="2832" y="5517"/>
                    <a:pt x="2830" y="5503"/>
                  </a:cubicBezTo>
                  <a:cubicBezTo>
                    <a:pt x="2824" y="5515"/>
                    <a:pt x="2769" y="5538"/>
                    <a:pt x="2769" y="5517"/>
                  </a:cubicBezTo>
                  <a:cubicBezTo>
                    <a:pt x="2769" y="5518"/>
                    <a:pt x="2811" y="5472"/>
                    <a:pt x="2811" y="5462"/>
                  </a:cubicBezTo>
                  <a:cubicBezTo>
                    <a:pt x="2811" y="5441"/>
                    <a:pt x="2723" y="5430"/>
                    <a:pt x="2723" y="5389"/>
                  </a:cubicBezTo>
                  <a:cubicBezTo>
                    <a:pt x="2722" y="5396"/>
                    <a:pt x="2697" y="5426"/>
                    <a:pt x="2689" y="5416"/>
                  </a:cubicBezTo>
                  <a:cubicBezTo>
                    <a:pt x="2680" y="5403"/>
                    <a:pt x="2701" y="5386"/>
                    <a:pt x="2674" y="5405"/>
                  </a:cubicBezTo>
                  <a:cubicBezTo>
                    <a:pt x="2673" y="5406"/>
                    <a:pt x="2674" y="5364"/>
                    <a:pt x="2674" y="5359"/>
                  </a:cubicBezTo>
                  <a:cubicBezTo>
                    <a:pt x="2675" y="5360"/>
                    <a:pt x="2676" y="5361"/>
                    <a:pt x="2678" y="5363"/>
                  </a:cubicBezTo>
                  <a:cubicBezTo>
                    <a:pt x="2678" y="5321"/>
                    <a:pt x="2638" y="5315"/>
                    <a:pt x="2625" y="5294"/>
                  </a:cubicBezTo>
                  <a:cubicBezTo>
                    <a:pt x="2622" y="5300"/>
                    <a:pt x="2499" y="5267"/>
                    <a:pt x="2492" y="5317"/>
                  </a:cubicBezTo>
                  <a:cubicBezTo>
                    <a:pt x="2502" y="5293"/>
                    <a:pt x="2499" y="5302"/>
                    <a:pt x="2488" y="5279"/>
                  </a:cubicBezTo>
                  <a:cubicBezTo>
                    <a:pt x="2488" y="5270"/>
                    <a:pt x="2452" y="5350"/>
                    <a:pt x="2446" y="5359"/>
                  </a:cubicBezTo>
                  <a:cubicBezTo>
                    <a:pt x="2449" y="5373"/>
                    <a:pt x="2384" y="5394"/>
                    <a:pt x="2385" y="5408"/>
                  </a:cubicBezTo>
                  <a:cubicBezTo>
                    <a:pt x="2393" y="5401"/>
                    <a:pt x="2401" y="5400"/>
                    <a:pt x="2412" y="5401"/>
                  </a:cubicBezTo>
                  <a:cubicBezTo>
                    <a:pt x="2388" y="5410"/>
                    <a:pt x="2382" y="5461"/>
                    <a:pt x="2347" y="5435"/>
                  </a:cubicBezTo>
                  <a:cubicBezTo>
                    <a:pt x="2344" y="5436"/>
                    <a:pt x="2370" y="5416"/>
                    <a:pt x="2366" y="5412"/>
                  </a:cubicBezTo>
                  <a:cubicBezTo>
                    <a:pt x="2312" y="5389"/>
                    <a:pt x="2166" y="5459"/>
                    <a:pt x="2112" y="5393"/>
                  </a:cubicBezTo>
                  <a:cubicBezTo>
                    <a:pt x="2127" y="5393"/>
                    <a:pt x="2086" y="5379"/>
                    <a:pt x="2085" y="5374"/>
                  </a:cubicBezTo>
                  <a:cubicBezTo>
                    <a:pt x="2057" y="5529"/>
                    <a:pt x="2100" y="5321"/>
                    <a:pt x="2028" y="5393"/>
                  </a:cubicBezTo>
                  <a:cubicBezTo>
                    <a:pt x="2026" y="5387"/>
                    <a:pt x="2025" y="5381"/>
                    <a:pt x="2025" y="5375"/>
                  </a:cubicBezTo>
                  <a:cubicBezTo>
                    <a:pt x="2038" y="5424"/>
                    <a:pt x="1921" y="5391"/>
                    <a:pt x="1914" y="5389"/>
                  </a:cubicBezTo>
                  <a:cubicBezTo>
                    <a:pt x="1920" y="5383"/>
                    <a:pt x="1854" y="5273"/>
                    <a:pt x="1937" y="5249"/>
                  </a:cubicBezTo>
                  <a:cubicBezTo>
                    <a:pt x="1944" y="5213"/>
                    <a:pt x="1829" y="5231"/>
                    <a:pt x="1816" y="5211"/>
                  </a:cubicBezTo>
                  <a:cubicBezTo>
                    <a:pt x="1781" y="5270"/>
                    <a:pt x="1755" y="5223"/>
                    <a:pt x="1710" y="5251"/>
                  </a:cubicBezTo>
                  <a:cubicBezTo>
                    <a:pt x="1691" y="5262"/>
                    <a:pt x="1723" y="5314"/>
                    <a:pt x="1713" y="5315"/>
                  </a:cubicBezTo>
                  <a:cubicBezTo>
                    <a:pt x="1671" y="5319"/>
                    <a:pt x="1711" y="5370"/>
                    <a:pt x="1656" y="5344"/>
                  </a:cubicBezTo>
                  <a:cubicBezTo>
                    <a:pt x="1656" y="5378"/>
                    <a:pt x="1683" y="5393"/>
                    <a:pt x="1643" y="5407"/>
                  </a:cubicBezTo>
                  <a:cubicBezTo>
                    <a:pt x="1643" y="5407"/>
                    <a:pt x="1626" y="5361"/>
                    <a:pt x="1618" y="5359"/>
                  </a:cubicBezTo>
                  <a:cubicBezTo>
                    <a:pt x="1599" y="5353"/>
                    <a:pt x="1580" y="5440"/>
                    <a:pt x="1509" y="5419"/>
                  </a:cubicBezTo>
                  <a:cubicBezTo>
                    <a:pt x="1494" y="5415"/>
                    <a:pt x="1441" y="5390"/>
                    <a:pt x="1430" y="5412"/>
                  </a:cubicBezTo>
                  <a:cubicBezTo>
                    <a:pt x="1426" y="5420"/>
                    <a:pt x="1433" y="5453"/>
                    <a:pt x="1439" y="5454"/>
                  </a:cubicBezTo>
                  <a:cubicBezTo>
                    <a:pt x="1418" y="5478"/>
                    <a:pt x="1403" y="5458"/>
                    <a:pt x="1390" y="5459"/>
                  </a:cubicBezTo>
                  <a:cubicBezTo>
                    <a:pt x="1369" y="5459"/>
                    <a:pt x="1275" y="5422"/>
                    <a:pt x="1269" y="5416"/>
                  </a:cubicBezTo>
                  <a:cubicBezTo>
                    <a:pt x="1278" y="5410"/>
                    <a:pt x="1288" y="5406"/>
                    <a:pt x="1299" y="5404"/>
                  </a:cubicBezTo>
                  <a:cubicBezTo>
                    <a:pt x="1275" y="5391"/>
                    <a:pt x="1209" y="5364"/>
                    <a:pt x="1250" y="5328"/>
                  </a:cubicBezTo>
                  <a:cubicBezTo>
                    <a:pt x="1240" y="5328"/>
                    <a:pt x="1170" y="5284"/>
                    <a:pt x="1170" y="5315"/>
                  </a:cubicBezTo>
                  <a:cubicBezTo>
                    <a:pt x="1170" y="5319"/>
                    <a:pt x="1189" y="5322"/>
                    <a:pt x="1188" y="5327"/>
                  </a:cubicBezTo>
                  <a:cubicBezTo>
                    <a:pt x="1187" y="5332"/>
                    <a:pt x="1101" y="5380"/>
                    <a:pt x="1098" y="5370"/>
                  </a:cubicBezTo>
                  <a:cubicBezTo>
                    <a:pt x="1101" y="5365"/>
                    <a:pt x="1105" y="5360"/>
                    <a:pt x="1109" y="5355"/>
                  </a:cubicBezTo>
                  <a:cubicBezTo>
                    <a:pt x="1087" y="5352"/>
                    <a:pt x="1101" y="5367"/>
                    <a:pt x="1075" y="5363"/>
                  </a:cubicBezTo>
                  <a:cubicBezTo>
                    <a:pt x="1081" y="5358"/>
                    <a:pt x="1081" y="5325"/>
                    <a:pt x="1079" y="5325"/>
                  </a:cubicBezTo>
                  <a:cubicBezTo>
                    <a:pt x="1058" y="5345"/>
                    <a:pt x="1069" y="5279"/>
                    <a:pt x="1048" y="5275"/>
                  </a:cubicBezTo>
                  <a:cubicBezTo>
                    <a:pt x="1049" y="5280"/>
                    <a:pt x="1048" y="5280"/>
                    <a:pt x="1044" y="5275"/>
                  </a:cubicBezTo>
                  <a:cubicBezTo>
                    <a:pt x="1064" y="5296"/>
                    <a:pt x="985" y="5285"/>
                    <a:pt x="1018" y="5321"/>
                  </a:cubicBezTo>
                  <a:cubicBezTo>
                    <a:pt x="1013" y="5315"/>
                    <a:pt x="976" y="5303"/>
                    <a:pt x="995" y="5332"/>
                  </a:cubicBezTo>
                  <a:cubicBezTo>
                    <a:pt x="945" y="5282"/>
                    <a:pt x="955" y="5321"/>
                    <a:pt x="921" y="5348"/>
                  </a:cubicBezTo>
                  <a:cubicBezTo>
                    <a:pt x="899" y="5366"/>
                    <a:pt x="835" y="5318"/>
                    <a:pt x="834" y="5318"/>
                  </a:cubicBezTo>
                  <a:cubicBezTo>
                    <a:pt x="845" y="5313"/>
                    <a:pt x="834" y="5318"/>
                    <a:pt x="834" y="5318"/>
                  </a:cubicBezTo>
                  <a:lnTo>
                    <a:pt x="834" y="5318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6" name="Freeform 10">
              <a:extLst>
                <a:ext uri="{FF2B5EF4-FFF2-40B4-BE49-F238E27FC236}">
                  <a16:creationId xmlns:a16="http://schemas.microsoft.com/office/drawing/2014/main" id="{CC4FA8E1-75C0-312F-9942-E0045E9FBE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1" y="1537"/>
              <a:ext cx="926" cy="1449"/>
            </a:xfrm>
            <a:custGeom>
              <a:avLst/>
              <a:gdLst>
                <a:gd name="T0" fmla="*/ 205 w 4079"/>
                <a:gd name="T1" fmla="*/ 5288 h 6385"/>
                <a:gd name="T2" fmla="*/ 300 w 4079"/>
                <a:gd name="T3" fmla="*/ 4850 h 6385"/>
                <a:gd name="T4" fmla="*/ 58 w 4079"/>
                <a:gd name="T5" fmla="*/ 4673 h 6385"/>
                <a:gd name="T6" fmla="*/ 254 w 4079"/>
                <a:gd name="T7" fmla="*/ 4467 h 6385"/>
                <a:gd name="T8" fmla="*/ 364 w 4079"/>
                <a:gd name="T9" fmla="*/ 4152 h 6385"/>
                <a:gd name="T10" fmla="*/ 372 w 4079"/>
                <a:gd name="T11" fmla="*/ 3806 h 6385"/>
                <a:gd name="T12" fmla="*/ 220 w 4079"/>
                <a:gd name="T13" fmla="*/ 3443 h 6385"/>
                <a:gd name="T14" fmla="*/ 291 w 4079"/>
                <a:gd name="T15" fmla="*/ 3035 h 6385"/>
                <a:gd name="T16" fmla="*/ 426 w 4079"/>
                <a:gd name="T17" fmla="*/ 2268 h 6385"/>
                <a:gd name="T18" fmla="*/ 503 w 4079"/>
                <a:gd name="T19" fmla="*/ 2030 h 6385"/>
                <a:gd name="T20" fmla="*/ 623 w 4079"/>
                <a:gd name="T21" fmla="*/ 1718 h 6385"/>
                <a:gd name="T22" fmla="*/ 915 w 4079"/>
                <a:gd name="T23" fmla="*/ 1260 h 6385"/>
                <a:gd name="T24" fmla="*/ 1371 w 4079"/>
                <a:gd name="T25" fmla="*/ 1249 h 6385"/>
                <a:gd name="T26" fmla="*/ 1210 w 4079"/>
                <a:gd name="T27" fmla="*/ 776 h 6385"/>
                <a:gd name="T28" fmla="*/ 896 w 4079"/>
                <a:gd name="T29" fmla="*/ 250 h 6385"/>
                <a:gd name="T30" fmla="*/ 1461 w 4079"/>
                <a:gd name="T31" fmla="*/ 245 h 6385"/>
                <a:gd name="T32" fmla="*/ 1736 w 4079"/>
                <a:gd name="T33" fmla="*/ 405 h 6385"/>
                <a:gd name="T34" fmla="*/ 2042 w 4079"/>
                <a:gd name="T35" fmla="*/ 609 h 6385"/>
                <a:gd name="T36" fmla="*/ 2463 w 4079"/>
                <a:gd name="T37" fmla="*/ 912 h 6385"/>
                <a:gd name="T38" fmla="*/ 2462 w 4079"/>
                <a:gd name="T39" fmla="*/ 1138 h 6385"/>
                <a:gd name="T40" fmla="*/ 2717 w 4079"/>
                <a:gd name="T41" fmla="*/ 1364 h 6385"/>
                <a:gd name="T42" fmla="*/ 2448 w 4079"/>
                <a:gd name="T43" fmla="*/ 1528 h 6385"/>
                <a:gd name="T44" fmla="*/ 2042 w 4079"/>
                <a:gd name="T45" fmla="*/ 1924 h 6385"/>
                <a:gd name="T46" fmla="*/ 1769 w 4079"/>
                <a:gd name="T47" fmla="*/ 2435 h 6385"/>
                <a:gd name="T48" fmla="*/ 1690 w 4079"/>
                <a:gd name="T49" fmla="*/ 2917 h 6385"/>
                <a:gd name="T50" fmla="*/ 1637 w 4079"/>
                <a:gd name="T51" fmla="*/ 3213 h 6385"/>
                <a:gd name="T52" fmla="*/ 1793 w 4079"/>
                <a:gd name="T53" fmla="*/ 3449 h 6385"/>
                <a:gd name="T54" fmla="*/ 2180 w 4079"/>
                <a:gd name="T55" fmla="*/ 3346 h 6385"/>
                <a:gd name="T56" fmla="*/ 2275 w 4079"/>
                <a:gd name="T57" fmla="*/ 3534 h 6385"/>
                <a:gd name="T58" fmla="*/ 2465 w 4079"/>
                <a:gd name="T59" fmla="*/ 3574 h 6385"/>
                <a:gd name="T60" fmla="*/ 2560 w 4079"/>
                <a:gd name="T61" fmla="*/ 3532 h 6385"/>
                <a:gd name="T62" fmla="*/ 2700 w 4079"/>
                <a:gd name="T63" fmla="*/ 3281 h 6385"/>
                <a:gd name="T64" fmla="*/ 2723 w 4079"/>
                <a:gd name="T65" fmla="*/ 3593 h 6385"/>
                <a:gd name="T66" fmla="*/ 2830 w 4079"/>
                <a:gd name="T67" fmla="*/ 3828 h 6385"/>
                <a:gd name="T68" fmla="*/ 3244 w 4079"/>
                <a:gd name="T69" fmla="*/ 4007 h 6385"/>
                <a:gd name="T70" fmla="*/ 3331 w 4079"/>
                <a:gd name="T71" fmla="*/ 4364 h 6385"/>
                <a:gd name="T72" fmla="*/ 3640 w 4079"/>
                <a:gd name="T73" fmla="*/ 4662 h 6385"/>
                <a:gd name="T74" fmla="*/ 3887 w 4079"/>
                <a:gd name="T75" fmla="*/ 4953 h 6385"/>
                <a:gd name="T76" fmla="*/ 4045 w 4079"/>
                <a:gd name="T77" fmla="*/ 5154 h 6385"/>
                <a:gd name="T78" fmla="*/ 3768 w 4079"/>
                <a:gd name="T79" fmla="*/ 5264 h 6385"/>
                <a:gd name="T80" fmla="*/ 3532 w 4079"/>
                <a:gd name="T81" fmla="*/ 5579 h 6385"/>
                <a:gd name="T82" fmla="*/ 3243 w 4079"/>
                <a:gd name="T83" fmla="*/ 5530 h 6385"/>
                <a:gd name="T84" fmla="*/ 2993 w 4079"/>
                <a:gd name="T85" fmla="*/ 5579 h 6385"/>
                <a:gd name="T86" fmla="*/ 2864 w 4079"/>
                <a:gd name="T87" fmla="*/ 5834 h 6385"/>
                <a:gd name="T88" fmla="*/ 2431 w 4079"/>
                <a:gd name="T89" fmla="*/ 6020 h 6385"/>
                <a:gd name="T90" fmla="*/ 2158 w 4079"/>
                <a:gd name="T91" fmla="*/ 5860 h 6385"/>
                <a:gd name="T92" fmla="*/ 2040 w 4079"/>
                <a:gd name="T93" fmla="*/ 5712 h 6385"/>
                <a:gd name="T94" fmla="*/ 1937 w 4079"/>
                <a:gd name="T95" fmla="*/ 6088 h 6385"/>
                <a:gd name="T96" fmla="*/ 1466 w 4079"/>
                <a:gd name="T97" fmla="*/ 6267 h 6385"/>
                <a:gd name="T98" fmla="*/ 1318 w 4079"/>
                <a:gd name="T99" fmla="*/ 6324 h 6385"/>
                <a:gd name="T100" fmla="*/ 1267 w 4079"/>
                <a:gd name="T101" fmla="*/ 6066 h 6385"/>
                <a:gd name="T102" fmla="*/ 972 w 4079"/>
                <a:gd name="T103" fmla="*/ 5841 h 6385"/>
                <a:gd name="T104" fmla="*/ 923 w 4079"/>
                <a:gd name="T105" fmla="*/ 5698 h 6385"/>
                <a:gd name="T106" fmla="*/ 748 w 4079"/>
                <a:gd name="T107" fmla="*/ 5298 h 6385"/>
                <a:gd name="T108" fmla="*/ 576 w 4079"/>
                <a:gd name="T109" fmla="*/ 5070 h 6385"/>
                <a:gd name="T110" fmla="*/ 437 w 4079"/>
                <a:gd name="T111" fmla="*/ 5215 h 6385"/>
                <a:gd name="T112" fmla="*/ 547 w 4079"/>
                <a:gd name="T113" fmla="*/ 5446 h 6385"/>
                <a:gd name="T114" fmla="*/ 331 w 4079"/>
                <a:gd name="T115" fmla="*/ 5674 h 6385"/>
                <a:gd name="T116" fmla="*/ 140 w 4079"/>
                <a:gd name="T117" fmla="*/ 5500 h 6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79" h="6385">
                  <a:moveTo>
                    <a:pt x="140" y="5500"/>
                  </a:moveTo>
                  <a:cubicBezTo>
                    <a:pt x="161" y="5454"/>
                    <a:pt x="161" y="5420"/>
                    <a:pt x="205" y="5390"/>
                  </a:cubicBezTo>
                  <a:cubicBezTo>
                    <a:pt x="205" y="5411"/>
                    <a:pt x="252" y="5390"/>
                    <a:pt x="254" y="5379"/>
                  </a:cubicBezTo>
                  <a:cubicBezTo>
                    <a:pt x="253" y="5385"/>
                    <a:pt x="217" y="5297"/>
                    <a:pt x="205" y="5288"/>
                  </a:cubicBezTo>
                  <a:cubicBezTo>
                    <a:pt x="144" y="5236"/>
                    <a:pt x="106" y="5078"/>
                    <a:pt x="152" y="4999"/>
                  </a:cubicBezTo>
                  <a:cubicBezTo>
                    <a:pt x="175" y="4960"/>
                    <a:pt x="150" y="4961"/>
                    <a:pt x="216" y="4961"/>
                  </a:cubicBezTo>
                  <a:cubicBezTo>
                    <a:pt x="209" y="4953"/>
                    <a:pt x="202" y="4875"/>
                    <a:pt x="222" y="4868"/>
                  </a:cubicBezTo>
                  <a:cubicBezTo>
                    <a:pt x="247" y="4860"/>
                    <a:pt x="310" y="4906"/>
                    <a:pt x="300" y="4850"/>
                  </a:cubicBezTo>
                  <a:cubicBezTo>
                    <a:pt x="286" y="4860"/>
                    <a:pt x="189" y="4836"/>
                    <a:pt x="162" y="4829"/>
                  </a:cubicBezTo>
                  <a:cubicBezTo>
                    <a:pt x="129" y="4822"/>
                    <a:pt x="125" y="4786"/>
                    <a:pt x="103" y="4781"/>
                  </a:cubicBezTo>
                  <a:cubicBezTo>
                    <a:pt x="69" y="4773"/>
                    <a:pt x="32" y="4787"/>
                    <a:pt x="0" y="4778"/>
                  </a:cubicBezTo>
                  <a:cubicBezTo>
                    <a:pt x="8" y="4779"/>
                    <a:pt x="68" y="4686"/>
                    <a:pt x="58" y="4673"/>
                  </a:cubicBezTo>
                  <a:cubicBezTo>
                    <a:pt x="18" y="4619"/>
                    <a:pt x="73" y="4597"/>
                    <a:pt x="49" y="4543"/>
                  </a:cubicBezTo>
                  <a:cubicBezTo>
                    <a:pt x="69" y="4552"/>
                    <a:pt x="96" y="4642"/>
                    <a:pt x="114" y="4569"/>
                  </a:cubicBezTo>
                  <a:cubicBezTo>
                    <a:pt x="158" y="4617"/>
                    <a:pt x="183" y="4644"/>
                    <a:pt x="243" y="4615"/>
                  </a:cubicBezTo>
                  <a:cubicBezTo>
                    <a:pt x="200" y="4549"/>
                    <a:pt x="245" y="4526"/>
                    <a:pt x="254" y="4467"/>
                  </a:cubicBezTo>
                  <a:cubicBezTo>
                    <a:pt x="270" y="4479"/>
                    <a:pt x="286" y="4382"/>
                    <a:pt x="296" y="4357"/>
                  </a:cubicBezTo>
                  <a:cubicBezTo>
                    <a:pt x="291" y="4369"/>
                    <a:pt x="327" y="4370"/>
                    <a:pt x="333" y="4369"/>
                  </a:cubicBezTo>
                  <a:cubicBezTo>
                    <a:pt x="284" y="4381"/>
                    <a:pt x="288" y="4246"/>
                    <a:pt x="285" y="4243"/>
                  </a:cubicBezTo>
                  <a:cubicBezTo>
                    <a:pt x="324" y="4206"/>
                    <a:pt x="300" y="4170"/>
                    <a:pt x="364" y="4152"/>
                  </a:cubicBezTo>
                  <a:cubicBezTo>
                    <a:pt x="357" y="4154"/>
                    <a:pt x="421" y="4107"/>
                    <a:pt x="421" y="4112"/>
                  </a:cubicBezTo>
                  <a:cubicBezTo>
                    <a:pt x="421" y="4055"/>
                    <a:pt x="459" y="3963"/>
                    <a:pt x="471" y="3905"/>
                  </a:cubicBezTo>
                  <a:cubicBezTo>
                    <a:pt x="487" y="3831"/>
                    <a:pt x="381" y="3843"/>
                    <a:pt x="364" y="3829"/>
                  </a:cubicBezTo>
                  <a:cubicBezTo>
                    <a:pt x="365" y="3820"/>
                    <a:pt x="368" y="3813"/>
                    <a:pt x="372" y="3806"/>
                  </a:cubicBezTo>
                  <a:cubicBezTo>
                    <a:pt x="346" y="3798"/>
                    <a:pt x="323" y="3835"/>
                    <a:pt x="297" y="3822"/>
                  </a:cubicBezTo>
                  <a:cubicBezTo>
                    <a:pt x="277" y="3813"/>
                    <a:pt x="360" y="3721"/>
                    <a:pt x="372" y="3718"/>
                  </a:cubicBezTo>
                  <a:cubicBezTo>
                    <a:pt x="313" y="3679"/>
                    <a:pt x="330" y="3624"/>
                    <a:pt x="330" y="3572"/>
                  </a:cubicBezTo>
                  <a:cubicBezTo>
                    <a:pt x="330" y="3567"/>
                    <a:pt x="231" y="3477"/>
                    <a:pt x="220" y="3443"/>
                  </a:cubicBezTo>
                  <a:cubicBezTo>
                    <a:pt x="201" y="3386"/>
                    <a:pt x="248" y="3354"/>
                    <a:pt x="207" y="3316"/>
                  </a:cubicBezTo>
                  <a:cubicBezTo>
                    <a:pt x="178" y="3289"/>
                    <a:pt x="136" y="3238"/>
                    <a:pt x="171" y="3202"/>
                  </a:cubicBezTo>
                  <a:cubicBezTo>
                    <a:pt x="160" y="3215"/>
                    <a:pt x="184" y="3126"/>
                    <a:pt x="190" y="3102"/>
                  </a:cubicBezTo>
                  <a:cubicBezTo>
                    <a:pt x="197" y="3077"/>
                    <a:pt x="262" y="3035"/>
                    <a:pt x="291" y="3035"/>
                  </a:cubicBezTo>
                  <a:cubicBezTo>
                    <a:pt x="221" y="3035"/>
                    <a:pt x="287" y="2723"/>
                    <a:pt x="224" y="2670"/>
                  </a:cubicBezTo>
                  <a:cubicBezTo>
                    <a:pt x="223" y="2670"/>
                    <a:pt x="208" y="2468"/>
                    <a:pt x="200" y="2454"/>
                  </a:cubicBezTo>
                  <a:cubicBezTo>
                    <a:pt x="111" y="2292"/>
                    <a:pt x="297" y="2356"/>
                    <a:pt x="290" y="2391"/>
                  </a:cubicBezTo>
                  <a:cubicBezTo>
                    <a:pt x="293" y="2377"/>
                    <a:pt x="409" y="2274"/>
                    <a:pt x="426" y="2268"/>
                  </a:cubicBezTo>
                  <a:cubicBezTo>
                    <a:pt x="458" y="2258"/>
                    <a:pt x="460" y="2229"/>
                    <a:pt x="498" y="2229"/>
                  </a:cubicBezTo>
                  <a:cubicBezTo>
                    <a:pt x="547" y="2229"/>
                    <a:pt x="494" y="2157"/>
                    <a:pt x="558" y="2157"/>
                  </a:cubicBezTo>
                  <a:cubicBezTo>
                    <a:pt x="518" y="2147"/>
                    <a:pt x="524" y="2124"/>
                    <a:pt x="540" y="2097"/>
                  </a:cubicBezTo>
                  <a:cubicBezTo>
                    <a:pt x="560" y="2061"/>
                    <a:pt x="518" y="2054"/>
                    <a:pt x="503" y="2030"/>
                  </a:cubicBezTo>
                  <a:cubicBezTo>
                    <a:pt x="481" y="1994"/>
                    <a:pt x="585" y="1950"/>
                    <a:pt x="600" y="1940"/>
                  </a:cubicBezTo>
                  <a:cubicBezTo>
                    <a:pt x="555" y="1939"/>
                    <a:pt x="566" y="1830"/>
                    <a:pt x="543" y="1811"/>
                  </a:cubicBezTo>
                  <a:cubicBezTo>
                    <a:pt x="566" y="1774"/>
                    <a:pt x="594" y="1829"/>
                    <a:pt x="612" y="1770"/>
                  </a:cubicBezTo>
                  <a:cubicBezTo>
                    <a:pt x="623" y="1736"/>
                    <a:pt x="612" y="1753"/>
                    <a:pt x="623" y="1718"/>
                  </a:cubicBezTo>
                  <a:cubicBezTo>
                    <a:pt x="647" y="1711"/>
                    <a:pt x="647" y="1753"/>
                    <a:pt x="671" y="1689"/>
                  </a:cubicBezTo>
                  <a:cubicBezTo>
                    <a:pt x="688" y="1642"/>
                    <a:pt x="688" y="1576"/>
                    <a:pt x="725" y="1538"/>
                  </a:cubicBezTo>
                  <a:cubicBezTo>
                    <a:pt x="755" y="1565"/>
                    <a:pt x="802" y="1382"/>
                    <a:pt x="797" y="1359"/>
                  </a:cubicBezTo>
                  <a:cubicBezTo>
                    <a:pt x="876" y="1363"/>
                    <a:pt x="864" y="1314"/>
                    <a:pt x="915" y="1260"/>
                  </a:cubicBezTo>
                  <a:cubicBezTo>
                    <a:pt x="978" y="1194"/>
                    <a:pt x="1051" y="1294"/>
                    <a:pt x="1121" y="1256"/>
                  </a:cubicBezTo>
                  <a:cubicBezTo>
                    <a:pt x="1114" y="1260"/>
                    <a:pt x="1216" y="1102"/>
                    <a:pt x="1213" y="1180"/>
                  </a:cubicBezTo>
                  <a:cubicBezTo>
                    <a:pt x="1212" y="1192"/>
                    <a:pt x="1251" y="1295"/>
                    <a:pt x="1259" y="1301"/>
                  </a:cubicBezTo>
                  <a:cubicBezTo>
                    <a:pt x="1297" y="1331"/>
                    <a:pt x="1345" y="1267"/>
                    <a:pt x="1371" y="1249"/>
                  </a:cubicBezTo>
                  <a:cubicBezTo>
                    <a:pt x="1314" y="1228"/>
                    <a:pt x="1331" y="1156"/>
                    <a:pt x="1301" y="1123"/>
                  </a:cubicBezTo>
                  <a:cubicBezTo>
                    <a:pt x="1292" y="1112"/>
                    <a:pt x="1359" y="1023"/>
                    <a:pt x="1362" y="999"/>
                  </a:cubicBezTo>
                  <a:cubicBezTo>
                    <a:pt x="1369" y="948"/>
                    <a:pt x="1339" y="908"/>
                    <a:pt x="1320" y="867"/>
                  </a:cubicBezTo>
                  <a:cubicBezTo>
                    <a:pt x="1326" y="881"/>
                    <a:pt x="1192" y="774"/>
                    <a:pt x="1210" y="776"/>
                  </a:cubicBezTo>
                  <a:cubicBezTo>
                    <a:pt x="1173" y="772"/>
                    <a:pt x="1084" y="757"/>
                    <a:pt x="1109" y="682"/>
                  </a:cubicBezTo>
                  <a:cubicBezTo>
                    <a:pt x="1135" y="604"/>
                    <a:pt x="1064" y="585"/>
                    <a:pt x="1066" y="510"/>
                  </a:cubicBezTo>
                  <a:cubicBezTo>
                    <a:pt x="1067" y="479"/>
                    <a:pt x="1089" y="422"/>
                    <a:pt x="1062" y="396"/>
                  </a:cubicBezTo>
                  <a:cubicBezTo>
                    <a:pt x="1035" y="370"/>
                    <a:pt x="944" y="243"/>
                    <a:pt x="896" y="250"/>
                  </a:cubicBezTo>
                  <a:cubicBezTo>
                    <a:pt x="938" y="216"/>
                    <a:pt x="990" y="0"/>
                    <a:pt x="1086" y="57"/>
                  </a:cubicBezTo>
                  <a:cubicBezTo>
                    <a:pt x="1110" y="71"/>
                    <a:pt x="1280" y="188"/>
                    <a:pt x="1280" y="218"/>
                  </a:cubicBezTo>
                  <a:cubicBezTo>
                    <a:pt x="1280" y="265"/>
                    <a:pt x="1347" y="213"/>
                    <a:pt x="1362" y="206"/>
                  </a:cubicBezTo>
                  <a:cubicBezTo>
                    <a:pt x="1368" y="203"/>
                    <a:pt x="1460" y="243"/>
                    <a:pt x="1461" y="245"/>
                  </a:cubicBezTo>
                  <a:cubicBezTo>
                    <a:pt x="1485" y="289"/>
                    <a:pt x="1539" y="321"/>
                    <a:pt x="1590" y="332"/>
                  </a:cubicBezTo>
                  <a:cubicBezTo>
                    <a:pt x="1645" y="343"/>
                    <a:pt x="1623" y="346"/>
                    <a:pt x="1668" y="340"/>
                  </a:cubicBezTo>
                  <a:cubicBezTo>
                    <a:pt x="1685" y="338"/>
                    <a:pt x="1728" y="338"/>
                    <a:pt x="1741" y="357"/>
                  </a:cubicBezTo>
                  <a:cubicBezTo>
                    <a:pt x="1743" y="373"/>
                    <a:pt x="1741" y="389"/>
                    <a:pt x="1736" y="405"/>
                  </a:cubicBezTo>
                  <a:cubicBezTo>
                    <a:pt x="1746" y="425"/>
                    <a:pt x="1776" y="405"/>
                    <a:pt x="1791" y="424"/>
                  </a:cubicBezTo>
                  <a:cubicBezTo>
                    <a:pt x="1823" y="466"/>
                    <a:pt x="1843" y="470"/>
                    <a:pt x="1876" y="495"/>
                  </a:cubicBezTo>
                  <a:cubicBezTo>
                    <a:pt x="1906" y="519"/>
                    <a:pt x="1978" y="445"/>
                    <a:pt x="2024" y="465"/>
                  </a:cubicBezTo>
                  <a:cubicBezTo>
                    <a:pt x="2056" y="479"/>
                    <a:pt x="2013" y="573"/>
                    <a:pt x="2042" y="609"/>
                  </a:cubicBezTo>
                  <a:cubicBezTo>
                    <a:pt x="2092" y="670"/>
                    <a:pt x="2121" y="780"/>
                    <a:pt x="2201" y="808"/>
                  </a:cubicBezTo>
                  <a:cubicBezTo>
                    <a:pt x="2268" y="831"/>
                    <a:pt x="2272" y="870"/>
                    <a:pt x="2356" y="870"/>
                  </a:cubicBezTo>
                  <a:cubicBezTo>
                    <a:pt x="2391" y="870"/>
                    <a:pt x="2511" y="794"/>
                    <a:pt x="2503" y="870"/>
                  </a:cubicBezTo>
                  <a:cubicBezTo>
                    <a:pt x="2476" y="851"/>
                    <a:pt x="2457" y="892"/>
                    <a:pt x="2463" y="912"/>
                  </a:cubicBezTo>
                  <a:cubicBezTo>
                    <a:pt x="2467" y="923"/>
                    <a:pt x="2505" y="941"/>
                    <a:pt x="2515" y="949"/>
                  </a:cubicBezTo>
                  <a:cubicBezTo>
                    <a:pt x="2508" y="967"/>
                    <a:pt x="2464" y="1022"/>
                    <a:pt x="2477" y="1041"/>
                  </a:cubicBezTo>
                  <a:cubicBezTo>
                    <a:pt x="2499" y="1073"/>
                    <a:pt x="2451" y="1055"/>
                    <a:pt x="2446" y="1075"/>
                  </a:cubicBezTo>
                  <a:cubicBezTo>
                    <a:pt x="2448" y="1069"/>
                    <a:pt x="2463" y="1142"/>
                    <a:pt x="2462" y="1138"/>
                  </a:cubicBezTo>
                  <a:cubicBezTo>
                    <a:pt x="2469" y="1191"/>
                    <a:pt x="2515" y="1165"/>
                    <a:pt x="2518" y="1185"/>
                  </a:cubicBezTo>
                  <a:cubicBezTo>
                    <a:pt x="2555" y="1146"/>
                    <a:pt x="2530" y="1031"/>
                    <a:pt x="2637" y="1106"/>
                  </a:cubicBezTo>
                  <a:cubicBezTo>
                    <a:pt x="2708" y="1156"/>
                    <a:pt x="2747" y="1133"/>
                    <a:pt x="2743" y="1239"/>
                  </a:cubicBezTo>
                  <a:cubicBezTo>
                    <a:pt x="2741" y="1279"/>
                    <a:pt x="2726" y="1320"/>
                    <a:pt x="2717" y="1364"/>
                  </a:cubicBezTo>
                  <a:cubicBezTo>
                    <a:pt x="2706" y="1423"/>
                    <a:pt x="2695" y="1470"/>
                    <a:pt x="2677" y="1487"/>
                  </a:cubicBezTo>
                  <a:cubicBezTo>
                    <a:pt x="2662" y="1501"/>
                    <a:pt x="2660" y="1474"/>
                    <a:pt x="2659" y="1473"/>
                  </a:cubicBezTo>
                  <a:cubicBezTo>
                    <a:pt x="2644" y="1533"/>
                    <a:pt x="2561" y="1409"/>
                    <a:pt x="2549" y="1405"/>
                  </a:cubicBezTo>
                  <a:cubicBezTo>
                    <a:pt x="2520" y="1463"/>
                    <a:pt x="2488" y="1478"/>
                    <a:pt x="2448" y="1528"/>
                  </a:cubicBezTo>
                  <a:cubicBezTo>
                    <a:pt x="2404" y="1584"/>
                    <a:pt x="2421" y="1594"/>
                    <a:pt x="2355" y="1571"/>
                  </a:cubicBezTo>
                  <a:cubicBezTo>
                    <a:pt x="2309" y="1555"/>
                    <a:pt x="2290" y="1607"/>
                    <a:pt x="2275" y="1632"/>
                  </a:cubicBezTo>
                  <a:cubicBezTo>
                    <a:pt x="2241" y="1692"/>
                    <a:pt x="2047" y="1745"/>
                    <a:pt x="2047" y="1831"/>
                  </a:cubicBezTo>
                  <a:cubicBezTo>
                    <a:pt x="2047" y="1859"/>
                    <a:pt x="2059" y="1899"/>
                    <a:pt x="2042" y="1924"/>
                  </a:cubicBezTo>
                  <a:cubicBezTo>
                    <a:pt x="2016" y="1962"/>
                    <a:pt x="1971" y="1968"/>
                    <a:pt x="1965" y="2021"/>
                  </a:cubicBezTo>
                  <a:cubicBezTo>
                    <a:pt x="1955" y="2107"/>
                    <a:pt x="1989" y="2194"/>
                    <a:pt x="1921" y="2263"/>
                  </a:cubicBezTo>
                  <a:cubicBezTo>
                    <a:pt x="1891" y="2294"/>
                    <a:pt x="1863" y="2322"/>
                    <a:pt x="1827" y="2345"/>
                  </a:cubicBezTo>
                  <a:cubicBezTo>
                    <a:pt x="1781" y="2372"/>
                    <a:pt x="1793" y="2398"/>
                    <a:pt x="1769" y="2435"/>
                  </a:cubicBezTo>
                  <a:cubicBezTo>
                    <a:pt x="1753" y="2458"/>
                    <a:pt x="1725" y="2460"/>
                    <a:pt x="1725" y="2494"/>
                  </a:cubicBezTo>
                  <a:cubicBezTo>
                    <a:pt x="1725" y="2509"/>
                    <a:pt x="1727" y="2640"/>
                    <a:pt x="1669" y="2600"/>
                  </a:cubicBezTo>
                  <a:cubicBezTo>
                    <a:pt x="1757" y="2661"/>
                    <a:pt x="1835" y="2736"/>
                    <a:pt x="1787" y="2834"/>
                  </a:cubicBezTo>
                  <a:cubicBezTo>
                    <a:pt x="1776" y="2857"/>
                    <a:pt x="1713" y="2906"/>
                    <a:pt x="1690" y="2917"/>
                  </a:cubicBezTo>
                  <a:cubicBezTo>
                    <a:pt x="1631" y="2945"/>
                    <a:pt x="1683" y="3001"/>
                    <a:pt x="1698" y="2985"/>
                  </a:cubicBezTo>
                  <a:cubicBezTo>
                    <a:pt x="1690" y="3019"/>
                    <a:pt x="1640" y="3076"/>
                    <a:pt x="1617" y="3103"/>
                  </a:cubicBezTo>
                  <a:cubicBezTo>
                    <a:pt x="1569" y="3161"/>
                    <a:pt x="1640" y="3195"/>
                    <a:pt x="1618" y="3228"/>
                  </a:cubicBezTo>
                  <a:cubicBezTo>
                    <a:pt x="1624" y="3223"/>
                    <a:pt x="1631" y="3218"/>
                    <a:pt x="1637" y="3213"/>
                  </a:cubicBezTo>
                  <a:cubicBezTo>
                    <a:pt x="1647" y="3255"/>
                    <a:pt x="1681" y="3302"/>
                    <a:pt x="1698" y="3342"/>
                  </a:cubicBezTo>
                  <a:cubicBezTo>
                    <a:pt x="1713" y="3332"/>
                    <a:pt x="1838" y="3273"/>
                    <a:pt x="1842" y="3278"/>
                  </a:cubicBezTo>
                  <a:cubicBezTo>
                    <a:pt x="1837" y="3279"/>
                    <a:pt x="1802" y="3379"/>
                    <a:pt x="1804" y="3388"/>
                  </a:cubicBezTo>
                  <a:cubicBezTo>
                    <a:pt x="1789" y="3410"/>
                    <a:pt x="1730" y="3443"/>
                    <a:pt x="1793" y="3449"/>
                  </a:cubicBezTo>
                  <a:cubicBezTo>
                    <a:pt x="1784" y="3460"/>
                    <a:pt x="1781" y="3474"/>
                    <a:pt x="1785" y="3488"/>
                  </a:cubicBezTo>
                  <a:cubicBezTo>
                    <a:pt x="1785" y="3416"/>
                    <a:pt x="1946" y="3496"/>
                    <a:pt x="1960" y="3509"/>
                  </a:cubicBezTo>
                  <a:cubicBezTo>
                    <a:pt x="1888" y="3438"/>
                    <a:pt x="2068" y="3369"/>
                    <a:pt x="2110" y="3369"/>
                  </a:cubicBezTo>
                  <a:cubicBezTo>
                    <a:pt x="2142" y="3369"/>
                    <a:pt x="2136" y="3279"/>
                    <a:pt x="2180" y="3346"/>
                  </a:cubicBezTo>
                  <a:cubicBezTo>
                    <a:pt x="2180" y="3342"/>
                    <a:pt x="2210" y="3316"/>
                    <a:pt x="2209" y="3311"/>
                  </a:cubicBezTo>
                  <a:cubicBezTo>
                    <a:pt x="2211" y="3323"/>
                    <a:pt x="2214" y="3335"/>
                    <a:pt x="2218" y="3346"/>
                  </a:cubicBezTo>
                  <a:cubicBezTo>
                    <a:pt x="2273" y="3262"/>
                    <a:pt x="2373" y="3369"/>
                    <a:pt x="2362" y="3384"/>
                  </a:cubicBezTo>
                  <a:cubicBezTo>
                    <a:pt x="2343" y="3383"/>
                    <a:pt x="2286" y="3515"/>
                    <a:pt x="2275" y="3534"/>
                  </a:cubicBezTo>
                  <a:cubicBezTo>
                    <a:pt x="2251" y="3576"/>
                    <a:pt x="2299" y="3597"/>
                    <a:pt x="2317" y="3612"/>
                  </a:cubicBezTo>
                  <a:cubicBezTo>
                    <a:pt x="2298" y="3630"/>
                    <a:pt x="2360" y="3672"/>
                    <a:pt x="2359" y="3692"/>
                  </a:cubicBezTo>
                  <a:cubicBezTo>
                    <a:pt x="2376" y="3677"/>
                    <a:pt x="2389" y="3597"/>
                    <a:pt x="2389" y="3578"/>
                  </a:cubicBezTo>
                  <a:cubicBezTo>
                    <a:pt x="2399" y="3606"/>
                    <a:pt x="2452" y="3587"/>
                    <a:pt x="2465" y="3574"/>
                  </a:cubicBezTo>
                  <a:cubicBezTo>
                    <a:pt x="2402" y="3505"/>
                    <a:pt x="2515" y="3531"/>
                    <a:pt x="2523" y="3528"/>
                  </a:cubicBezTo>
                  <a:cubicBezTo>
                    <a:pt x="2543" y="3521"/>
                    <a:pt x="2511" y="3508"/>
                    <a:pt x="2507" y="3505"/>
                  </a:cubicBezTo>
                  <a:cubicBezTo>
                    <a:pt x="2515" y="3494"/>
                    <a:pt x="2523" y="3483"/>
                    <a:pt x="2531" y="3471"/>
                  </a:cubicBezTo>
                  <a:cubicBezTo>
                    <a:pt x="2574" y="3511"/>
                    <a:pt x="2528" y="3501"/>
                    <a:pt x="2560" y="3532"/>
                  </a:cubicBezTo>
                  <a:cubicBezTo>
                    <a:pt x="2561" y="3523"/>
                    <a:pt x="2632" y="3498"/>
                    <a:pt x="2609" y="3475"/>
                  </a:cubicBezTo>
                  <a:cubicBezTo>
                    <a:pt x="2628" y="3474"/>
                    <a:pt x="2637" y="3483"/>
                    <a:pt x="2636" y="3502"/>
                  </a:cubicBezTo>
                  <a:cubicBezTo>
                    <a:pt x="2644" y="3458"/>
                    <a:pt x="2627" y="3346"/>
                    <a:pt x="2583" y="3308"/>
                  </a:cubicBezTo>
                  <a:cubicBezTo>
                    <a:pt x="2601" y="3299"/>
                    <a:pt x="2697" y="3296"/>
                    <a:pt x="2700" y="3281"/>
                  </a:cubicBezTo>
                  <a:cubicBezTo>
                    <a:pt x="2742" y="3316"/>
                    <a:pt x="2652" y="3371"/>
                    <a:pt x="2735" y="3399"/>
                  </a:cubicBezTo>
                  <a:cubicBezTo>
                    <a:pt x="2723" y="3417"/>
                    <a:pt x="2753" y="3473"/>
                    <a:pt x="2719" y="3475"/>
                  </a:cubicBezTo>
                  <a:cubicBezTo>
                    <a:pt x="2715" y="3475"/>
                    <a:pt x="2695" y="3462"/>
                    <a:pt x="2699" y="3482"/>
                  </a:cubicBezTo>
                  <a:cubicBezTo>
                    <a:pt x="2707" y="3527"/>
                    <a:pt x="2734" y="3549"/>
                    <a:pt x="2723" y="3593"/>
                  </a:cubicBezTo>
                  <a:cubicBezTo>
                    <a:pt x="2735" y="3544"/>
                    <a:pt x="2776" y="3619"/>
                    <a:pt x="2774" y="3617"/>
                  </a:cubicBezTo>
                  <a:cubicBezTo>
                    <a:pt x="2772" y="3614"/>
                    <a:pt x="2750" y="3674"/>
                    <a:pt x="2750" y="3692"/>
                  </a:cubicBezTo>
                  <a:cubicBezTo>
                    <a:pt x="2763" y="3714"/>
                    <a:pt x="2820" y="3706"/>
                    <a:pt x="2817" y="3736"/>
                  </a:cubicBezTo>
                  <a:cubicBezTo>
                    <a:pt x="2815" y="3753"/>
                    <a:pt x="2805" y="3822"/>
                    <a:pt x="2830" y="3828"/>
                  </a:cubicBezTo>
                  <a:cubicBezTo>
                    <a:pt x="2821" y="3883"/>
                    <a:pt x="2872" y="3885"/>
                    <a:pt x="2879" y="3916"/>
                  </a:cubicBezTo>
                  <a:cubicBezTo>
                    <a:pt x="2928" y="3937"/>
                    <a:pt x="2960" y="3964"/>
                    <a:pt x="2984" y="4012"/>
                  </a:cubicBezTo>
                  <a:cubicBezTo>
                    <a:pt x="3012" y="4069"/>
                    <a:pt x="3059" y="4027"/>
                    <a:pt x="3094" y="4063"/>
                  </a:cubicBezTo>
                  <a:cubicBezTo>
                    <a:pt x="3053" y="4020"/>
                    <a:pt x="3255" y="3955"/>
                    <a:pt x="3244" y="4007"/>
                  </a:cubicBezTo>
                  <a:cubicBezTo>
                    <a:pt x="3281" y="4032"/>
                    <a:pt x="3300" y="4061"/>
                    <a:pt x="3325" y="4090"/>
                  </a:cubicBezTo>
                  <a:cubicBezTo>
                    <a:pt x="3378" y="4152"/>
                    <a:pt x="3349" y="4084"/>
                    <a:pt x="3382" y="4084"/>
                  </a:cubicBezTo>
                  <a:cubicBezTo>
                    <a:pt x="3410" y="4083"/>
                    <a:pt x="3355" y="4193"/>
                    <a:pt x="3351" y="4198"/>
                  </a:cubicBezTo>
                  <a:cubicBezTo>
                    <a:pt x="3312" y="4246"/>
                    <a:pt x="3332" y="4309"/>
                    <a:pt x="3331" y="4364"/>
                  </a:cubicBezTo>
                  <a:cubicBezTo>
                    <a:pt x="3330" y="4399"/>
                    <a:pt x="3448" y="4481"/>
                    <a:pt x="3456" y="4462"/>
                  </a:cubicBezTo>
                  <a:cubicBezTo>
                    <a:pt x="3449" y="4481"/>
                    <a:pt x="3484" y="4456"/>
                    <a:pt x="3487" y="4451"/>
                  </a:cubicBezTo>
                  <a:cubicBezTo>
                    <a:pt x="3490" y="4435"/>
                    <a:pt x="3501" y="4392"/>
                    <a:pt x="3527" y="4411"/>
                  </a:cubicBezTo>
                  <a:cubicBezTo>
                    <a:pt x="3610" y="4472"/>
                    <a:pt x="3566" y="4608"/>
                    <a:pt x="3640" y="4662"/>
                  </a:cubicBezTo>
                  <a:cubicBezTo>
                    <a:pt x="3693" y="4701"/>
                    <a:pt x="3748" y="4741"/>
                    <a:pt x="3794" y="4789"/>
                  </a:cubicBezTo>
                  <a:cubicBezTo>
                    <a:pt x="3841" y="4837"/>
                    <a:pt x="3821" y="4874"/>
                    <a:pt x="3840" y="4911"/>
                  </a:cubicBezTo>
                  <a:cubicBezTo>
                    <a:pt x="3859" y="4889"/>
                    <a:pt x="3859" y="4933"/>
                    <a:pt x="3851" y="4941"/>
                  </a:cubicBezTo>
                  <a:cubicBezTo>
                    <a:pt x="3863" y="4946"/>
                    <a:pt x="3875" y="4949"/>
                    <a:pt x="3887" y="4953"/>
                  </a:cubicBezTo>
                  <a:cubicBezTo>
                    <a:pt x="3925" y="4953"/>
                    <a:pt x="3823" y="5066"/>
                    <a:pt x="3812" y="5052"/>
                  </a:cubicBezTo>
                  <a:cubicBezTo>
                    <a:pt x="3826" y="5070"/>
                    <a:pt x="3874" y="5117"/>
                    <a:pt x="3867" y="5150"/>
                  </a:cubicBezTo>
                  <a:cubicBezTo>
                    <a:pt x="3901" y="5099"/>
                    <a:pt x="3953" y="4991"/>
                    <a:pt x="4019" y="5055"/>
                  </a:cubicBezTo>
                  <a:cubicBezTo>
                    <a:pt x="3998" y="5091"/>
                    <a:pt x="4017" y="5127"/>
                    <a:pt x="4045" y="5154"/>
                  </a:cubicBezTo>
                  <a:cubicBezTo>
                    <a:pt x="4039" y="5153"/>
                    <a:pt x="4032" y="5178"/>
                    <a:pt x="4030" y="5184"/>
                  </a:cubicBezTo>
                  <a:cubicBezTo>
                    <a:pt x="4079" y="5153"/>
                    <a:pt x="4029" y="5247"/>
                    <a:pt x="4026" y="5254"/>
                  </a:cubicBezTo>
                  <a:cubicBezTo>
                    <a:pt x="4007" y="5295"/>
                    <a:pt x="3982" y="5319"/>
                    <a:pt x="3944" y="5343"/>
                  </a:cubicBezTo>
                  <a:cubicBezTo>
                    <a:pt x="3950" y="5340"/>
                    <a:pt x="3773" y="5271"/>
                    <a:pt x="3768" y="5264"/>
                  </a:cubicBezTo>
                  <a:cubicBezTo>
                    <a:pt x="3787" y="5288"/>
                    <a:pt x="3784" y="5377"/>
                    <a:pt x="3722" y="5363"/>
                  </a:cubicBezTo>
                  <a:cubicBezTo>
                    <a:pt x="3648" y="5346"/>
                    <a:pt x="3657" y="5455"/>
                    <a:pt x="3582" y="5424"/>
                  </a:cubicBezTo>
                  <a:cubicBezTo>
                    <a:pt x="3572" y="5459"/>
                    <a:pt x="3635" y="5484"/>
                    <a:pt x="3606" y="5535"/>
                  </a:cubicBezTo>
                  <a:cubicBezTo>
                    <a:pt x="3597" y="5551"/>
                    <a:pt x="3537" y="5566"/>
                    <a:pt x="3532" y="5579"/>
                  </a:cubicBezTo>
                  <a:cubicBezTo>
                    <a:pt x="3539" y="5586"/>
                    <a:pt x="3545" y="5592"/>
                    <a:pt x="3551" y="5598"/>
                  </a:cubicBezTo>
                  <a:cubicBezTo>
                    <a:pt x="3534" y="5626"/>
                    <a:pt x="3536" y="5668"/>
                    <a:pt x="3510" y="5690"/>
                  </a:cubicBezTo>
                  <a:cubicBezTo>
                    <a:pt x="3507" y="5688"/>
                    <a:pt x="3230" y="5679"/>
                    <a:pt x="3308" y="5610"/>
                  </a:cubicBezTo>
                  <a:cubicBezTo>
                    <a:pt x="3285" y="5616"/>
                    <a:pt x="3261" y="5543"/>
                    <a:pt x="3243" y="5530"/>
                  </a:cubicBezTo>
                  <a:cubicBezTo>
                    <a:pt x="3246" y="5532"/>
                    <a:pt x="3175" y="5529"/>
                    <a:pt x="3179" y="5534"/>
                  </a:cubicBezTo>
                  <a:cubicBezTo>
                    <a:pt x="3155" y="5538"/>
                    <a:pt x="3147" y="5611"/>
                    <a:pt x="3160" y="5629"/>
                  </a:cubicBezTo>
                  <a:cubicBezTo>
                    <a:pt x="3117" y="5635"/>
                    <a:pt x="3097" y="5600"/>
                    <a:pt x="3065" y="5582"/>
                  </a:cubicBezTo>
                  <a:cubicBezTo>
                    <a:pt x="3053" y="5576"/>
                    <a:pt x="2994" y="5579"/>
                    <a:pt x="2993" y="5579"/>
                  </a:cubicBezTo>
                  <a:cubicBezTo>
                    <a:pt x="2951" y="5631"/>
                    <a:pt x="3113" y="5714"/>
                    <a:pt x="3035" y="5801"/>
                  </a:cubicBezTo>
                  <a:cubicBezTo>
                    <a:pt x="3017" y="5822"/>
                    <a:pt x="2944" y="5880"/>
                    <a:pt x="2932" y="5830"/>
                  </a:cubicBezTo>
                  <a:cubicBezTo>
                    <a:pt x="2914" y="5841"/>
                    <a:pt x="2903" y="5829"/>
                    <a:pt x="2887" y="5841"/>
                  </a:cubicBezTo>
                  <a:cubicBezTo>
                    <a:pt x="2909" y="5816"/>
                    <a:pt x="2864" y="5848"/>
                    <a:pt x="2864" y="5834"/>
                  </a:cubicBezTo>
                  <a:cubicBezTo>
                    <a:pt x="2863" y="5765"/>
                    <a:pt x="2797" y="5787"/>
                    <a:pt x="2752" y="5789"/>
                  </a:cubicBezTo>
                  <a:cubicBezTo>
                    <a:pt x="2690" y="5790"/>
                    <a:pt x="2686" y="5800"/>
                    <a:pt x="2644" y="5826"/>
                  </a:cubicBezTo>
                  <a:cubicBezTo>
                    <a:pt x="2622" y="5804"/>
                    <a:pt x="2591" y="5783"/>
                    <a:pt x="2560" y="5792"/>
                  </a:cubicBezTo>
                  <a:cubicBezTo>
                    <a:pt x="2701" y="5890"/>
                    <a:pt x="2431" y="5977"/>
                    <a:pt x="2431" y="6020"/>
                  </a:cubicBezTo>
                  <a:cubicBezTo>
                    <a:pt x="2423" y="5964"/>
                    <a:pt x="2387" y="5892"/>
                    <a:pt x="2334" y="5889"/>
                  </a:cubicBezTo>
                  <a:cubicBezTo>
                    <a:pt x="2317" y="5888"/>
                    <a:pt x="2249" y="5899"/>
                    <a:pt x="2237" y="5883"/>
                  </a:cubicBezTo>
                  <a:cubicBezTo>
                    <a:pt x="2281" y="5878"/>
                    <a:pt x="2180" y="5821"/>
                    <a:pt x="2161" y="5820"/>
                  </a:cubicBezTo>
                  <a:cubicBezTo>
                    <a:pt x="2164" y="5833"/>
                    <a:pt x="2163" y="5847"/>
                    <a:pt x="2158" y="5860"/>
                  </a:cubicBezTo>
                  <a:cubicBezTo>
                    <a:pt x="2141" y="5843"/>
                    <a:pt x="2120" y="5873"/>
                    <a:pt x="2104" y="5860"/>
                  </a:cubicBezTo>
                  <a:cubicBezTo>
                    <a:pt x="2078" y="5840"/>
                    <a:pt x="2144" y="5741"/>
                    <a:pt x="2154" y="5731"/>
                  </a:cubicBezTo>
                  <a:cubicBezTo>
                    <a:pt x="2124" y="5711"/>
                    <a:pt x="2082" y="5670"/>
                    <a:pt x="2051" y="5701"/>
                  </a:cubicBezTo>
                  <a:cubicBezTo>
                    <a:pt x="2055" y="5712"/>
                    <a:pt x="2051" y="5716"/>
                    <a:pt x="2040" y="5712"/>
                  </a:cubicBezTo>
                  <a:cubicBezTo>
                    <a:pt x="2034" y="5720"/>
                    <a:pt x="1991" y="5783"/>
                    <a:pt x="1986" y="5788"/>
                  </a:cubicBezTo>
                  <a:cubicBezTo>
                    <a:pt x="1915" y="5852"/>
                    <a:pt x="2059" y="6012"/>
                    <a:pt x="2024" y="6047"/>
                  </a:cubicBezTo>
                  <a:cubicBezTo>
                    <a:pt x="2033" y="6038"/>
                    <a:pt x="1917" y="6093"/>
                    <a:pt x="1933" y="6092"/>
                  </a:cubicBezTo>
                  <a:cubicBezTo>
                    <a:pt x="1935" y="6091"/>
                    <a:pt x="1936" y="6090"/>
                    <a:pt x="1937" y="6088"/>
                  </a:cubicBezTo>
                  <a:cubicBezTo>
                    <a:pt x="1875" y="6088"/>
                    <a:pt x="1824" y="6171"/>
                    <a:pt x="1807" y="6200"/>
                  </a:cubicBezTo>
                  <a:cubicBezTo>
                    <a:pt x="1787" y="6233"/>
                    <a:pt x="1652" y="6326"/>
                    <a:pt x="1652" y="6231"/>
                  </a:cubicBezTo>
                  <a:cubicBezTo>
                    <a:pt x="1652" y="6273"/>
                    <a:pt x="1544" y="6258"/>
                    <a:pt x="1526" y="6259"/>
                  </a:cubicBezTo>
                  <a:cubicBezTo>
                    <a:pt x="1489" y="6259"/>
                    <a:pt x="1509" y="6306"/>
                    <a:pt x="1466" y="6267"/>
                  </a:cubicBezTo>
                  <a:cubicBezTo>
                    <a:pt x="1460" y="6261"/>
                    <a:pt x="1443" y="6211"/>
                    <a:pt x="1424" y="6244"/>
                  </a:cubicBezTo>
                  <a:cubicBezTo>
                    <a:pt x="1431" y="6245"/>
                    <a:pt x="1380" y="6308"/>
                    <a:pt x="1381" y="6330"/>
                  </a:cubicBezTo>
                  <a:cubicBezTo>
                    <a:pt x="1381" y="6363"/>
                    <a:pt x="1355" y="6371"/>
                    <a:pt x="1356" y="6385"/>
                  </a:cubicBezTo>
                  <a:cubicBezTo>
                    <a:pt x="1331" y="6379"/>
                    <a:pt x="1304" y="6352"/>
                    <a:pt x="1318" y="6324"/>
                  </a:cubicBezTo>
                  <a:cubicBezTo>
                    <a:pt x="1308" y="6330"/>
                    <a:pt x="1307" y="6328"/>
                    <a:pt x="1314" y="6316"/>
                  </a:cubicBezTo>
                  <a:lnTo>
                    <a:pt x="1295" y="6335"/>
                  </a:lnTo>
                  <a:cubicBezTo>
                    <a:pt x="1320" y="6298"/>
                    <a:pt x="1270" y="6238"/>
                    <a:pt x="1263" y="6190"/>
                  </a:cubicBezTo>
                  <a:cubicBezTo>
                    <a:pt x="1259" y="6159"/>
                    <a:pt x="1275" y="6081"/>
                    <a:pt x="1267" y="6066"/>
                  </a:cubicBezTo>
                  <a:cubicBezTo>
                    <a:pt x="1266" y="6064"/>
                    <a:pt x="1174" y="6035"/>
                    <a:pt x="1193" y="6016"/>
                  </a:cubicBezTo>
                  <a:cubicBezTo>
                    <a:pt x="1193" y="5973"/>
                    <a:pt x="1069" y="5959"/>
                    <a:pt x="1039" y="5933"/>
                  </a:cubicBezTo>
                  <a:cubicBezTo>
                    <a:pt x="1008" y="5906"/>
                    <a:pt x="966" y="5870"/>
                    <a:pt x="923" y="5853"/>
                  </a:cubicBezTo>
                  <a:cubicBezTo>
                    <a:pt x="939" y="5859"/>
                    <a:pt x="955" y="5845"/>
                    <a:pt x="972" y="5841"/>
                  </a:cubicBezTo>
                  <a:cubicBezTo>
                    <a:pt x="971" y="5834"/>
                    <a:pt x="974" y="5821"/>
                    <a:pt x="972" y="5819"/>
                  </a:cubicBezTo>
                  <a:cubicBezTo>
                    <a:pt x="961" y="5762"/>
                    <a:pt x="1067" y="5667"/>
                    <a:pt x="999" y="5610"/>
                  </a:cubicBezTo>
                  <a:cubicBezTo>
                    <a:pt x="987" y="5629"/>
                    <a:pt x="973" y="5632"/>
                    <a:pt x="963" y="5642"/>
                  </a:cubicBezTo>
                  <a:cubicBezTo>
                    <a:pt x="991" y="5614"/>
                    <a:pt x="944" y="5766"/>
                    <a:pt x="923" y="5698"/>
                  </a:cubicBezTo>
                  <a:cubicBezTo>
                    <a:pt x="899" y="5625"/>
                    <a:pt x="900" y="5641"/>
                    <a:pt x="858" y="5598"/>
                  </a:cubicBezTo>
                  <a:cubicBezTo>
                    <a:pt x="949" y="5598"/>
                    <a:pt x="778" y="5444"/>
                    <a:pt x="805" y="5480"/>
                  </a:cubicBezTo>
                  <a:cubicBezTo>
                    <a:pt x="824" y="5436"/>
                    <a:pt x="784" y="5365"/>
                    <a:pt x="801" y="5355"/>
                  </a:cubicBezTo>
                  <a:cubicBezTo>
                    <a:pt x="827" y="5329"/>
                    <a:pt x="757" y="5293"/>
                    <a:pt x="748" y="5298"/>
                  </a:cubicBezTo>
                  <a:cubicBezTo>
                    <a:pt x="777" y="5257"/>
                    <a:pt x="768" y="5268"/>
                    <a:pt x="724" y="5234"/>
                  </a:cubicBezTo>
                  <a:cubicBezTo>
                    <a:pt x="699" y="5214"/>
                    <a:pt x="718" y="5141"/>
                    <a:pt x="684" y="5115"/>
                  </a:cubicBezTo>
                  <a:cubicBezTo>
                    <a:pt x="660" y="5098"/>
                    <a:pt x="659" y="5122"/>
                    <a:pt x="649" y="5120"/>
                  </a:cubicBezTo>
                  <a:cubicBezTo>
                    <a:pt x="623" y="5143"/>
                    <a:pt x="614" y="5052"/>
                    <a:pt x="576" y="5070"/>
                  </a:cubicBezTo>
                  <a:cubicBezTo>
                    <a:pt x="559" y="5077"/>
                    <a:pt x="392" y="5116"/>
                    <a:pt x="463" y="5127"/>
                  </a:cubicBezTo>
                  <a:cubicBezTo>
                    <a:pt x="461" y="5138"/>
                    <a:pt x="384" y="5168"/>
                    <a:pt x="380" y="5154"/>
                  </a:cubicBezTo>
                  <a:cubicBezTo>
                    <a:pt x="385" y="5175"/>
                    <a:pt x="421" y="5144"/>
                    <a:pt x="415" y="5178"/>
                  </a:cubicBezTo>
                  <a:cubicBezTo>
                    <a:pt x="405" y="5226"/>
                    <a:pt x="418" y="5196"/>
                    <a:pt x="437" y="5215"/>
                  </a:cubicBezTo>
                  <a:cubicBezTo>
                    <a:pt x="468" y="5246"/>
                    <a:pt x="489" y="5268"/>
                    <a:pt x="512" y="5299"/>
                  </a:cubicBezTo>
                  <a:cubicBezTo>
                    <a:pt x="514" y="5302"/>
                    <a:pt x="481" y="5332"/>
                    <a:pt x="475" y="5336"/>
                  </a:cubicBezTo>
                  <a:cubicBezTo>
                    <a:pt x="486" y="5352"/>
                    <a:pt x="531" y="5359"/>
                    <a:pt x="531" y="5358"/>
                  </a:cubicBezTo>
                  <a:cubicBezTo>
                    <a:pt x="544" y="5382"/>
                    <a:pt x="508" y="5407"/>
                    <a:pt x="547" y="5446"/>
                  </a:cubicBezTo>
                  <a:cubicBezTo>
                    <a:pt x="528" y="5448"/>
                    <a:pt x="531" y="5465"/>
                    <a:pt x="512" y="5470"/>
                  </a:cubicBezTo>
                  <a:cubicBezTo>
                    <a:pt x="513" y="5470"/>
                    <a:pt x="495" y="5454"/>
                    <a:pt x="494" y="5450"/>
                  </a:cubicBezTo>
                  <a:cubicBezTo>
                    <a:pt x="452" y="5474"/>
                    <a:pt x="476" y="5565"/>
                    <a:pt x="438" y="5577"/>
                  </a:cubicBezTo>
                  <a:cubicBezTo>
                    <a:pt x="400" y="5589"/>
                    <a:pt x="338" y="5630"/>
                    <a:pt x="331" y="5674"/>
                  </a:cubicBezTo>
                  <a:cubicBezTo>
                    <a:pt x="320" y="5650"/>
                    <a:pt x="219" y="5549"/>
                    <a:pt x="197" y="5543"/>
                  </a:cubicBezTo>
                  <a:cubicBezTo>
                    <a:pt x="166" y="5536"/>
                    <a:pt x="150" y="5478"/>
                    <a:pt x="140" y="5500"/>
                  </a:cubicBezTo>
                  <a:cubicBezTo>
                    <a:pt x="169" y="5435"/>
                    <a:pt x="149" y="5481"/>
                    <a:pt x="140" y="5500"/>
                  </a:cubicBezTo>
                  <a:lnTo>
                    <a:pt x="140" y="550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7" name="Freeform 11">
              <a:extLst>
                <a:ext uri="{FF2B5EF4-FFF2-40B4-BE49-F238E27FC236}">
                  <a16:creationId xmlns:a16="http://schemas.microsoft.com/office/drawing/2014/main" id="{DDF35172-0C4A-140A-4093-D235BDBB9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" y="1653"/>
              <a:ext cx="367" cy="269"/>
            </a:xfrm>
            <a:custGeom>
              <a:avLst/>
              <a:gdLst>
                <a:gd name="T0" fmla="*/ 1078 w 1621"/>
                <a:gd name="T1" fmla="*/ 7 h 1188"/>
                <a:gd name="T2" fmla="*/ 1082 w 1621"/>
                <a:gd name="T3" fmla="*/ 67 h 1188"/>
                <a:gd name="T4" fmla="*/ 1181 w 1621"/>
                <a:gd name="T5" fmla="*/ 170 h 1188"/>
                <a:gd name="T6" fmla="*/ 1306 w 1621"/>
                <a:gd name="T7" fmla="*/ 162 h 1188"/>
                <a:gd name="T8" fmla="*/ 1347 w 1621"/>
                <a:gd name="T9" fmla="*/ 315 h 1188"/>
                <a:gd name="T10" fmla="*/ 1484 w 1621"/>
                <a:gd name="T11" fmla="*/ 410 h 1188"/>
                <a:gd name="T12" fmla="*/ 1525 w 1621"/>
                <a:gd name="T13" fmla="*/ 475 h 1188"/>
                <a:gd name="T14" fmla="*/ 1619 w 1621"/>
                <a:gd name="T15" fmla="*/ 568 h 1188"/>
                <a:gd name="T16" fmla="*/ 1416 w 1621"/>
                <a:gd name="T17" fmla="*/ 671 h 1188"/>
                <a:gd name="T18" fmla="*/ 1394 w 1621"/>
                <a:gd name="T19" fmla="*/ 679 h 1188"/>
                <a:gd name="T20" fmla="*/ 1382 w 1621"/>
                <a:gd name="T21" fmla="*/ 774 h 1188"/>
                <a:gd name="T22" fmla="*/ 1416 w 1621"/>
                <a:gd name="T23" fmla="*/ 740 h 1188"/>
                <a:gd name="T24" fmla="*/ 1454 w 1621"/>
                <a:gd name="T25" fmla="*/ 804 h 1188"/>
                <a:gd name="T26" fmla="*/ 1420 w 1621"/>
                <a:gd name="T27" fmla="*/ 800 h 1188"/>
                <a:gd name="T28" fmla="*/ 1416 w 1621"/>
                <a:gd name="T29" fmla="*/ 937 h 1188"/>
                <a:gd name="T30" fmla="*/ 1357 w 1621"/>
                <a:gd name="T31" fmla="*/ 966 h 1188"/>
                <a:gd name="T32" fmla="*/ 1333 w 1621"/>
                <a:gd name="T33" fmla="*/ 1024 h 1188"/>
                <a:gd name="T34" fmla="*/ 1215 w 1621"/>
                <a:gd name="T35" fmla="*/ 926 h 1188"/>
                <a:gd name="T36" fmla="*/ 1147 w 1621"/>
                <a:gd name="T37" fmla="*/ 907 h 1188"/>
                <a:gd name="T38" fmla="*/ 1097 w 1621"/>
                <a:gd name="T39" fmla="*/ 922 h 1188"/>
                <a:gd name="T40" fmla="*/ 968 w 1621"/>
                <a:gd name="T41" fmla="*/ 880 h 1188"/>
                <a:gd name="T42" fmla="*/ 932 w 1621"/>
                <a:gd name="T43" fmla="*/ 951 h 1188"/>
                <a:gd name="T44" fmla="*/ 893 w 1621"/>
                <a:gd name="T45" fmla="*/ 977 h 1188"/>
                <a:gd name="T46" fmla="*/ 885 w 1621"/>
                <a:gd name="T47" fmla="*/ 945 h 1188"/>
                <a:gd name="T48" fmla="*/ 759 w 1621"/>
                <a:gd name="T49" fmla="*/ 1002 h 1188"/>
                <a:gd name="T50" fmla="*/ 733 w 1621"/>
                <a:gd name="T51" fmla="*/ 1013 h 1188"/>
                <a:gd name="T52" fmla="*/ 632 w 1621"/>
                <a:gd name="T53" fmla="*/ 1063 h 1188"/>
                <a:gd name="T54" fmla="*/ 501 w 1621"/>
                <a:gd name="T55" fmla="*/ 1036 h 1188"/>
                <a:gd name="T56" fmla="*/ 463 w 1621"/>
                <a:gd name="T57" fmla="*/ 1188 h 1188"/>
                <a:gd name="T58" fmla="*/ 391 w 1621"/>
                <a:gd name="T59" fmla="*/ 1150 h 1188"/>
                <a:gd name="T60" fmla="*/ 274 w 1621"/>
                <a:gd name="T61" fmla="*/ 1122 h 1188"/>
                <a:gd name="T62" fmla="*/ 322 w 1621"/>
                <a:gd name="T63" fmla="*/ 990 h 1188"/>
                <a:gd name="T64" fmla="*/ 259 w 1621"/>
                <a:gd name="T65" fmla="*/ 1002 h 1188"/>
                <a:gd name="T66" fmla="*/ 315 w 1621"/>
                <a:gd name="T67" fmla="*/ 895 h 1188"/>
                <a:gd name="T68" fmla="*/ 240 w 1621"/>
                <a:gd name="T69" fmla="*/ 892 h 1188"/>
                <a:gd name="T70" fmla="*/ 167 w 1621"/>
                <a:gd name="T71" fmla="*/ 823 h 1188"/>
                <a:gd name="T72" fmla="*/ 197 w 1621"/>
                <a:gd name="T73" fmla="*/ 777 h 1188"/>
                <a:gd name="T74" fmla="*/ 254 w 1621"/>
                <a:gd name="T75" fmla="*/ 720 h 1188"/>
                <a:gd name="T76" fmla="*/ 163 w 1621"/>
                <a:gd name="T77" fmla="*/ 684 h 1188"/>
                <a:gd name="T78" fmla="*/ 125 w 1621"/>
                <a:gd name="T79" fmla="*/ 548 h 1188"/>
                <a:gd name="T80" fmla="*/ 49 w 1621"/>
                <a:gd name="T81" fmla="*/ 504 h 1188"/>
                <a:gd name="T82" fmla="*/ 105 w 1621"/>
                <a:gd name="T83" fmla="*/ 458 h 1188"/>
                <a:gd name="T84" fmla="*/ 159 w 1621"/>
                <a:gd name="T85" fmla="*/ 455 h 1188"/>
                <a:gd name="T86" fmla="*/ 201 w 1621"/>
                <a:gd name="T87" fmla="*/ 447 h 1188"/>
                <a:gd name="T88" fmla="*/ 136 w 1621"/>
                <a:gd name="T89" fmla="*/ 371 h 1188"/>
                <a:gd name="T90" fmla="*/ 87 w 1621"/>
                <a:gd name="T91" fmla="*/ 271 h 1188"/>
                <a:gd name="T92" fmla="*/ 0 w 1621"/>
                <a:gd name="T93" fmla="*/ 257 h 1188"/>
                <a:gd name="T94" fmla="*/ 95 w 1621"/>
                <a:gd name="T95" fmla="*/ 225 h 1188"/>
                <a:gd name="T96" fmla="*/ 195 w 1621"/>
                <a:gd name="T97" fmla="*/ 221 h 1188"/>
                <a:gd name="T98" fmla="*/ 330 w 1621"/>
                <a:gd name="T99" fmla="*/ 166 h 1188"/>
                <a:gd name="T100" fmla="*/ 474 w 1621"/>
                <a:gd name="T101" fmla="*/ 253 h 1188"/>
                <a:gd name="T102" fmla="*/ 474 w 1621"/>
                <a:gd name="T103" fmla="*/ 124 h 1188"/>
                <a:gd name="T104" fmla="*/ 581 w 1621"/>
                <a:gd name="T105" fmla="*/ 105 h 1188"/>
                <a:gd name="T106" fmla="*/ 793 w 1621"/>
                <a:gd name="T107" fmla="*/ 76 h 1188"/>
                <a:gd name="T108" fmla="*/ 923 w 1621"/>
                <a:gd name="T109" fmla="*/ 26 h 1188"/>
                <a:gd name="T110" fmla="*/ 1078 w 1621"/>
                <a:gd name="T111" fmla="*/ 7 h 1188"/>
                <a:gd name="T112" fmla="*/ 1078 w 1621"/>
                <a:gd name="T113" fmla="*/ 7 h 1188"/>
                <a:gd name="T114" fmla="*/ 1078 w 1621"/>
                <a:gd name="T115" fmla="*/ 7 h 1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21" h="1188">
                  <a:moveTo>
                    <a:pt x="1078" y="7"/>
                  </a:moveTo>
                  <a:cubicBezTo>
                    <a:pt x="1081" y="19"/>
                    <a:pt x="1125" y="64"/>
                    <a:pt x="1082" y="67"/>
                  </a:cubicBezTo>
                  <a:cubicBezTo>
                    <a:pt x="1123" y="129"/>
                    <a:pt x="1197" y="46"/>
                    <a:pt x="1181" y="170"/>
                  </a:cubicBezTo>
                  <a:cubicBezTo>
                    <a:pt x="1197" y="159"/>
                    <a:pt x="1284" y="162"/>
                    <a:pt x="1306" y="162"/>
                  </a:cubicBezTo>
                  <a:cubicBezTo>
                    <a:pt x="1204" y="182"/>
                    <a:pt x="1295" y="291"/>
                    <a:pt x="1347" y="315"/>
                  </a:cubicBezTo>
                  <a:cubicBezTo>
                    <a:pt x="1416" y="346"/>
                    <a:pt x="1464" y="317"/>
                    <a:pt x="1484" y="410"/>
                  </a:cubicBezTo>
                  <a:cubicBezTo>
                    <a:pt x="1495" y="463"/>
                    <a:pt x="1489" y="452"/>
                    <a:pt x="1525" y="475"/>
                  </a:cubicBezTo>
                  <a:cubicBezTo>
                    <a:pt x="1560" y="498"/>
                    <a:pt x="1621" y="516"/>
                    <a:pt x="1619" y="568"/>
                  </a:cubicBezTo>
                  <a:cubicBezTo>
                    <a:pt x="1616" y="634"/>
                    <a:pt x="1469" y="706"/>
                    <a:pt x="1416" y="671"/>
                  </a:cubicBezTo>
                  <a:cubicBezTo>
                    <a:pt x="1416" y="685"/>
                    <a:pt x="1409" y="697"/>
                    <a:pt x="1394" y="679"/>
                  </a:cubicBezTo>
                  <a:cubicBezTo>
                    <a:pt x="1393" y="679"/>
                    <a:pt x="1344" y="763"/>
                    <a:pt x="1382" y="774"/>
                  </a:cubicBezTo>
                  <a:cubicBezTo>
                    <a:pt x="1391" y="776"/>
                    <a:pt x="1413" y="746"/>
                    <a:pt x="1416" y="740"/>
                  </a:cubicBezTo>
                  <a:cubicBezTo>
                    <a:pt x="1436" y="751"/>
                    <a:pt x="1443" y="785"/>
                    <a:pt x="1454" y="804"/>
                  </a:cubicBezTo>
                  <a:cubicBezTo>
                    <a:pt x="1442" y="807"/>
                    <a:pt x="1431" y="806"/>
                    <a:pt x="1420" y="800"/>
                  </a:cubicBezTo>
                  <a:cubicBezTo>
                    <a:pt x="1424" y="867"/>
                    <a:pt x="1458" y="902"/>
                    <a:pt x="1416" y="937"/>
                  </a:cubicBezTo>
                  <a:cubicBezTo>
                    <a:pt x="1459" y="972"/>
                    <a:pt x="1351" y="970"/>
                    <a:pt x="1357" y="966"/>
                  </a:cubicBezTo>
                  <a:cubicBezTo>
                    <a:pt x="1337" y="978"/>
                    <a:pt x="1354" y="1003"/>
                    <a:pt x="1333" y="1024"/>
                  </a:cubicBezTo>
                  <a:cubicBezTo>
                    <a:pt x="1320" y="1003"/>
                    <a:pt x="1163" y="972"/>
                    <a:pt x="1215" y="926"/>
                  </a:cubicBezTo>
                  <a:cubicBezTo>
                    <a:pt x="1197" y="934"/>
                    <a:pt x="1163" y="926"/>
                    <a:pt x="1147" y="907"/>
                  </a:cubicBezTo>
                  <a:cubicBezTo>
                    <a:pt x="1147" y="866"/>
                    <a:pt x="1128" y="887"/>
                    <a:pt x="1097" y="922"/>
                  </a:cubicBezTo>
                  <a:cubicBezTo>
                    <a:pt x="1106" y="893"/>
                    <a:pt x="964" y="884"/>
                    <a:pt x="968" y="880"/>
                  </a:cubicBezTo>
                  <a:cubicBezTo>
                    <a:pt x="935" y="910"/>
                    <a:pt x="992" y="938"/>
                    <a:pt x="932" y="951"/>
                  </a:cubicBezTo>
                  <a:cubicBezTo>
                    <a:pt x="915" y="955"/>
                    <a:pt x="915" y="975"/>
                    <a:pt x="893" y="977"/>
                  </a:cubicBezTo>
                  <a:cubicBezTo>
                    <a:pt x="877" y="972"/>
                    <a:pt x="874" y="961"/>
                    <a:pt x="885" y="945"/>
                  </a:cubicBezTo>
                  <a:cubicBezTo>
                    <a:pt x="861" y="954"/>
                    <a:pt x="767" y="1009"/>
                    <a:pt x="759" y="1002"/>
                  </a:cubicBezTo>
                  <a:cubicBezTo>
                    <a:pt x="759" y="1021"/>
                    <a:pt x="749" y="1031"/>
                    <a:pt x="733" y="1013"/>
                  </a:cubicBezTo>
                  <a:cubicBezTo>
                    <a:pt x="707" y="1096"/>
                    <a:pt x="688" y="1028"/>
                    <a:pt x="632" y="1063"/>
                  </a:cubicBezTo>
                  <a:cubicBezTo>
                    <a:pt x="586" y="1092"/>
                    <a:pt x="499" y="1037"/>
                    <a:pt x="501" y="1036"/>
                  </a:cubicBezTo>
                  <a:cubicBezTo>
                    <a:pt x="473" y="1056"/>
                    <a:pt x="469" y="1158"/>
                    <a:pt x="463" y="1188"/>
                  </a:cubicBezTo>
                  <a:cubicBezTo>
                    <a:pt x="448" y="1116"/>
                    <a:pt x="433" y="1164"/>
                    <a:pt x="391" y="1150"/>
                  </a:cubicBezTo>
                  <a:cubicBezTo>
                    <a:pt x="406" y="1135"/>
                    <a:pt x="279" y="1131"/>
                    <a:pt x="274" y="1122"/>
                  </a:cubicBezTo>
                  <a:cubicBezTo>
                    <a:pt x="222" y="1035"/>
                    <a:pt x="281" y="1059"/>
                    <a:pt x="322" y="990"/>
                  </a:cubicBezTo>
                  <a:cubicBezTo>
                    <a:pt x="301" y="995"/>
                    <a:pt x="280" y="999"/>
                    <a:pt x="259" y="1002"/>
                  </a:cubicBezTo>
                  <a:cubicBezTo>
                    <a:pt x="275" y="1002"/>
                    <a:pt x="322" y="900"/>
                    <a:pt x="315" y="895"/>
                  </a:cubicBezTo>
                  <a:cubicBezTo>
                    <a:pt x="289" y="879"/>
                    <a:pt x="264" y="902"/>
                    <a:pt x="240" y="892"/>
                  </a:cubicBezTo>
                  <a:cubicBezTo>
                    <a:pt x="206" y="879"/>
                    <a:pt x="203" y="830"/>
                    <a:pt x="167" y="823"/>
                  </a:cubicBezTo>
                  <a:cubicBezTo>
                    <a:pt x="175" y="817"/>
                    <a:pt x="206" y="783"/>
                    <a:pt x="197" y="777"/>
                  </a:cubicBezTo>
                  <a:cubicBezTo>
                    <a:pt x="242" y="866"/>
                    <a:pt x="240" y="720"/>
                    <a:pt x="254" y="720"/>
                  </a:cubicBezTo>
                  <a:cubicBezTo>
                    <a:pt x="207" y="709"/>
                    <a:pt x="197" y="716"/>
                    <a:pt x="163" y="684"/>
                  </a:cubicBezTo>
                  <a:cubicBezTo>
                    <a:pt x="104" y="628"/>
                    <a:pt x="125" y="609"/>
                    <a:pt x="125" y="548"/>
                  </a:cubicBezTo>
                  <a:cubicBezTo>
                    <a:pt x="125" y="544"/>
                    <a:pt x="53" y="509"/>
                    <a:pt x="49" y="504"/>
                  </a:cubicBezTo>
                  <a:cubicBezTo>
                    <a:pt x="46" y="488"/>
                    <a:pt x="91" y="475"/>
                    <a:pt x="105" y="458"/>
                  </a:cubicBezTo>
                  <a:cubicBezTo>
                    <a:pt x="148" y="406"/>
                    <a:pt x="132" y="443"/>
                    <a:pt x="159" y="455"/>
                  </a:cubicBezTo>
                  <a:cubicBezTo>
                    <a:pt x="156" y="453"/>
                    <a:pt x="181" y="432"/>
                    <a:pt x="201" y="447"/>
                  </a:cubicBezTo>
                  <a:cubicBezTo>
                    <a:pt x="224" y="416"/>
                    <a:pt x="135" y="380"/>
                    <a:pt x="136" y="371"/>
                  </a:cubicBezTo>
                  <a:cubicBezTo>
                    <a:pt x="103" y="341"/>
                    <a:pt x="131" y="283"/>
                    <a:pt x="87" y="271"/>
                  </a:cubicBezTo>
                  <a:cubicBezTo>
                    <a:pt x="57" y="264"/>
                    <a:pt x="24" y="290"/>
                    <a:pt x="0" y="257"/>
                  </a:cubicBezTo>
                  <a:cubicBezTo>
                    <a:pt x="33" y="226"/>
                    <a:pt x="55" y="226"/>
                    <a:pt x="95" y="225"/>
                  </a:cubicBezTo>
                  <a:cubicBezTo>
                    <a:pt x="121" y="225"/>
                    <a:pt x="166" y="229"/>
                    <a:pt x="195" y="221"/>
                  </a:cubicBezTo>
                  <a:cubicBezTo>
                    <a:pt x="240" y="209"/>
                    <a:pt x="283" y="166"/>
                    <a:pt x="330" y="166"/>
                  </a:cubicBezTo>
                  <a:cubicBezTo>
                    <a:pt x="271" y="249"/>
                    <a:pt x="434" y="258"/>
                    <a:pt x="474" y="253"/>
                  </a:cubicBezTo>
                  <a:cubicBezTo>
                    <a:pt x="457" y="231"/>
                    <a:pt x="470" y="129"/>
                    <a:pt x="474" y="124"/>
                  </a:cubicBezTo>
                  <a:cubicBezTo>
                    <a:pt x="484" y="76"/>
                    <a:pt x="581" y="90"/>
                    <a:pt x="581" y="105"/>
                  </a:cubicBezTo>
                  <a:cubicBezTo>
                    <a:pt x="603" y="150"/>
                    <a:pt x="743" y="74"/>
                    <a:pt x="793" y="76"/>
                  </a:cubicBezTo>
                  <a:cubicBezTo>
                    <a:pt x="839" y="77"/>
                    <a:pt x="871" y="23"/>
                    <a:pt x="923" y="26"/>
                  </a:cubicBezTo>
                  <a:cubicBezTo>
                    <a:pt x="974" y="29"/>
                    <a:pt x="1038" y="36"/>
                    <a:pt x="1078" y="7"/>
                  </a:cubicBezTo>
                  <a:cubicBezTo>
                    <a:pt x="1076" y="0"/>
                    <a:pt x="1078" y="6"/>
                    <a:pt x="1078" y="7"/>
                  </a:cubicBezTo>
                  <a:lnTo>
                    <a:pt x="1078" y="7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8" name="Freeform 12">
              <a:extLst>
                <a:ext uri="{FF2B5EF4-FFF2-40B4-BE49-F238E27FC236}">
                  <a16:creationId xmlns:a16="http://schemas.microsoft.com/office/drawing/2014/main" id="{6874A3FD-8673-A89D-3D97-1839AD1C1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" y="1772"/>
              <a:ext cx="1182" cy="793"/>
            </a:xfrm>
            <a:custGeom>
              <a:avLst/>
              <a:gdLst>
                <a:gd name="T0" fmla="*/ 4544 w 5210"/>
                <a:gd name="T1" fmla="*/ 779 h 3496"/>
                <a:gd name="T2" fmla="*/ 4849 w 5210"/>
                <a:gd name="T3" fmla="*/ 605 h 3496"/>
                <a:gd name="T4" fmla="*/ 5210 w 5210"/>
                <a:gd name="T5" fmla="*/ 371 h 3496"/>
                <a:gd name="T6" fmla="*/ 5034 w 5210"/>
                <a:gd name="T7" fmla="*/ 684 h 3496"/>
                <a:gd name="T8" fmla="*/ 5011 w 5210"/>
                <a:gd name="T9" fmla="*/ 907 h 3496"/>
                <a:gd name="T10" fmla="*/ 4969 w 5210"/>
                <a:gd name="T11" fmla="*/ 1124 h 3496"/>
                <a:gd name="T12" fmla="*/ 4701 w 5210"/>
                <a:gd name="T13" fmla="*/ 1358 h 3496"/>
                <a:gd name="T14" fmla="*/ 4633 w 5210"/>
                <a:gd name="T15" fmla="*/ 1615 h 3496"/>
                <a:gd name="T16" fmla="*/ 4605 w 5210"/>
                <a:gd name="T17" fmla="*/ 2050 h 3496"/>
                <a:gd name="T18" fmla="*/ 4628 w 5210"/>
                <a:gd name="T19" fmla="*/ 2388 h 3496"/>
                <a:gd name="T20" fmla="*/ 4708 w 5210"/>
                <a:gd name="T21" fmla="*/ 2789 h 3496"/>
                <a:gd name="T22" fmla="*/ 4832 w 5210"/>
                <a:gd name="T23" fmla="*/ 2795 h 3496"/>
                <a:gd name="T24" fmla="*/ 4709 w 5210"/>
                <a:gd name="T25" fmla="*/ 3187 h 3496"/>
                <a:gd name="T26" fmla="*/ 4665 w 5210"/>
                <a:gd name="T27" fmla="*/ 3433 h 3496"/>
                <a:gd name="T28" fmla="*/ 4320 w 5210"/>
                <a:gd name="T29" fmla="*/ 3289 h 3496"/>
                <a:gd name="T30" fmla="*/ 4057 w 5210"/>
                <a:gd name="T31" fmla="*/ 3228 h 3496"/>
                <a:gd name="T32" fmla="*/ 3799 w 5210"/>
                <a:gd name="T33" fmla="*/ 3284 h 3496"/>
                <a:gd name="T34" fmla="*/ 3435 w 5210"/>
                <a:gd name="T35" fmla="*/ 3399 h 3496"/>
                <a:gd name="T36" fmla="*/ 3335 w 5210"/>
                <a:gd name="T37" fmla="*/ 3414 h 3496"/>
                <a:gd name="T38" fmla="*/ 3105 w 5210"/>
                <a:gd name="T39" fmla="*/ 3234 h 3496"/>
                <a:gd name="T40" fmla="*/ 2852 w 5210"/>
                <a:gd name="T41" fmla="*/ 3036 h 3496"/>
                <a:gd name="T42" fmla="*/ 2622 w 5210"/>
                <a:gd name="T43" fmla="*/ 2822 h 3496"/>
                <a:gd name="T44" fmla="*/ 2443 w 5210"/>
                <a:gd name="T45" fmla="*/ 2738 h 3496"/>
                <a:gd name="T46" fmla="*/ 2194 w 5210"/>
                <a:gd name="T47" fmla="*/ 2577 h 3496"/>
                <a:gd name="T48" fmla="*/ 2029 w 5210"/>
                <a:gd name="T49" fmla="*/ 2434 h 3496"/>
                <a:gd name="T50" fmla="*/ 1832 w 5210"/>
                <a:gd name="T51" fmla="*/ 2662 h 3496"/>
                <a:gd name="T52" fmla="*/ 1583 w 5210"/>
                <a:gd name="T53" fmla="*/ 2575 h 3496"/>
                <a:gd name="T54" fmla="*/ 1438 w 5210"/>
                <a:gd name="T55" fmla="*/ 2343 h 3496"/>
                <a:gd name="T56" fmla="*/ 1276 w 5210"/>
                <a:gd name="T57" fmla="*/ 2141 h 3496"/>
                <a:gd name="T58" fmla="*/ 996 w 5210"/>
                <a:gd name="T59" fmla="*/ 1956 h 3496"/>
                <a:gd name="T60" fmla="*/ 802 w 5210"/>
                <a:gd name="T61" fmla="*/ 1891 h 3496"/>
                <a:gd name="T62" fmla="*/ 644 w 5210"/>
                <a:gd name="T63" fmla="*/ 1842 h 3496"/>
                <a:gd name="T64" fmla="*/ 384 w 5210"/>
                <a:gd name="T65" fmla="*/ 1382 h 3496"/>
                <a:gd name="T66" fmla="*/ 529 w 5210"/>
                <a:gd name="T67" fmla="*/ 1135 h 3496"/>
                <a:gd name="T68" fmla="*/ 316 w 5210"/>
                <a:gd name="T69" fmla="*/ 896 h 3496"/>
                <a:gd name="T70" fmla="*/ 320 w 5210"/>
                <a:gd name="T71" fmla="*/ 770 h 3496"/>
                <a:gd name="T72" fmla="*/ 177 w 5210"/>
                <a:gd name="T73" fmla="*/ 701 h 3496"/>
                <a:gd name="T74" fmla="*/ 21 w 5210"/>
                <a:gd name="T75" fmla="*/ 598 h 3496"/>
                <a:gd name="T76" fmla="*/ 144 w 5210"/>
                <a:gd name="T77" fmla="*/ 543 h 3496"/>
                <a:gd name="T78" fmla="*/ 187 w 5210"/>
                <a:gd name="T79" fmla="*/ 353 h 3496"/>
                <a:gd name="T80" fmla="*/ 240 w 5210"/>
                <a:gd name="T81" fmla="*/ 242 h 3496"/>
                <a:gd name="T82" fmla="*/ 490 w 5210"/>
                <a:gd name="T83" fmla="*/ 261 h 3496"/>
                <a:gd name="T84" fmla="*/ 695 w 5210"/>
                <a:gd name="T85" fmla="*/ 129 h 3496"/>
                <a:gd name="T86" fmla="*/ 789 w 5210"/>
                <a:gd name="T87" fmla="*/ 129 h 3496"/>
                <a:gd name="T88" fmla="*/ 874 w 5210"/>
                <a:gd name="T89" fmla="*/ 154 h 3496"/>
                <a:gd name="T90" fmla="*/ 1132 w 5210"/>
                <a:gd name="T91" fmla="*/ 235 h 3496"/>
                <a:gd name="T92" fmla="*/ 1300 w 5210"/>
                <a:gd name="T93" fmla="*/ 216 h 3496"/>
                <a:gd name="T94" fmla="*/ 1596 w 5210"/>
                <a:gd name="T95" fmla="*/ 83 h 3496"/>
                <a:gd name="T96" fmla="*/ 1723 w 5210"/>
                <a:gd name="T97" fmla="*/ 239 h 3496"/>
                <a:gd name="T98" fmla="*/ 2083 w 5210"/>
                <a:gd name="T99" fmla="*/ 167 h 3496"/>
                <a:gd name="T100" fmla="*/ 2279 w 5210"/>
                <a:gd name="T101" fmla="*/ 284 h 3496"/>
                <a:gd name="T102" fmla="*/ 2452 w 5210"/>
                <a:gd name="T103" fmla="*/ 547 h 3496"/>
                <a:gd name="T104" fmla="*/ 2830 w 5210"/>
                <a:gd name="T105" fmla="*/ 869 h 3496"/>
                <a:gd name="T106" fmla="*/ 3035 w 5210"/>
                <a:gd name="T107" fmla="*/ 877 h 3496"/>
                <a:gd name="T108" fmla="*/ 3142 w 5210"/>
                <a:gd name="T109" fmla="*/ 888 h 3496"/>
                <a:gd name="T110" fmla="*/ 3257 w 5210"/>
                <a:gd name="T111" fmla="*/ 843 h 3496"/>
                <a:gd name="T112" fmla="*/ 3419 w 5210"/>
                <a:gd name="T113" fmla="*/ 778 h 3496"/>
                <a:gd name="T114" fmla="*/ 3632 w 5210"/>
                <a:gd name="T115" fmla="*/ 569 h 3496"/>
                <a:gd name="T116" fmla="*/ 3708 w 5210"/>
                <a:gd name="T117" fmla="*/ 523 h 3496"/>
                <a:gd name="T118" fmla="*/ 3956 w 5210"/>
                <a:gd name="T119" fmla="*/ 368 h 3496"/>
                <a:gd name="T120" fmla="*/ 4217 w 5210"/>
                <a:gd name="T121" fmla="*/ 523 h 3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10" h="3496">
                  <a:moveTo>
                    <a:pt x="4217" y="523"/>
                  </a:moveTo>
                  <a:cubicBezTo>
                    <a:pt x="4265" y="572"/>
                    <a:pt x="4327" y="582"/>
                    <a:pt x="4352" y="651"/>
                  </a:cubicBezTo>
                  <a:cubicBezTo>
                    <a:pt x="4373" y="709"/>
                    <a:pt x="4489" y="751"/>
                    <a:pt x="4544" y="779"/>
                  </a:cubicBezTo>
                  <a:cubicBezTo>
                    <a:pt x="4605" y="810"/>
                    <a:pt x="4667" y="800"/>
                    <a:pt x="4698" y="732"/>
                  </a:cubicBezTo>
                  <a:cubicBezTo>
                    <a:pt x="4713" y="700"/>
                    <a:pt x="4730" y="674"/>
                    <a:pt x="4749" y="645"/>
                  </a:cubicBezTo>
                  <a:cubicBezTo>
                    <a:pt x="4774" y="604"/>
                    <a:pt x="4812" y="629"/>
                    <a:pt x="4849" y="605"/>
                  </a:cubicBezTo>
                  <a:cubicBezTo>
                    <a:pt x="4896" y="574"/>
                    <a:pt x="5025" y="319"/>
                    <a:pt x="5060" y="364"/>
                  </a:cubicBezTo>
                  <a:cubicBezTo>
                    <a:pt x="5087" y="348"/>
                    <a:pt x="5102" y="302"/>
                    <a:pt x="5129" y="285"/>
                  </a:cubicBezTo>
                  <a:cubicBezTo>
                    <a:pt x="5182" y="252"/>
                    <a:pt x="5210" y="334"/>
                    <a:pt x="5210" y="371"/>
                  </a:cubicBezTo>
                  <a:cubicBezTo>
                    <a:pt x="5210" y="431"/>
                    <a:pt x="5178" y="446"/>
                    <a:pt x="5139" y="491"/>
                  </a:cubicBezTo>
                  <a:cubicBezTo>
                    <a:pt x="5094" y="541"/>
                    <a:pt x="5114" y="662"/>
                    <a:pt x="5053" y="698"/>
                  </a:cubicBezTo>
                  <a:cubicBezTo>
                    <a:pt x="5050" y="689"/>
                    <a:pt x="5043" y="685"/>
                    <a:pt x="5034" y="684"/>
                  </a:cubicBezTo>
                  <a:cubicBezTo>
                    <a:pt x="5025" y="714"/>
                    <a:pt x="5036" y="738"/>
                    <a:pt x="5009" y="765"/>
                  </a:cubicBezTo>
                  <a:cubicBezTo>
                    <a:pt x="4989" y="784"/>
                    <a:pt x="4956" y="747"/>
                    <a:pt x="4957" y="789"/>
                  </a:cubicBezTo>
                  <a:cubicBezTo>
                    <a:pt x="4958" y="810"/>
                    <a:pt x="4984" y="906"/>
                    <a:pt x="5011" y="907"/>
                  </a:cubicBezTo>
                  <a:cubicBezTo>
                    <a:pt x="4996" y="917"/>
                    <a:pt x="4892" y="960"/>
                    <a:pt x="4914" y="996"/>
                  </a:cubicBezTo>
                  <a:cubicBezTo>
                    <a:pt x="4928" y="1021"/>
                    <a:pt x="4971" y="1027"/>
                    <a:pt x="4951" y="1063"/>
                  </a:cubicBezTo>
                  <a:cubicBezTo>
                    <a:pt x="4935" y="1091"/>
                    <a:pt x="4929" y="1114"/>
                    <a:pt x="4969" y="1124"/>
                  </a:cubicBezTo>
                  <a:cubicBezTo>
                    <a:pt x="4907" y="1124"/>
                    <a:pt x="4953" y="1191"/>
                    <a:pt x="4920" y="1195"/>
                  </a:cubicBezTo>
                  <a:cubicBezTo>
                    <a:pt x="4878" y="1201"/>
                    <a:pt x="4873" y="1223"/>
                    <a:pt x="4837" y="1235"/>
                  </a:cubicBezTo>
                  <a:cubicBezTo>
                    <a:pt x="4820" y="1240"/>
                    <a:pt x="4704" y="1343"/>
                    <a:pt x="4701" y="1358"/>
                  </a:cubicBezTo>
                  <a:cubicBezTo>
                    <a:pt x="4708" y="1319"/>
                    <a:pt x="4652" y="1313"/>
                    <a:pt x="4627" y="1310"/>
                  </a:cubicBezTo>
                  <a:cubicBezTo>
                    <a:pt x="4545" y="1300"/>
                    <a:pt x="4607" y="1378"/>
                    <a:pt x="4586" y="1382"/>
                  </a:cubicBezTo>
                  <a:cubicBezTo>
                    <a:pt x="4645" y="1462"/>
                    <a:pt x="4616" y="1536"/>
                    <a:pt x="4633" y="1615"/>
                  </a:cubicBezTo>
                  <a:cubicBezTo>
                    <a:pt x="4648" y="1682"/>
                    <a:pt x="4671" y="1711"/>
                    <a:pt x="4674" y="1785"/>
                  </a:cubicBezTo>
                  <a:cubicBezTo>
                    <a:pt x="4675" y="1814"/>
                    <a:pt x="4638" y="2001"/>
                    <a:pt x="4701" y="2001"/>
                  </a:cubicBezTo>
                  <a:cubicBezTo>
                    <a:pt x="4687" y="2001"/>
                    <a:pt x="4613" y="2039"/>
                    <a:pt x="4605" y="2050"/>
                  </a:cubicBezTo>
                  <a:cubicBezTo>
                    <a:pt x="4605" y="2073"/>
                    <a:pt x="4569" y="2184"/>
                    <a:pt x="4582" y="2168"/>
                  </a:cubicBezTo>
                  <a:cubicBezTo>
                    <a:pt x="4553" y="2198"/>
                    <a:pt x="4579" y="2237"/>
                    <a:pt x="4601" y="2264"/>
                  </a:cubicBezTo>
                  <a:cubicBezTo>
                    <a:pt x="4647" y="2320"/>
                    <a:pt x="4630" y="2308"/>
                    <a:pt x="4628" y="2388"/>
                  </a:cubicBezTo>
                  <a:cubicBezTo>
                    <a:pt x="4627" y="2444"/>
                    <a:pt x="4687" y="2513"/>
                    <a:pt x="4735" y="2536"/>
                  </a:cubicBezTo>
                  <a:cubicBezTo>
                    <a:pt x="4788" y="2561"/>
                    <a:pt x="4706" y="2634"/>
                    <a:pt x="4783" y="2685"/>
                  </a:cubicBezTo>
                  <a:cubicBezTo>
                    <a:pt x="4771" y="2687"/>
                    <a:pt x="4688" y="2779"/>
                    <a:pt x="4708" y="2789"/>
                  </a:cubicBezTo>
                  <a:cubicBezTo>
                    <a:pt x="4734" y="2802"/>
                    <a:pt x="4757" y="2765"/>
                    <a:pt x="4783" y="2772"/>
                  </a:cubicBezTo>
                  <a:cubicBezTo>
                    <a:pt x="4779" y="2779"/>
                    <a:pt x="4776" y="2787"/>
                    <a:pt x="4775" y="2795"/>
                  </a:cubicBezTo>
                  <a:cubicBezTo>
                    <a:pt x="4784" y="2803"/>
                    <a:pt x="4816" y="2787"/>
                    <a:pt x="4832" y="2795"/>
                  </a:cubicBezTo>
                  <a:cubicBezTo>
                    <a:pt x="4861" y="2809"/>
                    <a:pt x="4859" y="2843"/>
                    <a:pt x="4877" y="2859"/>
                  </a:cubicBezTo>
                  <a:cubicBezTo>
                    <a:pt x="4901" y="2879"/>
                    <a:pt x="4848" y="3025"/>
                    <a:pt x="4839" y="3049"/>
                  </a:cubicBezTo>
                  <a:cubicBezTo>
                    <a:pt x="4813" y="3123"/>
                    <a:pt x="4738" y="3101"/>
                    <a:pt x="4709" y="3187"/>
                  </a:cubicBezTo>
                  <a:cubicBezTo>
                    <a:pt x="4699" y="3217"/>
                    <a:pt x="4683" y="3351"/>
                    <a:pt x="4744" y="3335"/>
                  </a:cubicBezTo>
                  <a:cubicBezTo>
                    <a:pt x="4738" y="3337"/>
                    <a:pt x="4702" y="3336"/>
                    <a:pt x="4707" y="3323"/>
                  </a:cubicBezTo>
                  <a:cubicBezTo>
                    <a:pt x="4697" y="3348"/>
                    <a:pt x="4681" y="3446"/>
                    <a:pt x="4665" y="3433"/>
                  </a:cubicBezTo>
                  <a:cubicBezTo>
                    <a:pt x="4658" y="3479"/>
                    <a:pt x="4672" y="3496"/>
                    <a:pt x="4613" y="3473"/>
                  </a:cubicBezTo>
                  <a:cubicBezTo>
                    <a:pt x="4546" y="3447"/>
                    <a:pt x="4483" y="3411"/>
                    <a:pt x="4422" y="3373"/>
                  </a:cubicBezTo>
                  <a:cubicBezTo>
                    <a:pt x="4414" y="3368"/>
                    <a:pt x="4307" y="3304"/>
                    <a:pt x="4320" y="3289"/>
                  </a:cubicBezTo>
                  <a:cubicBezTo>
                    <a:pt x="4326" y="3296"/>
                    <a:pt x="4188" y="3252"/>
                    <a:pt x="4221" y="3293"/>
                  </a:cubicBezTo>
                  <a:cubicBezTo>
                    <a:pt x="4218" y="3254"/>
                    <a:pt x="4161" y="3298"/>
                    <a:pt x="4152" y="3312"/>
                  </a:cubicBezTo>
                  <a:cubicBezTo>
                    <a:pt x="4151" y="3275"/>
                    <a:pt x="4092" y="3231"/>
                    <a:pt x="4057" y="3228"/>
                  </a:cubicBezTo>
                  <a:cubicBezTo>
                    <a:pt x="4086" y="3253"/>
                    <a:pt x="4005" y="3273"/>
                    <a:pt x="4004" y="3278"/>
                  </a:cubicBezTo>
                  <a:cubicBezTo>
                    <a:pt x="3981" y="3254"/>
                    <a:pt x="3925" y="3248"/>
                    <a:pt x="3900" y="3222"/>
                  </a:cubicBezTo>
                  <a:cubicBezTo>
                    <a:pt x="3860" y="3183"/>
                    <a:pt x="3798" y="3236"/>
                    <a:pt x="3799" y="3284"/>
                  </a:cubicBezTo>
                  <a:cubicBezTo>
                    <a:pt x="3800" y="3307"/>
                    <a:pt x="3749" y="3448"/>
                    <a:pt x="3750" y="3403"/>
                  </a:cubicBezTo>
                  <a:cubicBezTo>
                    <a:pt x="3716" y="3450"/>
                    <a:pt x="3613" y="3376"/>
                    <a:pt x="3575" y="3364"/>
                  </a:cubicBezTo>
                  <a:cubicBezTo>
                    <a:pt x="3557" y="3358"/>
                    <a:pt x="3456" y="3382"/>
                    <a:pt x="3435" y="3399"/>
                  </a:cubicBezTo>
                  <a:cubicBezTo>
                    <a:pt x="3431" y="3378"/>
                    <a:pt x="3439" y="3363"/>
                    <a:pt x="3457" y="3353"/>
                  </a:cubicBezTo>
                  <a:cubicBezTo>
                    <a:pt x="3444" y="3343"/>
                    <a:pt x="3332" y="3351"/>
                    <a:pt x="3332" y="3359"/>
                  </a:cubicBezTo>
                  <a:cubicBezTo>
                    <a:pt x="3332" y="3378"/>
                    <a:pt x="3363" y="3399"/>
                    <a:pt x="3335" y="3414"/>
                  </a:cubicBezTo>
                  <a:cubicBezTo>
                    <a:pt x="3311" y="3426"/>
                    <a:pt x="3286" y="3425"/>
                    <a:pt x="3289" y="3461"/>
                  </a:cubicBezTo>
                  <a:cubicBezTo>
                    <a:pt x="3287" y="3430"/>
                    <a:pt x="3159" y="3314"/>
                    <a:pt x="3161" y="3296"/>
                  </a:cubicBezTo>
                  <a:cubicBezTo>
                    <a:pt x="3150" y="3285"/>
                    <a:pt x="3123" y="3240"/>
                    <a:pt x="3105" y="3234"/>
                  </a:cubicBezTo>
                  <a:cubicBezTo>
                    <a:pt x="3071" y="3222"/>
                    <a:pt x="2971" y="3193"/>
                    <a:pt x="2964" y="3152"/>
                  </a:cubicBezTo>
                  <a:cubicBezTo>
                    <a:pt x="2931" y="3200"/>
                    <a:pt x="2851" y="3127"/>
                    <a:pt x="2851" y="3107"/>
                  </a:cubicBezTo>
                  <a:cubicBezTo>
                    <a:pt x="2851" y="3066"/>
                    <a:pt x="2901" y="3070"/>
                    <a:pt x="2852" y="3036"/>
                  </a:cubicBezTo>
                  <a:cubicBezTo>
                    <a:pt x="2798" y="2999"/>
                    <a:pt x="2799" y="2949"/>
                    <a:pt x="2739" y="2920"/>
                  </a:cubicBezTo>
                  <a:cubicBezTo>
                    <a:pt x="2730" y="2916"/>
                    <a:pt x="2655" y="2887"/>
                    <a:pt x="2652" y="2882"/>
                  </a:cubicBezTo>
                  <a:cubicBezTo>
                    <a:pt x="2649" y="2878"/>
                    <a:pt x="2633" y="2826"/>
                    <a:pt x="2622" y="2822"/>
                  </a:cubicBezTo>
                  <a:cubicBezTo>
                    <a:pt x="2609" y="2817"/>
                    <a:pt x="2596" y="2859"/>
                    <a:pt x="2566" y="2827"/>
                  </a:cubicBezTo>
                  <a:cubicBezTo>
                    <a:pt x="2530" y="2786"/>
                    <a:pt x="2527" y="2806"/>
                    <a:pt x="2475" y="2806"/>
                  </a:cubicBezTo>
                  <a:cubicBezTo>
                    <a:pt x="2491" y="2806"/>
                    <a:pt x="2451" y="2744"/>
                    <a:pt x="2443" y="2738"/>
                  </a:cubicBezTo>
                  <a:cubicBezTo>
                    <a:pt x="2443" y="2738"/>
                    <a:pt x="2357" y="2743"/>
                    <a:pt x="2352" y="2744"/>
                  </a:cubicBezTo>
                  <a:cubicBezTo>
                    <a:pt x="2271" y="2764"/>
                    <a:pt x="2297" y="2685"/>
                    <a:pt x="2261" y="2635"/>
                  </a:cubicBezTo>
                  <a:cubicBezTo>
                    <a:pt x="2237" y="2601"/>
                    <a:pt x="2227" y="2595"/>
                    <a:pt x="2194" y="2577"/>
                  </a:cubicBezTo>
                  <a:cubicBezTo>
                    <a:pt x="2157" y="2558"/>
                    <a:pt x="2157" y="2596"/>
                    <a:pt x="2141" y="2588"/>
                  </a:cubicBezTo>
                  <a:cubicBezTo>
                    <a:pt x="2114" y="2575"/>
                    <a:pt x="2084" y="2567"/>
                    <a:pt x="2058" y="2550"/>
                  </a:cubicBezTo>
                  <a:cubicBezTo>
                    <a:pt x="1999" y="2512"/>
                    <a:pt x="2044" y="2482"/>
                    <a:pt x="2029" y="2434"/>
                  </a:cubicBezTo>
                  <a:cubicBezTo>
                    <a:pt x="2006" y="2450"/>
                    <a:pt x="1935" y="2461"/>
                    <a:pt x="1905" y="2505"/>
                  </a:cubicBezTo>
                  <a:cubicBezTo>
                    <a:pt x="1881" y="2539"/>
                    <a:pt x="1877" y="2654"/>
                    <a:pt x="1816" y="2601"/>
                  </a:cubicBezTo>
                  <a:cubicBezTo>
                    <a:pt x="1814" y="2623"/>
                    <a:pt x="1819" y="2643"/>
                    <a:pt x="1832" y="2662"/>
                  </a:cubicBezTo>
                  <a:cubicBezTo>
                    <a:pt x="1799" y="2676"/>
                    <a:pt x="1718" y="2692"/>
                    <a:pt x="1684" y="2674"/>
                  </a:cubicBezTo>
                  <a:cubicBezTo>
                    <a:pt x="1675" y="2669"/>
                    <a:pt x="1646" y="2601"/>
                    <a:pt x="1644" y="2601"/>
                  </a:cubicBezTo>
                  <a:cubicBezTo>
                    <a:pt x="1635" y="2599"/>
                    <a:pt x="1594" y="2575"/>
                    <a:pt x="1583" y="2575"/>
                  </a:cubicBezTo>
                  <a:cubicBezTo>
                    <a:pt x="1515" y="2575"/>
                    <a:pt x="1529" y="2525"/>
                    <a:pt x="1484" y="2501"/>
                  </a:cubicBezTo>
                  <a:cubicBezTo>
                    <a:pt x="1458" y="2487"/>
                    <a:pt x="1555" y="2339"/>
                    <a:pt x="1532" y="2343"/>
                  </a:cubicBezTo>
                  <a:cubicBezTo>
                    <a:pt x="1471" y="2354"/>
                    <a:pt x="1508" y="2387"/>
                    <a:pt x="1438" y="2343"/>
                  </a:cubicBezTo>
                  <a:cubicBezTo>
                    <a:pt x="1423" y="2334"/>
                    <a:pt x="1357" y="2256"/>
                    <a:pt x="1357" y="2256"/>
                  </a:cubicBezTo>
                  <a:cubicBezTo>
                    <a:pt x="1348" y="2254"/>
                    <a:pt x="1263" y="2209"/>
                    <a:pt x="1258" y="2252"/>
                  </a:cubicBezTo>
                  <a:cubicBezTo>
                    <a:pt x="1225" y="2211"/>
                    <a:pt x="1283" y="2152"/>
                    <a:pt x="1276" y="2141"/>
                  </a:cubicBezTo>
                  <a:cubicBezTo>
                    <a:pt x="1241" y="2090"/>
                    <a:pt x="1129" y="2133"/>
                    <a:pt x="1104" y="2085"/>
                  </a:cubicBezTo>
                  <a:cubicBezTo>
                    <a:pt x="1090" y="2058"/>
                    <a:pt x="1062" y="1983"/>
                    <a:pt x="1042" y="1963"/>
                  </a:cubicBezTo>
                  <a:cubicBezTo>
                    <a:pt x="1035" y="1992"/>
                    <a:pt x="993" y="1988"/>
                    <a:pt x="996" y="1956"/>
                  </a:cubicBezTo>
                  <a:cubicBezTo>
                    <a:pt x="988" y="1973"/>
                    <a:pt x="977" y="1975"/>
                    <a:pt x="964" y="1963"/>
                  </a:cubicBezTo>
                  <a:cubicBezTo>
                    <a:pt x="970" y="1971"/>
                    <a:pt x="947" y="1863"/>
                    <a:pt x="909" y="1914"/>
                  </a:cubicBezTo>
                  <a:cubicBezTo>
                    <a:pt x="895" y="1855"/>
                    <a:pt x="849" y="1930"/>
                    <a:pt x="802" y="1891"/>
                  </a:cubicBezTo>
                  <a:cubicBezTo>
                    <a:pt x="831" y="1885"/>
                    <a:pt x="709" y="1901"/>
                    <a:pt x="699" y="1896"/>
                  </a:cubicBezTo>
                  <a:cubicBezTo>
                    <a:pt x="689" y="1890"/>
                    <a:pt x="635" y="1884"/>
                    <a:pt x="643" y="1891"/>
                  </a:cubicBezTo>
                  <a:cubicBezTo>
                    <a:pt x="648" y="1886"/>
                    <a:pt x="659" y="1834"/>
                    <a:pt x="644" y="1842"/>
                  </a:cubicBezTo>
                  <a:cubicBezTo>
                    <a:pt x="603" y="1865"/>
                    <a:pt x="602" y="1788"/>
                    <a:pt x="597" y="1773"/>
                  </a:cubicBezTo>
                  <a:cubicBezTo>
                    <a:pt x="597" y="1770"/>
                    <a:pt x="247" y="1547"/>
                    <a:pt x="392" y="1511"/>
                  </a:cubicBezTo>
                  <a:cubicBezTo>
                    <a:pt x="391" y="1510"/>
                    <a:pt x="386" y="1381"/>
                    <a:pt x="384" y="1382"/>
                  </a:cubicBezTo>
                  <a:cubicBezTo>
                    <a:pt x="404" y="1406"/>
                    <a:pt x="446" y="1382"/>
                    <a:pt x="464" y="1371"/>
                  </a:cubicBezTo>
                  <a:cubicBezTo>
                    <a:pt x="426" y="1351"/>
                    <a:pt x="515" y="1253"/>
                    <a:pt x="532" y="1245"/>
                  </a:cubicBezTo>
                  <a:cubicBezTo>
                    <a:pt x="452" y="1193"/>
                    <a:pt x="495" y="1169"/>
                    <a:pt x="529" y="1135"/>
                  </a:cubicBezTo>
                  <a:cubicBezTo>
                    <a:pt x="502" y="1096"/>
                    <a:pt x="565" y="1051"/>
                    <a:pt x="494" y="1048"/>
                  </a:cubicBezTo>
                  <a:cubicBezTo>
                    <a:pt x="533" y="1025"/>
                    <a:pt x="449" y="1010"/>
                    <a:pt x="439" y="1010"/>
                  </a:cubicBezTo>
                  <a:cubicBezTo>
                    <a:pt x="398" y="1010"/>
                    <a:pt x="336" y="927"/>
                    <a:pt x="316" y="896"/>
                  </a:cubicBezTo>
                  <a:cubicBezTo>
                    <a:pt x="356" y="875"/>
                    <a:pt x="391" y="836"/>
                    <a:pt x="354" y="793"/>
                  </a:cubicBezTo>
                  <a:cubicBezTo>
                    <a:pt x="353" y="797"/>
                    <a:pt x="330" y="848"/>
                    <a:pt x="320" y="843"/>
                  </a:cubicBezTo>
                  <a:cubicBezTo>
                    <a:pt x="276" y="821"/>
                    <a:pt x="357" y="788"/>
                    <a:pt x="320" y="770"/>
                  </a:cubicBezTo>
                  <a:cubicBezTo>
                    <a:pt x="264" y="826"/>
                    <a:pt x="227" y="759"/>
                    <a:pt x="201" y="734"/>
                  </a:cubicBezTo>
                  <a:cubicBezTo>
                    <a:pt x="206" y="765"/>
                    <a:pt x="216" y="763"/>
                    <a:pt x="230" y="729"/>
                  </a:cubicBezTo>
                  <a:cubicBezTo>
                    <a:pt x="257" y="751"/>
                    <a:pt x="151" y="694"/>
                    <a:pt x="177" y="701"/>
                  </a:cubicBezTo>
                  <a:cubicBezTo>
                    <a:pt x="183" y="712"/>
                    <a:pt x="189" y="713"/>
                    <a:pt x="194" y="702"/>
                  </a:cubicBezTo>
                  <a:cubicBezTo>
                    <a:pt x="167" y="679"/>
                    <a:pt x="128" y="708"/>
                    <a:pt x="94" y="680"/>
                  </a:cubicBezTo>
                  <a:cubicBezTo>
                    <a:pt x="67" y="659"/>
                    <a:pt x="42" y="626"/>
                    <a:pt x="21" y="598"/>
                  </a:cubicBezTo>
                  <a:cubicBezTo>
                    <a:pt x="0" y="570"/>
                    <a:pt x="107" y="538"/>
                    <a:pt x="111" y="558"/>
                  </a:cubicBezTo>
                  <a:cubicBezTo>
                    <a:pt x="112" y="562"/>
                    <a:pt x="174" y="548"/>
                    <a:pt x="164" y="539"/>
                  </a:cubicBezTo>
                  <a:cubicBezTo>
                    <a:pt x="153" y="531"/>
                    <a:pt x="146" y="532"/>
                    <a:pt x="144" y="543"/>
                  </a:cubicBezTo>
                  <a:cubicBezTo>
                    <a:pt x="163" y="521"/>
                    <a:pt x="67" y="517"/>
                    <a:pt x="72" y="498"/>
                  </a:cubicBezTo>
                  <a:cubicBezTo>
                    <a:pt x="81" y="469"/>
                    <a:pt x="153" y="478"/>
                    <a:pt x="179" y="478"/>
                  </a:cubicBezTo>
                  <a:cubicBezTo>
                    <a:pt x="225" y="480"/>
                    <a:pt x="216" y="360"/>
                    <a:pt x="187" y="353"/>
                  </a:cubicBezTo>
                  <a:cubicBezTo>
                    <a:pt x="195" y="341"/>
                    <a:pt x="253" y="348"/>
                    <a:pt x="270" y="349"/>
                  </a:cubicBezTo>
                  <a:cubicBezTo>
                    <a:pt x="242" y="347"/>
                    <a:pt x="191" y="297"/>
                    <a:pt x="175" y="299"/>
                  </a:cubicBezTo>
                  <a:cubicBezTo>
                    <a:pt x="193" y="291"/>
                    <a:pt x="227" y="255"/>
                    <a:pt x="240" y="242"/>
                  </a:cubicBezTo>
                  <a:cubicBezTo>
                    <a:pt x="266" y="288"/>
                    <a:pt x="321" y="300"/>
                    <a:pt x="321" y="229"/>
                  </a:cubicBezTo>
                  <a:cubicBezTo>
                    <a:pt x="321" y="349"/>
                    <a:pt x="465" y="300"/>
                    <a:pt x="513" y="261"/>
                  </a:cubicBezTo>
                  <a:cubicBezTo>
                    <a:pt x="506" y="256"/>
                    <a:pt x="498" y="256"/>
                    <a:pt x="490" y="261"/>
                  </a:cubicBezTo>
                  <a:cubicBezTo>
                    <a:pt x="497" y="223"/>
                    <a:pt x="537" y="245"/>
                    <a:pt x="559" y="250"/>
                  </a:cubicBezTo>
                  <a:cubicBezTo>
                    <a:pt x="564" y="256"/>
                    <a:pt x="570" y="200"/>
                    <a:pt x="607" y="238"/>
                  </a:cubicBezTo>
                  <a:cubicBezTo>
                    <a:pt x="578" y="209"/>
                    <a:pt x="637" y="90"/>
                    <a:pt x="695" y="129"/>
                  </a:cubicBezTo>
                  <a:cubicBezTo>
                    <a:pt x="704" y="135"/>
                    <a:pt x="713" y="163"/>
                    <a:pt x="730" y="148"/>
                  </a:cubicBezTo>
                  <a:cubicBezTo>
                    <a:pt x="736" y="143"/>
                    <a:pt x="758" y="128"/>
                    <a:pt x="756" y="113"/>
                  </a:cubicBezTo>
                  <a:cubicBezTo>
                    <a:pt x="758" y="114"/>
                    <a:pt x="788" y="129"/>
                    <a:pt x="789" y="129"/>
                  </a:cubicBezTo>
                  <a:cubicBezTo>
                    <a:pt x="795" y="127"/>
                    <a:pt x="772" y="102"/>
                    <a:pt x="772" y="102"/>
                  </a:cubicBezTo>
                  <a:cubicBezTo>
                    <a:pt x="864" y="102"/>
                    <a:pt x="797" y="185"/>
                    <a:pt x="888" y="185"/>
                  </a:cubicBezTo>
                  <a:cubicBezTo>
                    <a:pt x="882" y="185"/>
                    <a:pt x="869" y="156"/>
                    <a:pt x="874" y="154"/>
                  </a:cubicBezTo>
                  <a:cubicBezTo>
                    <a:pt x="877" y="153"/>
                    <a:pt x="984" y="173"/>
                    <a:pt x="984" y="172"/>
                  </a:cubicBezTo>
                  <a:cubicBezTo>
                    <a:pt x="973" y="161"/>
                    <a:pt x="1033" y="227"/>
                    <a:pt x="1048" y="193"/>
                  </a:cubicBezTo>
                  <a:cubicBezTo>
                    <a:pt x="1062" y="163"/>
                    <a:pt x="1107" y="210"/>
                    <a:pt x="1132" y="235"/>
                  </a:cubicBezTo>
                  <a:cubicBezTo>
                    <a:pt x="1181" y="284"/>
                    <a:pt x="1204" y="197"/>
                    <a:pt x="1258" y="197"/>
                  </a:cubicBezTo>
                  <a:cubicBezTo>
                    <a:pt x="1246" y="212"/>
                    <a:pt x="1268" y="202"/>
                    <a:pt x="1258" y="212"/>
                  </a:cubicBezTo>
                  <a:cubicBezTo>
                    <a:pt x="1250" y="206"/>
                    <a:pt x="1311" y="205"/>
                    <a:pt x="1300" y="216"/>
                  </a:cubicBezTo>
                  <a:cubicBezTo>
                    <a:pt x="1337" y="208"/>
                    <a:pt x="1373" y="185"/>
                    <a:pt x="1383" y="132"/>
                  </a:cubicBezTo>
                  <a:cubicBezTo>
                    <a:pt x="1374" y="125"/>
                    <a:pt x="1367" y="126"/>
                    <a:pt x="1363" y="134"/>
                  </a:cubicBezTo>
                  <a:cubicBezTo>
                    <a:pt x="1366" y="67"/>
                    <a:pt x="1564" y="0"/>
                    <a:pt x="1596" y="83"/>
                  </a:cubicBezTo>
                  <a:cubicBezTo>
                    <a:pt x="1581" y="130"/>
                    <a:pt x="1596" y="102"/>
                    <a:pt x="1581" y="110"/>
                  </a:cubicBezTo>
                  <a:cubicBezTo>
                    <a:pt x="1632" y="147"/>
                    <a:pt x="1562" y="195"/>
                    <a:pt x="1606" y="241"/>
                  </a:cubicBezTo>
                  <a:cubicBezTo>
                    <a:pt x="1652" y="289"/>
                    <a:pt x="1673" y="282"/>
                    <a:pt x="1723" y="239"/>
                  </a:cubicBezTo>
                  <a:cubicBezTo>
                    <a:pt x="1751" y="215"/>
                    <a:pt x="1787" y="216"/>
                    <a:pt x="1821" y="220"/>
                  </a:cubicBezTo>
                  <a:cubicBezTo>
                    <a:pt x="1900" y="231"/>
                    <a:pt x="1848" y="190"/>
                    <a:pt x="1904" y="153"/>
                  </a:cubicBezTo>
                  <a:cubicBezTo>
                    <a:pt x="1980" y="101"/>
                    <a:pt x="2029" y="188"/>
                    <a:pt x="2083" y="167"/>
                  </a:cubicBezTo>
                  <a:cubicBezTo>
                    <a:pt x="2105" y="167"/>
                    <a:pt x="2138" y="212"/>
                    <a:pt x="2182" y="212"/>
                  </a:cubicBezTo>
                  <a:cubicBezTo>
                    <a:pt x="2205" y="212"/>
                    <a:pt x="2227" y="209"/>
                    <a:pt x="2222" y="239"/>
                  </a:cubicBezTo>
                  <a:cubicBezTo>
                    <a:pt x="2214" y="297"/>
                    <a:pt x="2246" y="261"/>
                    <a:pt x="2279" y="284"/>
                  </a:cubicBezTo>
                  <a:cubicBezTo>
                    <a:pt x="2230" y="324"/>
                    <a:pt x="2301" y="416"/>
                    <a:pt x="2257" y="457"/>
                  </a:cubicBezTo>
                  <a:cubicBezTo>
                    <a:pt x="2274" y="442"/>
                    <a:pt x="2357" y="473"/>
                    <a:pt x="2382" y="474"/>
                  </a:cubicBezTo>
                  <a:cubicBezTo>
                    <a:pt x="2443" y="476"/>
                    <a:pt x="2449" y="481"/>
                    <a:pt x="2452" y="547"/>
                  </a:cubicBezTo>
                  <a:cubicBezTo>
                    <a:pt x="2454" y="610"/>
                    <a:pt x="2511" y="680"/>
                    <a:pt x="2587" y="645"/>
                  </a:cubicBezTo>
                  <a:cubicBezTo>
                    <a:pt x="2607" y="665"/>
                    <a:pt x="2668" y="754"/>
                    <a:pt x="2675" y="772"/>
                  </a:cubicBezTo>
                  <a:cubicBezTo>
                    <a:pt x="2670" y="759"/>
                    <a:pt x="2852" y="848"/>
                    <a:pt x="2830" y="869"/>
                  </a:cubicBezTo>
                  <a:cubicBezTo>
                    <a:pt x="2849" y="936"/>
                    <a:pt x="2953" y="912"/>
                    <a:pt x="3000" y="894"/>
                  </a:cubicBezTo>
                  <a:cubicBezTo>
                    <a:pt x="3012" y="889"/>
                    <a:pt x="3012" y="869"/>
                    <a:pt x="3014" y="858"/>
                  </a:cubicBezTo>
                  <a:cubicBezTo>
                    <a:pt x="3017" y="847"/>
                    <a:pt x="3063" y="866"/>
                    <a:pt x="3035" y="877"/>
                  </a:cubicBezTo>
                  <a:cubicBezTo>
                    <a:pt x="3026" y="867"/>
                    <a:pt x="3007" y="916"/>
                    <a:pt x="3028" y="921"/>
                  </a:cubicBezTo>
                  <a:cubicBezTo>
                    <a:pt x="3048" y="925"/>
                    <a:pt x="3074" y="918"/>
                    <a:pt x="3094" y="914"/>
                  </a:cubicBezTo>
                  <a:cubicBezTo>
                    <a:pt x="3104" y="913"/>
                    <a:pt x="3175" y="904"/>
                    <a:pt x="3142" y="888"/>
                  </a:cubicBezTo>
                  <a:cubicBezTo>
                    <a:pt x="3154" y="887"/>
                    <a:pt x="3214" y="919"/>
                    <a:pt x="3202" y="919"/>
                  </a:cubicBezTo>
                  <a:cubicBezTo>
                    <a:pt x="3234" y="939"/>
                    <a:pt x="3274" y="942"/>
                    <a:pt x="3313" y="968"/>
                  </a:cubicBezTo>
                  <a:cubicBezTo>
                    <a:pt x="3313" y="950"/>
                    <a:pt x="3284" y="843"/>
                    <a:pt x="3257" y="843"/>
                  </a:cubicBezTo>
                  <a:cubicBezTo>
                    <a:pt x="3264" y="849"/>
                    <a:pt x="3271" y="849"/>
                    <a:pt x="3278" y="843"/>
                  </a:cubicBezTo>
                  <a:cubicBezTo>
                    <a:pt x="3220" y="780"/>
                    <a:pt x="3348" y="823"/>
                    <a:pt x="3332" y="827"/>
                  </a:cubicBezTo>
                  <a:cubicBezTo>
                    <a:pt x="3358" y="795"/>
                    <a:pt x="3375" y="798"/>
                    <a:pt x="3419" y="778"/>
                  </a:cubicBezTo>
                  <a:cubicBezTo>
                    <a:pt x="3340" y="685"/>
                    <a:pt x="3387" y="677"/>
                    <a:pt x="3493" y="648"/>
                  </a:cubicBezTo>
                  <a:cubicBezTo>
                    <a:pt x="3543" y="634"/>
                    <a:pt x="3538" y="570"/>
                    <a:pt x="3588" y="592"/>
                  </a:cubicBezTo>
                  <a:cubicBezTo>
                    <a:pt x="3637" y="613"/>
                    <a:pt x="3610" y="583"/>
                    <a:pt x="3632" y="569"/>
                  </a:cubicBezTo>
                  <a:cubicBezTo>
                    <a:pt x="3649" y="581"/>
                    <a:pt x="3679" y="592"/>
                    <a:pt x="3696" y="573"/>
                  </a:cubicBezTo>
                  <a:cubicBezTo>
                    <a:pt x="3688" y="565"/>
                    <a:pt x="3679" y="557"/>
                    <a:pt x="3670" y="550"/>
                  </a:cubicBezTo>
                  <a:cubicBezTo>
                    <a:pt x="3661" y="586"/>
                    <a:pt x="3727" y="506"/>
                    <a:pt x="3708" y="523"/>
                  </a:cubicBezTo>
                  <a:cubicBezTo>
                    <a:pt x="3693" y="537"/>
                    <a:pt x="3758" y="545"/>
                    <a:pt x="3765" y="542"/>
                  </a:cubicBezTo>
                  <a:cubicBezTo>
                    <a:pt x="3784" y="537"/>
                    <a:pt x="3850" y="504"/>
                    <a:pt x="3856" y="485"/>
                  </a:cubicBezTo>
                  <a:cubicBezTo>
                    <a:pt x="3885" y="389"/>
                    <a:pt x="3873" y="368"/>
                    <a:pt x="3956" y="368"/>
                  </a:cubicBezTo>
                  <a:cubicBezTo>
                    <a:pt x="3984" y="368"/>
                    <a:pt x="4016" y="421"/>
                    <a:pt x="4025" y="443"/>
                  </a:cubicBezTo>
                  <a:cubicBezTo>
                    <a:pt x="4034" y="464"/>
                    <a:pt x="4064" y="472"/>
                    <a:pt x="4082" y="481"/>
                  </a:cubicBezTo>
                  <a:cubicBezTo>
                    <a:pt x="4139" y="510"/>
                    <a:pt x="4160" y="542"/>
                    <a:pt x="4217" y="523"/>
                  </a:cubicBezTo>
                  <a:cubicBezTo>
                    <a:pt x="4216" y="522"/>
                    <a:pt x="4217" y="523"/>
                    <a:pt x="4217" y="523"/>
                  </a:cubicBezTo>
                  <a:lnTo>
                    <a:pt x="4217" y="523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9" name="Freeform 13">
              <a:extLst>
                <a:ext uri="{FF2B5EF4-FFF2-40B4-BE49-F238E27FC236}">
                  <a16:creationId xmlns:a16="http://schemas.microsoft.com/office/drawing/2014/main" id="{327343A1-90CA-0F3F-98BD-0A86A940A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" y="1607"/>
              <a:ext cx="1136" cy="1408"/>
            </a:xfrm>
            <a:custGeom>
              <a:avLst/>
              <a:gdLst>
                <a:gd name="T0" fmla="*/ 3745 w 5008"/>
                <a:gd name="T1" fmla="*/ 289 h 6208"/>
                <a:gd name="T2" fmla="*/ 3704 w 5008"/>
                <a:gd name="T3" fmla="*/ 429 h 6208"/>
                <a:gd name="T4" fmla="*/ 4081 w 5008"/>
                <a:gd name="T5" fmla="*/ 512 h 6208"/>
                <a:gd name="T6" fmla="*/ 4153 w 5008"/>
                <a:gd name="T7" fmla="*/ 689 h 6208"/>
                <a:gd name="T8" fmla="*/ 4578 w 5008"/>
                <a:gd name="T9" fmla="*/ 947 h 6208"/>
                <a:gd name="T10" fmla="*/ 5008 w 5008"/>
                <a:gd name="T11" fmla="*/ 1194 h 6208"/>
                <a:gd name="T12" fmla="*/ 4874 w 5008"/>
                <a:gd name="T13" fmla="*/ 1562 h 6208"/>
                <a:gd name="T14" fmla="*/ 4762 w 5008"/>
                <a:gd name="T15" fmla="*/ 1996 h 6208"/>
                <a:gd name="T16" fmla="*/ 4624 w 5008"/>
                <a:gd name="T17" fmla="*/ 2259 h 6208"/>
                <a:gd name="T18" fmla="*/ 4282 w 5008"/>
                <a:gd name="T19" fmla="*/ 2330 h 6208"/>
                <a:gd name="T20" fmla="*/ 4324 w 5008"/>
                <a:gd name="T21" fmla="*/ 2467 h 6208"/>
                <a:gd name="T22" fmla="*/ 4378 w 5008"/>
                <a:gd name="T23" fmla="*/ 2669 h 6208"/>
                <a:gd name="T24" fmla="*/ 4441 w 5008"/>
                <a:gd name="T25" fmla="*/ 2944 h 6208"/>
                <a:gd name="T26" fmla="*/ 4480 w 5008"/>
                <a:gd name="T27" fmla="*/ 3208 h 6208"/>
                <a:gd name="T28" fmla="*/ 4430 w 5008"/>
                <a:gd name="T29" fmla="*/ 3413 h 6208"/>
                <a:gd name="T30" fmla="*/ 4427 w 5008"/>
                <a:gd name="T31" fmla="*/ 3629 h 6208"/>
                <a:gd name="T32" fmla="*/ 4370 w 5008"/>
                <a:gd name="T33" fmla="*/ 3918 h 6208"/>
                <a:gd name="T34" fmla="*/ 4430 w 5008"/>
                <a:gd name="T35" fmla="*/ 4100 h 6208"/>
                <a:gd name="T36" fmla="*/ 4354 w 5008"/>
                <a:gd name="T37" fmla="*/ 4242 h 6208"/>
                <a:gd name="T38" fmla="*/ 4142 w 5008"/>
                <a:gd name="T39" fmla="*/ 4438 h 6208"/>
                <a:gd name="T40" fmla="*/ 4153 w 5008"/>
                <a:gd name="T41" fmla="*/ 4670 h 6208"/>
                <a:gd name="T42" fmla="*/ 4054 w 5008"/>
                <a:gd name="T43" fmla="*/ 4765 h 6208"/>
                <a:gd name="T44" fmla="*/ 3951 w 5008"/>
                <a:gd name="T45" fmla="*/ 5057 h 6208"/>
                <a:gd name="T46" fmla="*/ 3819 w 5008"/>
                <a:gd name="T47" fmla="*/ 5137 h 6208"/>
                <a:gd name="T48" fmla="*/ 3572 w 5008"/>
                <a:gd name="T49" fmla="*/ 5255 h 6208"/>
                <a:gd name="T50" fmla="*/ 3485 w 5008"/>
                <a:gd name="T51" fmla="*/ 5711 h 6208"/>
                <a:gd name="T52" fmla="*/ 3156 w 5008"/>
                <a:gd name="T53" fmla="*/ 6069 h 6208"/>
                <a:gd name="T54" fmla="*/ 2810 w 5008"/>
                <a:gd name="T55" fmla="*/ 5922 h 6208"/>
                <a:gd name="T56" fmla="*/ 2683 w 5008"/>
                <a:gd name="T57" fmla="*/ 5389 h 6208"/>
                <a:gd name="T58" fmla="*/ 2152 w 5008"/>
                <a:gd name="T59" fmla="*/ 4896 h 6208"/>
                <a:gd name="T60" fmla="*/ 1825 w 5008"/>
                <a:gd name="T61" fmla="*/ 4336 h 6208"/>
                <a:gd name="T62" fmla="*/ 1692 w 5008"/>
                <a:gd name="T63" fmla="*/ 4023 h 6208"/>
                <a:gd name="T64" fmla="*/ 1312 w 5008"/>
                <a:gd name="T65" fmla="*/ 3730 h 6208"/>
                <a:gd name="T66" fmla="*/ 981 w 5008"/>
                <a:gd name="T67" fmla="*/ 3712 h 6208"/>
                <a:gd name="T68" fmla="*/ 803 w 5008"/>
                <a:gd name="T69" fmla="*/ 3311 h 6208"/>
                <a:gd name="T70" fmla="*/ 569 w 5008"/>
                <a:gd name="T71" fmla="*/ 2923 h 6208"/>
                <a:gd name="T72" fmla="*/ 465 w 5008"/>
                <a:gd name="T73" fmla="*/ 2591 h 6208"/>
                <a:gd name="T74" fmla="*/ 434 w 5008"/>
                <a:gd name="T75" fmla="*/ 2144 h 6208"/>
                <a:gd name="T76" fmla="*/ 346 w 5008"/>
                <a:gd name="T77" fmla="*/ 1763 h 6208"/>
                <a:gd name="T78" fmla="*/ 13 w 5008"/>
                <a:gd name="T79" fmla="*/ 1327 h 6208"/>
                <a:gd name="T80" fmla="*/ 313 w 5008"/>
                <a:gd name="T81" fmla="*/ 1041 h 6208"/>
                <a:gd name="T82" fmla="*/ 492 w 5008"/>
                <a:gd name="T83" fmla="*/ 833 h 6208"/>
                <a:gd name="T84" fmla="*/ 784 w 5008"/>
                <a:gd name="T85" fmla="*/ 731 h 6208"/>
                <a:gd name="T86" fmla="*/ 1080 w 5008"/>
                <a:gd name="T87" fmla="*/ 788 h 6208"/>
                <a:gd name="T88" fmla="*/ 1319 w 5008"/>
                <a:gd name="T89" fmla="*/ 594 h 6208"/>
                <a:gd name="T90" fmla="*/ 1570 w 5008"/>
                <a:gd name="T91" fmla="*/ 644 h 6208"/>
                <a:gd name="T92" fmla="*/ 1968 w 5008"/>
                <a:gd name="T93" fmla="*/ 740 h 6208"/>
                <a:gd name="T94" fmla="*/ 2067 w 5008"/>
                <a:gd name="T95" fmla="*/ 613 h 6208"/>
                <a:gd name="T96" fmla="*/ 2293 w 5008"/>
                <a:gd name="T97" fmla="*/ 468 h 6208"/>
                <a:gd name="T98" fmla="*/ 2665 w 5008"/>
                <a:gd name="T99" fmla="*/ 332 h 6208"/>
                <a:gd name="T100" fmla="*/ 2873 w 5008"/>
                <a:gd name="T101" fmla="*/ 397 h 6208"/>
                <a:gd name="T102" fmla="*/ 3048 w 5008"/>
                <a:gd name="T103" fmla="*/ 286 h 6208"/>
                <a:gd name="T104" fmla="*/ 3128 w 5008"/>
                <a:gd name="T105" fmla="*/ 280 h 6208"/>
                <a:gd name="T106" fmla="*/ 3249 w 5008"/>
                <a:gd name="T107" fmla="*/ 139 h 6208"/>
                <a:gd name="T108" fmla="*/ 3275 w 5008"/>
                <a:gd name="T109" fmla="*/ 13 h 6208"/>
                <a:gd name="T110" fmla="*/ 3536 w 5008"/>
                <a:gd name="T111" fmla="*/ 30 h 6208"/>
                <a:gd name="T112" fmla="*/ 3678 w 5008"/>
                <a:gd name="T113" fmla="*/ 154 h 6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008" h="6208">
                  <a:moveTo>
                    <a:pt x="3690" y="130"/>
                  </a:moveTo>
                  <a:cubicBezTo>
                    <a:pt x="3693" y="136"/>
                    <a:pt x="3688" y="184"/>
                    <a:pt x="3692" y="184"/>
                  </a:cubicBezTo>
                  <a:cubicBezTo>
                    <a:pt x="3701" y="179"/>
                    <a:pt x="3709" y="172"/>
                    <a:pt x="3716" y="165"/>
                  </a:cubicBezTo>
                  <a:cubicBezTo>
                    <a:pt x="3722" y="186"/>
                    <a:pt x="3770" y="280"/>
                    <a:pt x="3745" y="289"/>
                  </a:cubicBezTo>
                  <a:cubicBezTo>
                    <a:pt x="3726" y="292"/>
                    <a:pt x="3709" y="287"/>
                    <a:pt x="3693" y="275"/>
                  </a:cubicBezTo>
                  <a:cubicBezTo>
                    <a:pt x="3695" y="286"/>
                    <a:pt x="3680" y="343"/>
                    <a:pt x="3671" y="347"/>
                  </a:cubicBezTo>
                  <a:cubicBezTo>
                    <a:pt x="3671" y="348"/>
                    <a:pt x="3614" y="401"/>
                    <a:pt x="3624" y="400"/>
                  </a:cubicBezTo>
                  <a:cubicBezTo>
                    <a:pt x="3642" y="398"/>
                    <a:pt x="3682" y="488"/>
                    <a:pt x="3704" y="429"/>
                  </a:cubicBezTo>
                  <a:cubicBezTo>
                    <a:pt x="3682" y="489"/>
                    <a:pt x="3832" y="380"/>
                    <a:pt x="3870" y="415"/>
                  </a:cubicBezTo>
                  <a:cubicBezTo>
                    <a:pt x="3898" y="441"/>
                    <a:pt x="3903" y="482"/>
                    <a:pt x="3948" y="456"/>
                  </a:cubicBezTo>
                  <a:cubicBezTo>
                    <a:pt x="4047" y="399"/>
                    <a:pt x="4002" y="458"/>
                    <a:pt x="4043" y="492"/>
                  </a:cubicBezTo>
                  <a:cubicBezTo>
                    <a:pt x="4051" y="477"/>
                    <a:pt x="4081" y="494"/>
                    <a:pt x="4081" y="512"/>
                  </a:cubicBezTo>
                  <a:cubicBezTo>
                    <a:pt x="4081" y="460"/>
                    <a:pt x="3965" y="526"/>
                    <a:pt x="3956" y="533"/>
                  </a:cubicBezTo>
                  <a:cubicBezTo>
                    <a:pt x="4009" y="544"/>
                    <a:pt x="3990" y="566"/>
                    <a:pt x="4020" y="590"/>
                  </a:cubicBezTo>
                  <a:cubicBezTo>
                    <a:pt x="4046" y="612"/>
                    <a:pt x="4062" y="570"/>
                    <a:pt x="4095" y="607"/>
                  </a:cubicBezTo>
                  <a:cubicBezTo>
                    <a:pt x="4119" y="635"/>
                    <a:pt x="4127" y="659"/>
                    <a:pt x="4153" y="689"/>
                  </a:cubicBezTo>
                  <a:cubicBezTo>
                    <a:pt x="4184" y="724"/>
                    <a:pt x="4343" y="773"/>
                    <a:pt x="4381" y="735"/>
                  </a:cubicBezTo>
                  <a:cubicBezTo>
                    <a:pt x="4343" y="721"/>
                    <a:pt x="4423" y="715"/>
                    <a:pt x="4433" y="713"/>
                  </a:cubicBezTo>
                  <a:cubicBezTo>
                    <a:pt x="4492" y="701"/>
                    <a:pt x="4489" y="763"/>
                    <a:pt x="4498" y="792"/>
                  </a:cubicBezTo>
                  <a:cubicBezTo>
                    <a:pt x="4512" y="837"/>
                    <a:pt x="4628" y="898"/>
                    <a:pt x="4578" y="947"/>
                  </a:cubicBezTo>
                  <a:cubicBezTo>
                    <a:pt x="4607" y="956"/>
                    <a:pt x="4678" y="942"/>
                    <a:pt x="4718" y="950"/>
                  </a:cubicBezTo>
                  <a:cubicBezTo>
                    <a:pt x="4808" y="968"/>
                    <a:pt x="4711" y="1052"/>
                    <a:pt x="4711" y="1082"/>
                  </a:cubicBezTo>
                  <a:cubicBezTo>
                    <a:pt x="4711" y="1081"/>
                    <a:pt x="4845" y="1097"/>
                    <a:pt x="4839" y="1097"/>
                  </a:cubicBezTo>
                  <a:cubicBezTo>
                    <a:pt x="4895" y="1097"/>
                    <a:pt x="4926" y="1194"/>
                    <a:pt x="5008" y="1194"/>
                  </a:cubicBezTo>
                  <a:cubicBezTo>
                    <a:pt x="4986" y="1200"/>
                    <a:pt x="4967" y="1210"/>
                    <a:pt x="4951" y="1225"/>
                  </a:cubicBezTo>
                  <a:cubicBezTo>
                    <a:pt x="4956" y="1234"/>
                    <a:pt x="4980" y="1495"/>
                    <a:pt x="4964" y="1512"/>
                  </a:cubicBezTo>
                  <a:cubicBezTo>
                    <a:pt x="4957" y="1518"/>
                    <a:pt x="4883" y="1508"/>
                    <a:pt x="4879" y="1494"/>
                  </a:cubicBezTo>
                  <a:cubicBezTo>
                    <a:pt x="4879" y="1517"/>
                    <a:pt x="4868" y="1548"/>
                    <a:pt x="4874" y="1562"/>
                  </a:cubicBezTo>
                  <a:cubicBezTo>
                    <a:pt x="4891" y="1603"/>
                    <a:pt x="4828" y="1593"/>
                    <a:pt x="4822" y="1616"/>
                  </a:cubicBezTo>
                  <a:cubicBezTo>
                    <a:pt x="4814" y="1645"/>
                    <a:pt x="4821" y="1758"/>
                    <a:pt x="4829" y="1787"/>
                  </a:cubicBezTo>
                  <a:cubicBezTo>
                    <a:pt x="4795" y="1819"/>
                    <a:pt x="4791" y="1866"/>
                    <a:pt x="4761" y="1897"/>
                  </a:cubicBezTo>
                  <a:cubicBezTo>
                    <a:pt x="4764" y="1927"/>
                    <a:pt x="4786" y="1968"/>
                    <a:pt x="4762" y="1996"/>
                  </a:cubicBezTo>
                  <a:cubicBezTo>
                    <a:pt x="4743" y="2020"/>
                    <a:pt x="4698" y="2010"/>
                    <a:pt x="4704" y="2053"/>
                  </a:cubicBezTo>
                  <a:cubicBezTo>
                    <a:pt x="4729" y="2029"/>
                    <a:pt x="4791" y="2023"/>
                    <a:pt x="4798" y="2064"/>
                  </a:cubicBezTo>
                  <a:cubicBezTo>
                    <a:pt x="4808" y="2126"/>
                    <a:pt x="4762" y="2128"/>
                    <a:pt x="4715" y="2146"/>
                  </a:cubicBezTo>
                  <a:cubicBezTo>
                    <a:pt x="4690" y="2155"/>
                    <a:pt x="4614" y="2217"/>
                    <a:pt x="4624" y="2259"/>
                  </a:cubicBezTo>
                  <a:cubicBezTo>
                    <a:pt x="4618" y="2246"/>
                    <a:pt x="4610" y="2247"/>
                    <a:pt x="4601" y="2262"/>
                  </a:cubicBezTo>
                  <a:cubicBezTo>
                    <a:pt x="4596" y="2283"/>
                    <a:pt x="4529" y="2149"/>
                    <a:pt x="4559" y="2178"/>
                  </a:cubicBezTo>
                  <a:cubicBezTo>
                    <a:pt x="4512" y="2131"/>
                    <a:pt x="4401" y="2216"/>
                    <a:pt x="4366" y="2247"/>
                  </a:cubicBezTo>
                  <a:cubicBezTo>
                    <a:pt x="4390" y="2269"/>
                    <a:pt x="4290" y="2314"/>
                    <a:pt x="4282" y="2330"/>
                  </a:cubicBezTo>
                  <a:cubicBezTo>
                    <a:pt x="4276" y="2343"/>
                    <a:pt x="4279" y="2436"/>
                    <a:pt x="4290" y="2433"/>
                  </a:cubicBezTo>
                  <a:cubicBezTo>
                    <a:pt x="4301" y="2431"/>
                    <a:pt x="4378" y="2369"/>
                    <a:pt x="4392" y="2406"/>
                  </a:cubicBezTo>
                  <a:cubicBezTo>
                    <a:pt x="4348" y="2408"/>
                    <a:pt x="4463" y="2423"/>
                    <a:pt x="4453" y="2452"/>
                  </a:cubicBezTo>
                  <a:cubicBezTo>
                    <a:pt x="4442" y="2485"/>
                    <a:pt x="4343" y="2486"/>
                    <a:pt x="4324" y="2467"/>
                  </a:cubicBezTo>
                  <a:cubicBezTo>
                    <a:pt x="4337" y="2480"/>
                    <a:pt x="4299" y="2511"/>
                    <a:pt x="4330" y="2539"/>
                  </a:cubicBezTo>
                  <a:cubicBezTo>
                    <a:pt x="4348" y="2556"/>
                    <a:pt x="4414" y="2578"/>
                    <a:pt x="4389" y="2604"/>
                  </a:cubicBezTo>
                  <a:cubicBezTo>
                    <a:pt x="4368" y="2690"/>
                    <a:pt x="4280" y="2581"/>
                    <a:pt x="4256" y="2596"/>
                  </a:cubicBezTo>
                  <a:cubicBezTo>
                    <a:pt x="4230" y="2612"/>
                    <a:pt x="4381" y="2674"/>
                    <a:pt x="4378" y="2669"/>
                  </a:cubicBezTo>
                  <a:cubicBezTo>
                    <a:pt x="4384" y="2680"/>
                    <a:pt x="4347" y="2691"/>
                    <a:pt x="4351" y="2686"/>
                  </a:cubicBezTo>
                  <a:cubicBezTo>
                    <a:pt x="4328" y="2711"/>
                    <a:pt x="4419" y="2712"/>
                    <a:pt x="4427" y="2718"/>
                  </a:cubicBezTo>
                  <a:cubicBezTo>
                    <a:pt x="4467" y="2750"/>
                    <a:pt x="4505" y="2757"/>
                    <a:pt x="4492" y="2813"/>
                  </a:cubicBezTo>
                  <a:cubicBezTo>
                    <a:pt x="4482" y="2853"/>
                    <a:pt x="4471" y="2912"/>
                    <a:pt x="4441" y="2944"/>
                  </a:cubicBezTo>
                  <a:cubicBezTo>
                    <a:pt x="4410" y="2977"/>
                    <a:pt x="4430" y="3032"/>
                    <a:pt x="4404" y="3071"/>
                  </a:cubicBezTo>
                  <a:cubicBezTo>
                    <a:pt x="4463" y="3071"/>
                    <a:pt x="4377" y="3142"/>
                    <a:pt x="4392" y="3158"/>
                  </a:cubicBezTo>
                  <a:cubicBezTo>
                    <a:pt x="4393" y="3152"/>
                    <a:pt x="4414" y="3121"/>
                    <a:pt x="4415" y="3120"/>
                  </a:cubicBezTo>
                  <a:cubicBezTo>
                    <a:pt x="4449" y="3162"/>
                    <a:pt x="4487" y="3164"/>
                    <a:pt x="4480" y="3208"/>
                  </a:cubicBezTo>
                  <a:cubicBezTo>
                    <a:pt x="4519" y="3235"/>
                    <a:pt x="4476" y="3309"/>
                    <a:pt x="4457" y="3310"/>
                  </a:cubicBezTo>
                  <a:cubicBezTo>
                    <a:pt x="4489" y="3322"/>
                    <a:pt x="4437" y="3339"/>
                    <a:pt x="4427" y="3341"/>
                  </a:cubicBezTo>
                  <a:cubicBezTo>
                    <a:pt x="4451" y="3349"/>
                    <a:pt x="4416" y="3362"/>
                    <a:pt x="4411" y="3367"/>
                  </a:cubicBezTo>
                  <a:cubicBezTo>
                    <a:pt x="4392" y="3346"/>
                    <a:pt x="4431" y="3420"/>
                    <a:pt x="4430" y="3413"/>
                  </a:cubicBezTo>
                  <a:cubicBezTo>
                    <a:pt x="4432" y="3431"/>
                    <a:pt x="4383" y="3407"/>
                    <a:pt x="4385" y="3441"/>
                  </a:cubicBezTo>
                  <a:cubicBezTo>
                    <a:pt x="4391" y="3511"/>
                    <a:pt x="4423" y="3461"/>
                    <a:pt x="4446" y="3502"/>
                  </a:cubicBezTo>
                  <a:cubicBezTo>
                    <a:pt x="4399" y="3525"/>
                    <a:pt x="4409" y="3511"/>
                    <a:pt x="4442" y="3542"/>
                  </a:cubicBezTo>
                  <a:cubicBezTo>
                    <a:pt x="4405" y="3531"/>
                    <a:pt x="4422" y="3616"/>
                    <a:pt x="4427" y="3629"/>
                  </a:cubicBezTo>
                  <a:cubicBezTo>
                    <a:pt x="4411" y="3617"/>
                    <a:pt x="4422" y="3688"/>
                    <a:pt x="4423" y="3693"/>
                  </a:cubicBezTo>
                  <a:cubicBezTo>
                    <a:pt x="4435" y="3737"/>
                    <a:pt x="4464" y="3738"/>
                    <a:pt x="4484" y="3762"/>
                  </a:cubicBezTo>
                  <a:cubicBezTo>
                    <a:pt x="4445" y="3770"/>
                    <a:pt x="4373" y="3797"/>
                    <a:pt x="4373" y="3836"/>
                  </a:cubicBezTo>
                  <a:cubicBezTo>
                    <a:pt x="4373" y="3850"/>
                    <a:pt x="4363" y="3904"/>
                    <a:pt x="4370" y="3918"/>
                  </a:cubicBezTo>
                  <a:cubicBezTo>
                    <a:pt x="4346" y="3882"/>
                    <a:pt x="4352" y="3946"/>
                    <a:pt x="4356" y="3955"/>
                  </a:cubicBezTo>
                  <a:cubicBezTo>
                    <a:pt x="4370" y="3987"/>
                    <a:pt x="4380" y="4002"/>
                    <a:pt x="4392" y="4036"/>
                  </a:cubicBezTo>
                  <a:cubicBezTo>
                    <a:pt x="4385" y="4034"/>
                    <a:pt x="4373" y="4057"/>
                    <a:pt x="4373" y="4057"/>
                  </a:cubicBezTo>
                  <a:cubicBezTo>
                    <a:pt x="4373" y="4057"/>
                    <a:pt x="4448" y="4083"/>
                    <a:pt x="4430" y="4100"/>
                  </a:cubicBezTo>
                  <a:cubicBezTo>
                    <a:pt x="4448" y="4102"/>
                    <a:pt x="4387" y="4175"/>
                    <a:pt x="4389" y="4184"/>
                  </a:cubicBezTo>
                  <a:cubicBezTo>
                    <a:pt x="4394" y="4176"/>
                    <a:pt x="4399" y="4168"/>
                    <a:pt x="4406" y="4161"/>
                  </a:cubicBezTo>
                  <a:cubicBezTo>
                    <a:pt x="4405" y="4161"/>
                    <a:pt x="4399" y="4199"/>
                    <a:pt x="4399" y="4199"/>
                  </a:cubicBezTo>
                  <a:cubicBezTo>
                    <a:pt x="4356" y="4222"/>
                    <a:pt x="4380" y="4190"/>
                    <a:pt x="4354" y="4242"/>
                  </a:cubicBezTo>
                  <a:cubicBezTo>
                    <a:pt x="4348" y="4255"/>
                    <a:pt x="4331" y="4333"/>
                    <a:pt x="4331" y="4333"/>
                  </a:cubicBezTo>
                  <a:cubicBezTo>
                    <a:pt x="4316" y="4337"/>
                    <a:pt x="4238" y="4348"/>
                    <a:pt x="4222" y="4357"/>
                  </a:cubicBezTo>
                  <a:cubicBezTo>
                    <a:pt x="4181" y="4378"/>
                    <a:pt x="4222" y="4418"/>
                    <a:pt x="4153" y="4381"/>
                  </a:cubicBezTo>
                  <a:cubicBezTo>
                    <a:pt x="4159" y="4387"/>
                    <a:pt x="4159" y="4458"/>
                    <a:pt x="4142" y="4438"/>
                  </a:cubicBezTo>
                  <a:cubicBezTo>
                    <a:pt x="4154" y="4490"/>
                    <a:pt x="4181" y="4459"/>
                    <a:pt x="4170" y="4516"/>
                  </a:cubicBezTo>
                  <a:cubicBezTo>
                    <a:pt x="4152" y="4603"/>
                    <a:pt x="4075" y="4510"/>
                    <a:pt x="4049" y="4536"/>
                  </a:cubicBezTo>
                  <a:cubicBezTo>
                    <a:pt x="4042" y="4543"/>
                    <a:pt x="4066" y="4632"/>
                    <a:pt x="4066" y="4651"/>
                  </a:cubicBezTo>
                  <a:cubicBezTo>
                    <a:pt x="4070" y="4647"/>
                    <a:pt x="4150" y="4660"/>
                    <a:pt x="4153" y="4670"/>
                  </a:cubicBezTo>
                  <a:cubicBezTo>
                    <a:pt x="4149" y="4674"/>
                    <a:pt x="4104" y="4675"/>
                    <a:pt x="4104" y="4689"/>
                  </a:cubicBezTo>
                  <a:cubicBezTo>
                    <a:pt x="4095" y="4700"/>
                    <a:pt x="4106" y="4735"/>
                    <a:pt x="4119" y="4735"/>
                  </a:cubicBezTo>
                  <a:cubicBezTo>
                    <a:pt x="4101" y="4747"/>
                    <a:pt x="4064" y="4721"/>
                    <a:pt x="4047" y="4716"/>
                  </a:cubicBezTo>
                  <a:cubicBezTo>
                    <a:pt x="4046" y="4715"/>
                    <a:pt x="4060" y="4760"/>
                    <a:pt x="4054" y="4765"/>
                  </a:cubicBezTo>
                  <a:cubicBezTo>
                    <a:pt x="4005" y="4745"/>
                    <a:pt x="4030" y="4768"/>
                    <a:pt x="3986" y="4776"/>
                  </a:cubicBezTo>
                  <a:cubicBezTo>
                    <a:pt x="4003" y="4795"/>
                    <a:pt x="3958" y="4814"/>
                    <a:pt x="3990" y="4814"/>
                  </a:cubicBezTo>
                  <a:cubicBezTo>
                    <a:pt x="3992" y="4814"/>
                    <a:pt x="4039" y="4963"/>
                    <a:pt x="4058" y="4989"/>
                  </a:cubicBezTo>
                  <a:cubicBezTo>
                    <a:pt x="3995" y="4991"/>
                    <a:pt x="3948" y="4990"/>
                    <a:pt x="3951" y="5057"/>
                  </a:cubicBezTo>
                  <a:cubicBezTo>
                    <a:pt x="3951" y="5075"/>
                    <a:pt x="3925" y="5136"/>
                    <a:pt x="3921" y="5133"/>
                  </a:cubicBezTo>
                  <a:cubicBezTo>
                    <a:pt x="3930" y="5129"/>
                    <a:pt x="3938" y="5129"/>
                    <a:pt x="3946" y="5133"/>
                  </a:cubicBezTo>
                  <a:cubicBezTo>
                    <a:pt x="3938" y="5141"/>
                    <a:pt x="3931" y="5150"/>
                    <a:pt x="3925" y="5160"/>
                  </a:cubicBezTo>
                  <a:cubicBezTo>
                    <a:pt x="3937" y="5118"/>
                    <a:pt x="3833" y="5154"/>
                    <a:pt x="3819" y="5137"/>
                  </a:cubicBezTo>
                  <a:cubicBezTo>
                    <a:pt x="3809" y="5195"/>
                    <a:pt x="3807" y="5160"/>
                    <a:pt x="3760" y="5211"/>
                  </a:cubicBezTo>
                  <a:cubicBezTo>
                    <a:pt x="3693" y="5285"/>
                    <a:pt x="3695" y="5198"/>
                    <a:pt x="3623" y="5198"/>
                  </a:cubicBezTo>
                  <a:cubicBezTo>
                    <a:pt x="3661" y="5198"/>
                    <a:pt x="3527" y="5135"/>
                    <a:pt x="3577" y="5190"/>
                  </a:cubicBezTo>
                  <a:cubicBezTo>
                    <a:pt x="3597" y="5212"/>
                    <a:pt x="3574" y="5257"/>
                    <a:pt x="3572" y="5255"/>
                  </a:cubicBezTo>
                  <a:cubicBezTo>
                    <a:pt x="3567" y="5260"/>
                    <a:pt x="3575" y="5461"/>
                    <a:pt x="3504" y="5388"/>
                  </a:cubicBezTo>
                  <a:cubicBezTo>
                    <a:pt x="3504" y="5444"/>
                    <a:pt x="3542" y="5480"/>
                    <a:pt x="3544" y="5534"/>
                  </a:cubicBezTo>
                  <a:cubicBezTo>
                    <a:pt x="3545" y="5567"/>
                    <a:pt x="3578" y="5582"/>
                    <a:pt x="3568" y="5617"/>
                  </a:cubicBezTo>
                  <a:cubicBezTo>
                    <a:pt x="3555" y="5658"/>
                    <a:pt x="3513" y="5682"/>
                    <a:pt x="3485" y="5711"/>
                  </a:cubicBezTo>
                  <a:cubicBezTo>
                    <a:pt x="3429" y="5655"/>
                    <a:pt x="3385" y="5724"/>
                    <a:pt x="3347" y="5775"/>
                  </a:cubicBezTo>
                  <a:cubicBezTo>
                    <a:pt x="3309" y="5825"/>
                    <a:pt x="3293" y="5880"/>
                    <a:pt x="3271" y="5938"/>
                  </a:cubicBezTo>
                  <a:cubicBezTo>
                    <a:pt x="3247" y="6005"/>
                    <a:pt x="3327" y="6035"/>
                    <a:pt x="3293" y="6098"/>
                  </a:cubicBezTo>
                  <a:cubicBezTo>
                    <a:pt x="3235" y="6074"/>
                    <a:pt x="3228" y="6039"/>
                    <a:pt x="3156" y="6069"/>
                  </a:cubicBezTo>
                  <a:cubicBezTo>
                    <a:pt x="3106" y="6089"/>
                    <a:pt x="3172" y="6208"/>
                    <a:pt x="3097" y="6208"/>
                  </a:cubicBezTo>
                  <a:cubicBezTo>
                    <a:pt x="3065" y="6208"/>
                    <a:pt x="3048" y="6142"/>
                    <a:pt x="3013" y="6127"/>
                  </a:cubicBezTo>
                  <a:cubicBezTo>
                    <a:pt x="2990" y="6118"/>
                    <a:pt x="2924" y="6043"/>
                    <a:pt x="2903" y="6022"/>
                  </a:cubicBezTo>
                  <a:cubicBezTo>
                    <a:pt x="2872" y="5991"/>
                    <a:pt x="2837" y="5961"/>
                    <a:pt x="2810" y="5922"/>
                  </a:cubicBezTo>
                  <a:cubicBezTo>
                    <a:pt x="2783" y="5882"/>
                    <a:pt x="2842" y="5832"/>
                    <a:pt x="2820" y="5779"/>
                  </a:cubicBezTo>
                  <a:cubicBezTo>
                    <a:pt x="2813" y="5759"/>
                    <a:pt x="2826" y="5696"/>
                    <a:pt x="2824" y="5671"/>
                  </a:cubicBezTo>
                  <a:cubicBezTo>
                    <a:pt x="2821" y="5635"/>
                    <a:pt x="2838" y="5572"/>
                    <a:pt x="2806" y="5559"/>
                  </a:cubicBezTo>
                  <a:cubicBezTo>
                    <a:pt x="2766" y="5543"/>
                    <a:pt x="2692" y="5429"/>
                    <a:pt x="2683" y="5389"/>
                  </a:cubicBezTo>
                  <a:cubicBezTo>
                    <a:pt x="2668" y="5313"/>
                    <a:pt x="2588" y="5246"/>
                    <a:pt x="2535" y="5188"/>
                  </a:cubicBezTo>
                  <a:cubicBezTo>
                    <a:pt x="2481" y="5129"/>
                    <a:pt x="2426" y="5162"/>
                    <a:pt x="2357" y="5165"/>
                  </a:cubicBezTo>
                  <a:cubicBezTo>
                    <a:pt x="2291" y="5169"/>
                    <a:pt x="2227" y="5106"/>
                    <a:pt x="2188" y="5061"/>
                  </a:cubicBezTo>
                  <a:cubicBezTo>
                    <a:pt x="2134" y="4999"/>
                    <a:pt x="2116" y="4969"/>
                    <a:pt x="2152" y="4896"/>
                  </a:cubicBezTo>
                  <a:cubicBezTo>
                    <a:pt x="2187" y="4826"/>
                    <a:pt x="2136" y="4824"/>
                    <a:pt x="2107" y="4780"/>
                  </a:cubicBezTo>
                  <a:cubicBezTo>
                    <a:pt x="2084" y="4744"/>
                    <a:pt x="1959" y="4630"/>
                    <a:pt x="1966" y="4613"/>
                  </a:cubicBezTo>
                  <a:cubicBezTo>
                    <a:pt x="2007" y="4519"/>
                    <a:pt x="1913" y="4518"/>
                    <a:pt x="1913" y="4426"/>
                  </a:cubicBezTo>
                  <a:cubicBezTo>
                    <a:pt x="1914" y="4357"/>
                    <a:pt x="1826" y="4388"/>
                    <a:pt x="1825" y="4336"/>
                  </a:cubicBezTo>
                  <a:cubicBezTo>
                    <a:pt x="1824" y="4323"/>
                    <a:pt x="1843" y="4284"/>
                    <a:pt x="1822" y="4275"/>
                  </a:cubicBezTo>
                  <a:cubicBezTo>
                    <a:pt x="1797" y="4264"/>
                    <a:pt x="1758" y="4280"/>
                    <a:pt x="1743" y="4249"/>
                  </a:cubicBezTo>
                  <a:cubicBezTo>
                    <a:pt x="1717" y="4194"/>
                    <a:pt x="1767" y="4132"/>
                    <a:pt x="1767" y="4077"/>
                  </a:cubicBezTo>
                  <a:cubicBezTo>
                    <a:pt x="1767" y="4027"/>
                    <a:pt x="1692" y="4065"/>
                    <a:pt x="1692" y="4023"/>
                  </a:cubicBezTo>
                  <a:cubicBezTo>
                    <a:pt x="1692" y="3983"/>
                    <a:pt x="1642" y="3957"/>
                    <a:pt x="1642" y="3924"/>
                  </a:cubicBezTo>
                  <a:cubicBezTo>
                    <a:pt x="1642" y="3865"/>
                    <a:pt x="1509" y="3805"/>
                    <a:pt x="1471" y="3791"/>
                  </a:cubicBezTo>
                  <a:cubicBezTo>
                    <a:pt x="1434" y="3778"/>
                    <a:pt x="1400" y="3764"/>
                    <a:pt x="1363" y="3749"/>
                  </a:cubicBezTo>
                  <a:cubicBezTo>
                    <a:pt x="1357" y="3747"/>
                    <a:pt x="1319" y="3730"/>
                    <a:pt x="1312" y="3730"/>
                  </a:cubicBezTo>
                  <a:cubicBezTo>
                    <a:pt x="1286" y="3732"/>
                    <a:pt x="1291" y="3774"/>
                    <a:pt x="1299" y="3774"/>
                  </a:cubicBezTo>
                  <a:cubicBezTo>
                    <a:pt x="1300" y="3774"/>
                    <a:pt x="1336" y="3848"/>
                    <a:pt x="1279" y="3820"/>
                  </a:cubicBezTo>
                  <a:cubicBezTo>
                    <a:pt x="1250" y="3806"/>
                    <a:pt x="1188" y="3742"/>
                    <a:pt x="1167" y="3739"/>
                  </a:cubicBezTo>
                  <a:cubicBezTo>
                    <a:pt x="1172" y="3790"/>
                    <a:pt x="1002" y="3725"/>
                    <a:pt x="981" y="3712"/>
                  </a:cubicBezTo>
                  <a:cubicBezTo>
                    <a:pt x="920" y="3673"/>
                    <a:pt x="988" y="3657"/>
                    <a:pt x="966" y="3620"/>
                  </a:cubicBezTo>
                  <a:cubicBezTo>
                    <a:pt x="953" y="3599"/>
                    <a:pt x="923" y="3562"/>
                    <a:pt x="905" y="3544"/>
                  </a:cubicBezTo>
                  <a:cubicBezTo>
                    <a:pt x="891" y="3530"/>
                    <a:pt x="922" y="3454"/>
                    <a:pt x="911" y="3428"/>
                  </a:cubicBezTo>
                  <a:cubicBezTo>
                    <a:pt x="889" y="3377"/>
                    <a:pt x="844" y="3345"/>
                    <a:pt x="803" y="3311"/>
                  </a:cubicBezTo>
                  <a:cubicBezTo>
                    <a:pt x="765" y="3280"/>
                    <a:pt x="790" y="3246"/>
                    <a:pt x="739" y="3237"/>
                  </a:cubicBezTo>
                  <a:cubicBezTo>
                    <a:pt x="681" y="3227"/>
                    <a:pt x="651" y="3185"/>
                    <a:pt x="598" y="3166"/>
                  </a:cubicBezTo>
                  <a:cubicBezTo>
                    <a:pt x="635" y="3159"/>
                    <a:pt x="620" y="3016"/>
                    <a:pt x="609" y="2992"/>
                  </a:cubicBezTo>
                  <a:cubicBezTo>
                    <a:pt x="598" y="2964"/>
                    <a:pt x="557" y="2969"/>
                    <a:pt x="569" y="2923"/>
                  </a:cubicBezTo>
                  <a:cubicBezTo>
                    <a:pt x="579" y="2883"/>
                    <a:pt x="605" y="2883"/>
                    <a:pt x="605" y="2834"/>
                  </a:cubicBezTo>
                  <a:cubicBezTo>
                    <a:pt x="605" y="2810"/>
                    <a:pt x="661" y="2662"/>
                    <a:pt x="616" y="2646"/>
                  </a:cubicBezTo>
                  <a:cubicBezTo>
                    <a:pt x="584" y="2635"/>
                    <a:pt x="575" y="2681"/>
                    <a:pt x="543" y="2652"/>
                  </a:cubicBezTo>
                  <a:cubicBezTo>
                    <a:pt x="525" y="2636"/>
                    <a:pt x="470" y="2616"/>
                    <a:pt x="465" y="2591"/>
                  </a:cubicBezTo>
                  <a:cubicBezTo>
                    <a:pt x="460" y="2573"/>
                    <a:pt x="494" y="2586"/>
                    <a:pt x="471" y="2556"/>
                  </a:cubicBezTo>
                  <a:cubicBezTo>
                    <a:pt x="464" y="2547"/>
                    <a:pt x="455" y="2535"/>
                    <a:pt x="451" y="2521"/>
                  </a:cubicBezTo>
                  <a:cubicBezTo>
                    <a:pt x="435" y="2459"/>
                    <a:pt x="416" y="2434"/>
                    <a:pt x="446" y="2372"/>
                  </a:cubicBezTo>
                  <a:cubicBezTo>
                    <a:pt x="479" y="2302"/>
                    <a:pt x="376" y="2202"/>
                    <a:pt x="434" y="2144"/>
                  </a:cubicBezTo>
                  <a:cubicBezTo>
                    <a:pt x="417" y="2136"/>
                    <a:pt x="326" y="2146"/>
                    <a:pt x="320" y="2129"/>
                  </a:cubicBezTo>
                  <a:cubicBezTo>
                    <a:pt x="314" y="2109"/>
                    <a:pt x="355" y="2105"/>
                    <a:pt x="347" y="2091"/>
                  </a:cubicBezTo>
                  <a:cubicBezTo>
                    <a:pt x="329" y="2059"/>
                    <a:pt x="305" y="2076"/>
                    <a:pt x="343" y="2019"/>
                  </a:cubicBezTo>
                  <a:cubicBezTo>
                    <a:pt x="274" y="2005"/>
                    <a:pt x="414" y="1765"/>
                    <a:pt x="346" y="1763"/>
                  </a:cubicBezTo>
                  <a:cubicBezTo>
                    <a:pt x="253" y="1759"/>
                    <a:pt x="245" y="1719"/>
                    <a:pt x="169" y="1668"/>
                  </a:cubicBezTo>
                  <a:cubicBezTo>
                    <a:pt x="125" y="1638"/>
                    <a:pt x="101" y="1654"/>
                    <a:pt x="84" y="1593"/>
                  </a:cubicBezTo>
                  <a:cubicBezTo>
                    <a:pt x="76" y="1560"/>
                    <a:pt x="88" y="1489"/>
                    <a:pt x="46" y="1481"/>
                  </a:cubicBezTo>
                  <a:cubicBezTo>
                    <a:pt x="7" y="1474"/>
                    <a:pt x="0" y="1355"/>
                    <a:pt x="13" y="1327"/>
                  </a:cubicBezTo>
                  <a:cubicBezTo>
                    <a:pt x="51" y="1246"/>
                    <a:pt x="245" y="1280"/>
                    <a:pt x="284" y="1209"/>
                  </a:cubicBezTo>
                  <a:cubicBezTo>
                    <a:pt x="275" y="1227"/>
                    <a:pt x="279" y="1116"/>
                    <a:pt x="280" y="1129"/>
                  </a:cubicBezTo>
                  <a:cubicBezTo>
                    <a:pt x="258" y="1104"/>
                    <a:pt x="261" y="1087"/>
                    <a:pt x="287" y="1078"/>
                  </a:cubicBezTo>
                  <a:cubicBezTo>
                    <a:pt x="304" y="1071"/>
                    <a:pt x="312" y="1059"/>
                    <a:pt x="313" y="1041"/>
                  </a:cubicBezTo>
                  <a:cubicBezTo>
                    <a:pt x="313" y="1018"/>
                    <a:pt x="328" y="989"/>
                    <a:pt x="328" y="965"/>
                  </a:cubicBezTo>
                  <a:cubicBezTo>
                    <a:pt x="328" y="904"/>
                    <a:pt x="405" y="968"/>
                    <a:pt x="408" y="967"/>
                  </a:cubicBezTo>
                  <a:cubicBezTo>
                    <a:pt x="429" y="952"/>
                    <a:pt x="417" y="895"/>
                    <a:pt x="421" y="873"/>
                  </a:cubicBezTo>
                  <a:cubicBezTo>
                    <a:pt x="424" y="860"/>
                    <a:pt x="477" y="858"/>
                    <a:pt x="492" y="833"/>
                  </a:cubicBezTo>
                  <a:cubicBezTo>
                    <a:pt x="512" y="798"/>
                    <a:pt x="515" y="771"/>
                    <a:pt x="538" y="739"/>
                  </a:cubicBezTo>
                  <a:cubicBezTo>
                    <a:pt x="570" y="695"/>
                    <a:pt x="627" y="700"/>
                    <a:pt x="644" y="640"/>
                  </a:cubicBezTo>
                  <a:cubicBezTo>
                    <a:pt x="677" y="679"/>
                    <a:pt x="702" y="644"/>
                    <a:pt x="737" y="670"/>
                  </a:cubicBezTo>
                  <a:cubicBezTo>
                    <a:pt x="739" y="671"/>
                    <a:pt x="788" y="730"/>
                    <a:pt x="784" y="731"/>
                  </a:cubicBezTo>
                  <a:cubicBezTo>
                    <a:pt x="801" y="729"/>
                    <a:pt x="825" y="661"/>
                    <a:pt x="844" y="712"/>
                  </a:cubicBezTo>
                  <a:cubicBezTo>
                    <a:pt x="844" y="651"/>
                    <a:pt x="883" y="655"/>
                    <a:pt x="938" y="645"/>
                  </a:cubicBezTo>
                  <a:cubicBezTo>
                    <a:pt x="1006" y="632"/>
                    <a:pt x="1098" y="748"/>
                    <a:pt x="1034" y="776"/>
                  </a:cubicBezTo>
                  <a:cubicBezTo>
                    <a:pt x="1050" y="780"/>
                    <a:pt x="1065" y="784"/>
                    <a:pt x="1080" y="788"/>
                  </a:cubicBezTo>
                  <a:cubicBezTo>
                    <a:pt x="1096" y="767"/>
                    <a:pt x="1070" y="711"/>
                    <a:pt x="1061" y="693"/>
                  </a:cubicBezTo>
                  <a:cubicBezTo>
                    <a:pt x="1089" y="693"/>
                    <a:pt x="1148" y="709"/>
                    <a:pt x="1172" y="687"/>
                  </a:cubicBezTo>
                  <a:cubicBezTo>
                    <a:pt x="1179" y="681"/>
                    <a:pt x="1193" y="616"/>
                    <a:pt x="1185" y="614"/>
                  </a:cubicBezTo>
                  <a:cubicBezTo>
                    <a:pt x="1215" y="621"/>
                    <a:pt x="1319" y="683"/>
                    <a:pt x="1319" y="594"/>
                  </a:cubicBezTo>
                  <a:cubicBezTo>
                    <a:pt x="1339" y="624"/>
                    <a:pt x="1431" y="589"/>
                    <a:pt x="1419" y="642"/>
                  </a:cubicBezTo>
                  <a:cubicBezTo>
                    <a:pt x="1426" y="609"/>
                    <a:pt x="1465" y="621"/>
                    <a:pt x="1490" y="602"/>
                  </a:cubicBezTo>
                  <a:cubicBezTo>
                    <a:pt x="1484" y="600"/>
                    <a:pt x="1477" y="599"/>
                    <a:pt x="1471" y="598"/>
                  </a:cubicBezTo>
                  <a:cubicBezTo>
                    <a:pt x="1531" y="576"/>
                    <a:pt x="1547" y="644"/>
                    <a:pt x="1570" y="644"/>
                  </a:cubicBezTo>
                  <a:cubicBezTo>
                    <a:pt x="1585" y="662"/>
                    <a:pt x="1658" y="627"/>
                    <a:pt x="1670" y="677"/>
                  </a:cubicBezTo>
                  <a:cubicBezTo>
                    <a:pt x="1678" y="709"/>
                    <a:pt x="1794" y="722"/>
                    <a:pt x="1794" y="687"/>
                  </a:cubicBezTo>
                  <a:cubicBezTo>
                    <a:pt x="1831" y="645"/>
                    <a:pt x="1863" y="708"/>
                    <a:pt x="1880" y="730"/>
                  </a:cubicBezTo>
                  <a:cubicBezTo>
                    <a:pt x="1903" y="759"/>
                    <a:pt x="1962" y="760"/>
                    <a:pt x="1968" y="740"/>
                  </a:cubicBezTo>
                  <a:cubicBezTo>
                    <a:pt x="1966" y="746"/>
                    <a:pt x="1953" y="722"/>
                    <a:pt x="1959" y="722"/>
                  </a:cubicBezTo>
                  <a:cubicBezTo>
                    <a:pt x="1976" y="725"/>
                    <a:pt x="2019" y="717"/>
                    <a:pt x="2033" y="685"/>
                  </a:cubicBezTo>
                  <a:cubicBezTo>
                    <a:pt x="2094" y="721"/>
                    <a:pt x="2066" y="623"/>
                    <a:pt x="2064" y="624"/>
                  </a:cubicBezTo>
                  <a:cubicBezTo>
                    <a:pt x="2071" y="619"/>
                    <a:pt x="2099" y="634"/>
                    <a:pt x="2067" y="613"/>
                  </a:cubicBezTo>
                  <a:cubicBezTo>
                    <a:pt x="2108" y="637"/>
                    <a:pt x="2099" y="576"/>
                    <a:pt x="2087" y="559"/>
                  </a:cubicBezTo>
                  <a:cubicBezTo>
                    <a:pt x="2008" y="448"/>
                    <a:pt x="2211" y="514"/>
                    <a:pt x="2223" y="503"/>
                  </a:cubicBezTo>
                  <a:cubicBezTo>
                    <a:pt x="2241" y="499"/>
                    <a:pt x="2218" y="450"/>
                    <a:pt x="2238" y="449"/>
                  </a:cubicBezTo>
                  <a:cubicBezTo>
                    <a:pt x="2244" y="449"/>
                    <a:pt x="2317" y="450"/>
                    <a:pt x="2293" y="468"/>
                  </a:cubicBezTo>
                  <a:cubicBezTo>
                    <a:pt x="2356" y="420"/>
                    <a:pt x="2436" y="391"/>
                    <a:pt x="2502" y="351"/>
                  </a:cubicBezTo>
                  <a:cubicBezTo>
                    <a:pt x="2462" y="375"/>
                    <a:pt x="2516" y="324"/>
                    <a:pt x="2508" y="332"/>
                  </a:cubicBezTo>
                  <a:cubicBezTo>
                    <a:pt x="2528" y="332"/>
                    <a:pt x="2603" y="270"/>
                    <a:pt x="2603" y="253"/>
                  </a:cubicBezTo>
                  <a:cubicBezTo>
                    <a:pt x="2603" y="303"/>
                    <a:pt x="2639" y="298"/>
                    <a:pt x="2665" y="332"/>
                  </a:cubicBezTo>
                  <a:cubicBezTo>
                    <a:pt x="2667" y="334"/>
                    <a:pt x="2751" y="318"/>
                    <a:pt x="2763" y="322"/>
                  </a:cubicBezTo>
                  <a:cubicBezTo>
                    <a:pt x="2774" y="329"/>
                    <a:pt x="2772" y="332"/>
                    <a:pt x="2759" y="332"/>
                  </a:cubicBezTo>
                  <a:cubicBezTo>
                    <a:pt x="2768" y="338"/>
                    <a:pt x="2888" y="431"/>
                    <a:pt x="2865" y="431"/>
                  </a:cubicBezTo>
                  <a:cubicBezTo>
                    <a:pt x="2866" y="415"/>
                    <a:pt x="2865" y="406"/>
                    <a:pt x="2873" y="397"/>
                  </a:cubicBezTo>
                  <a:cubicBezTo>
                    <a:pt x="2835" y="439"/>
                    <a:pt x="2997" y="510"/>
                    <a:pt x="3017" y="533"/>
                  </a:cubicBezTo>
                  <a:cubicBezTo>
                    <a:pt x="3047" y="511"/>
                    <a:pt x="3048" y="353"/>
                    <a:pt x="3078" y="347"/>
                  </a:cubicBezTo>
                  <a:cubicBezTo>
                    <a:pt x="3066" y="336"/>
                    <a:pt x="3083" y="312"/>
                    <a:pt x="3083" y="313"/>
                  </a:cubicBezTo>
                  <a:cubicBezTo>
                    <a:pt x="3084" y="288"/>
                    <a:pt x="3054" y="298"/>
                    <a:pt x="3048" y="286"/>
                  </a:cubicBezTo>
                  <a:cubicBezTo>
                    <a:pt x="3052" y="276"/>
                    <a:pt x="3059" y="270"/>
                    <a:pt x="3070" y="268"/>
                  </a:cubicBezTo>
                  <a:cubicBezTo>
                    <a:pt x="3064" y="264"/>
                    <a:pt x="3061" y="257"/>
                    <a:pt x="3063" y="249"/>
                  </a:cubicBezTo>
                  <a:cubicBezTo>
                    <a:pt x="3083" y="267"/>
                    <a:pt x="3105" y="251"/>
                    <a:pt x="3127" y="256"/>
                  </a:cubicBezTo>
                  <a:cubicBezTo>
                    <a:pt x="3116" y="265"/>
                    <a:pt x="3116" y="273"/>
                    <a:pt x="3128" y="280"/>
                  </a:cubicBezTo>
                  <a:cubicBezTo>
                    <a:pt x="3133" y="281"/>
                    <a:pt x="3237" y="217"/>
                    <a:pt x="3237" y="254"/>
                  </a:cubicBezTo>
                  <a:cubicBezTo>
                    <a:pt x="3231" y="198"/>
                    <a:pt x="3232" y="234"/>
                    <a:pt x="3270" y="230"/>
                  </a:cubicBezTo>
                  <a:cubicBezTo>
                    <a:pt x="3284" y="229"/>
                    <a:pt x="3299" y="195"/>
                    <a:pt x="3302" y="192"/>
                  </a:cubicBezTo>
                  <a:cubicBezTo>
                    <a:pt x="3353" y="204"/>
                    <a:pt x="3242" y="93"/>
                    <a:pt x="3249" y="139"/>
                  </a:cubicBezTo>
                  <a:cubicBezTo>
                    <a:pt x="3246" y="117"/>
                    <a:pt x="3263" y="96"/>
                    <a:pt x="3279" y="85"/>
                  </a:cubicBezTo>
                  <a:cubicBezTo>
                    <a:pt x="3275" y="86"/>
                    <a:pt x="3271" y="85"/>
                    <a:pt x="3268" y="81"/>
                  </a:cubicBezTo>
                  <a:cubicBezTo>
                    <a:pt x="3280" y="53"/>
                    <a:pt x="3291" y="45"/>
                    <a:pt x="3302" y="59"/>
                  </a:cubicBezTo>
                  <a:cubicBezTo>
                    <a:pt x="3297" y="32"/>
                    <a:pt x="3280" y="35"/>
                    <a:pt x="3275" y="13"/>
                  </a:cubicBezTo>
                  <a:cubicBezTo>
                    <a:pt x="3281" y="20"/>
                    <a:pt x="3325" y="36"/>
                    <a:pt x="3339" y="39"/>
                  </a:cubicBezTo>
                  <a:cubicBezTo>
                    <a:pt x="3325" y="36"/>
                    <a:pt x="3411" y="12"/>
                    <a:pt x="3412" y="17"/>
                  </a:cubicBezTo>
                  <a:cubicBezTo>
                    <a:pt x="3412" y="18"/>
                    <a:pt x="3423" y="112"/>
                    <a:pt x="3431" y="104"/>
                  </a:cubicBezTo>
                  <a:cubicBezTo>
                    <a:pt x="3455" y="106"/>
                    <a:pt x="3506" y="0"/>
                    <a:pt x="3536" y="30"/>
                  </a:cubicBezTo>
                  <a:cubicBezTo>
                    <a:pt x="3531" y="25"/>
                    <a:pt x="3522" y="75"/>
                    <a:pt x="3518" y="78"/>
                  </a:cubicBezTo>
                  <a:cubicBezTo>
                    <a:pt x="3523" y="83"/>
                    <a:pt x="3572" y="95"/>
                    <a:pt x="3572" y="102"/>
                  </a:cubicBezTo>
                  <a:cubicBezTo>
                    <a:pt x="3572" y="116"/>
                    <a:pt x="3564" y="182"/>
                    <a:pt x="3564" y="169"/>
                  </a:cubicBezTo>
                  <a:cubicBezTo>
                    <a:pt x="3581" y="180"/>
                    <a:pt x="3678" y="162"/>
                    <a:pt x="3678" y="154"/>
                  </a:cubicBezTo>
                  <a:cubicBezTo>
                    <a:pt x="3678" y="122"/>
                    <a:pt x="3682" y="114"/>
                    <a:pt x="3690" y="130"/>
                  </a:cubicBezTo>
                  <a:cubicBezTo>
                    <a:pt x="3696" y="140"/>
                    <a:pt x="3690" y="130"/>
                    <a:pt x="3690" y="130"/>
                  </a:cubicBezTo>
                  <a:lnTo>
                    <a:pt x="3690" y="13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0" name="Freeform 14">
              <a:extLst>
                <a:ext uri="{FF2B5EF4-FFF2-40B4-BE49-F238E27FC236}">
                  <a16:creationId xmlns:a16="http://schemas.microsoft.com/office/drawing/2014/main" id="{FA7BC6CF-DD5D-D28C-0543-FDD26A58D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7" y="1753"/>
              <a:ext cx="1313" cy="1174"/>
            </a:xfrm>
            <a:custGeom>
              <a:avLst/>
              <a:gdLst>
                <a:gd name="T0" fmla="*/ 1560 w 5785"/>
                <a:gd name="T1" fmla="*/ 255 h 5177"/>
                <a:gd name="T2" fmla="*/ 1984 w 5785"/>
                <a:gd name="T3" fmla="*/ 210 h 5177"/>
                <a:gd name="T4" fmla="*/ 2234 w 5785"/>
                <a:gd name="T5" fmla="*/ 262 h 5177"/>
                <a:gd name="T6" fmla="*/ 2149 w 5785"/>
                <a:gd name="T7" fmla="*/ 653 h 5177"/>
                <a:gd name="T8" fmla="*/ 1726 w 5785"/>
                <a:gd name="T9" fmla="*/ 805 h 5177"/>
                <a:gd name="T10" fmla="*/ 1987 w 5785"/>
                <a:gd name="T11" fmla="*/ 1118 h 5177"/>
                <a:gd name="T12" fmla="*/ 2263 w 5785"/>
                <a:gd name="T13" fmla="*/ 1660 h 5177"/>
                <a:gd name="T14" fmla="*/ 2518 w 5785"/>
                <a:gd name="T15" fmla="*/ 1922 h 5177"/>
                <a:gd name="T16" fmla="*/ 3012 w 5785"/>
                <a:gd name="T17" fmla="*/ 1735 h 5177"/>
                <a:gd name="T18" fmla="*/ 3092 w 5785"/>
                <a:gd name="T19" fmla="*/ 1636 h 5177"/>
                <a:gd name="T20" fmla="*/ 3183 w 5785"/>
                <a:gd name="T21" fmla="*/ 1542 h 5177"/>
                <a:gd name="T22" fmla="*/ 3345 w 5785"/>
                <a:gd name="T23" fmla="*/ 1857 h 5177"/>
                <a:gd name="T24" fmla="*/ 3644 w 5785"/>
                <a:gd name="T25" fmla="*/ 1919 h 5177"/>
                <a:gd name="T26" fmla="*/ 3832 w 5785"/>
                <a:gd name="T27" fmla="*/ 2073 h 5177"/>
                <a:gd name="T28" fmla="*/ 4085 w 5785"/>
                <a:gd name="T29" fmla="*/ 2298 h 5177"/>
                <a:gd name="T30" fmla="*/ 4098 w 5785"/>
                <a:gd name="T31" fmla="*/ 2199 h 5177"/>
                <a:gd name="T32" fmla="*/ 4596 w 5785"/>
                <a:gd name="T33" fmla="*/ 2446 h 5177"/>
                <a:gd name="T34" fmla="*/ 4793 w 5785"/>
                <a:gd name="T35" fmla="*/ 2385 h 5177"/>
                <a:gd name="T36" fmla="*/ 4993 w 5785"/>
                <a:gd name="T37" fmla="*/ 2740 h 5177"/>
                <a:gd name="T38" fmla="*/ 4936 w 5785"/>
                <a:gd name="T39" fmla="*/ 3154 h 5177"/>
                <a:gd name="T40" fmla="*/ 5141 w 5785"/>
                <a:gd name="T41" fmla="*/ 3589 h 5177"/>
                <a:gd name="T42" fmla="*/ 5353 w 5785"/>
                <a:gd name="T43" fmla="*/ 3722 h 5177"/>
                <a:gd name="T44" fmla="*/ 5616 w 5785"/>
                <a:gd name="T45" fmla="*/ 4020 h 5177"/>
                <a:gd name="T46" fmla="*/ 5624 w 5785"/>
                <a:gd name="T47" fmla="*/ 4638 h 5177"/>
                <a:gd name="T48" fmla="*/ 4966 w 5785"/>
                <a:gd name="T49" fmla="*/ 4668 h 5177"/>
                <a:gd name="T50" fmla="*/ 4626 w 5785"/>
                <a:gd name="T51" fmla="*/ 4812 h 5177"/>
                <a:gd name="T52" fmla="*/ 4097 w 5785"/>
                <a:gd name="T53" fmla="*/ 5145 h 5177"/>
                <a:gd name="T54" fmla="*/ 3874 w 5785"/>
                <a:gd name="T55" fmla="*/ 4831 h 5177"/>
                <a:gd name="T56" fmla="*/ 3630 w 5785"/>
                <a:gd name="T57" fmla="*/ 4643 h 5177"/>
                <a:gd name="T58" fmla="*/ 3194 w 5785"/>
                <a:gd name="T59" fmla="*/ 4406 h 5177"/>
                <a:gd name="T60" fmla="*/ 2461 w 5785"/>
                <a:gd name="T61" fmla="*/ 4235 h 5177"/>
                <a:gd name="T62" fmla="*/ 2243 w 5785"/>
                <a:gd name="T63" fmla="*/ 4102 h 5177"/>
                <a:gd name="T64" fmla="*/ 2243 w 5785"/>
                <a:gd name="T65" fmla="*/ 3858 h 5177"/>
                <a:gd name="T66" fmla="*/ 1767 w 5785"/>
                <a:gd name="T67" fmla="*/ 3431 h 5177"/>
                <a:gd name="T68" fmla="*/ 1697 w 5785"/>
                <a:gd name="T69" fmla="*/ 3073 h 5177"/>
                <a:gd name="T70" fmla="*/ 1310 w 5785"/>
                <a:gd name="T71" fmla="*/ 2966 h 5177"/>
                <a:gd name="T72" fmla="*/ 1205 w 5785"/>
                <a:gd name="T73" fmla="*/ 2667 h 5177"/>
                <a:gd name="T74" fmla="*/ 1127 w 5785"/>
                <a:gd name="T75" fmla="*/ 2404 h 5177"/>
                <a:gd name="T76" fmla="*/ 1040 w 5785"/>
                <a:gd name="T77" fmla="*/ 2525 h 5177"/>
                <a:gd name="T78" fmla="*/ 954 w 5785"/>
                <a:gd name="T79" fmla="*/ 2578 h 5177"/>
                <a:gd name="T80" fmla="*/ 748 w 5785"/>
                <a:gd name="T81" fmla="*/ 2662 h 5177"/>
                <a:gd name="T82" fmla="*/ 639 w 5785"/>
                <a:gd name="T83" fmla="*/ 2361 h 5177"/>
                <a:gd name="T84" fmla="*/ 224 w 5785"/>
                <a:gd name="T85" fmla="*/ 2499 h 5177"/>
                <a:gd name="T86" fmla="*/ 68 w 5785"/>
                <a:gd name="T87" fmla="*/ 2263 h 5177"/>
                <a:gd name="T88" fmla="*/ 119 w 5785"/>
                <a:gd name="T89" fmla="*/ 1967 h 5177"/>
                <a:gd name="T90" fmla="*/ 188 w 5785"/>
                <a:gd name="T91" fmla="*/ 1497 h 5177"/>
                <a:gd name="T92" fmla="*/ 473 w 5785"/>
                <a:gd name="T93" fmla="*/ 974 h 5177"/>
                <a:gd name="T94" fmla="*/ 879 w 5785"/>
                <a:gd name="T95" fmla="*/ 579 h 5177"/>
                <a:gd name="T96" fmla="*/ 1177 w 5785"/>
                <a:gd name="T97" fmla="*/ 309 h 5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785" h="5177">
                  <a:moveTo>
                    <a:pt x="1177" y="309"/>
                  </a:moveTo>
                  <a:cubicBezTo>
                    <a:pt x="1268" y="366"/>
                    <a:pt x="1241" y="262"/>
                    <a:pt x="1276" y="235"/>
                  </a:cubicBezTo>
                  <a:cubicBezTo>
                    <a:pt x="1265" y="244"/>
                    <a:pt x="1381" y="223"/>
                    <a:pt x="1360" y="227"/>
                  </a:cubicBezTo>
                  <a:cubicBezTo>
                    <a:pt x="1428" y="215"/>
                    <a:pt x="1496" y="235"/>
                    <a:pt x="1560" y="255"/>
                  </a:cubicBezTo>
                  <a:cubicBezTo>
                    <a:pt x="1619" y="274"/>
                    <a:pt x="1639" y="254"/>
                    <a:pt x="1694" y="242"/>
                  </a:cubicBezTo>
                  <a:cubicBezTo>
                    <a:pt x="1753" y="229"/>
                    <a:pt x="1743" y="260"/>
                    <a:pt x="1777" y="300"/>
                  </a:cubicBezTo>
                  <a:cubicBezTo>
                    <a:pt x="1798" y="280"/>
                    <a:pt x="1867" y="293"/>
                    <a:pt x="1897" y="267"/>
                  </a:cubicBezTo>
                  <a:cubicBezTo>
                    <a:pt x="1919" y="249"/>
                    <a:pt x="1959" y="223"/>
                    <a:pt x="1984" y="210"/>
                  </a:cubicBezTo>
                  <a:cubicBezTo>
                    <a:pt x="2080" y="163"/>
                    <a:pt x="2081" y="95"/>
                    <a:pt x="2081" y="0"/>
                  </a:cubicBezTo>
                  <a:cubicBezTo>
                    <a:pt x="2141" y="30"/>
                    <a:pt x="2197" y="37"/>
                    <a:pt x="2202" y="111"/>
                  </a:cubicBezTo>
                  <a:cubicBezTo>
                    <a:pt x="2205" y="155"/>
                    <a:pt x="2235" y="145"/>
                    <a:pt x="2267" y="167"/>
                  </a:cubicBezTo>
                  <a:cubicBezTo>
                    <a:pt x="2267" y="189"/>
                    <a:pt x="2262" y="227"/>
                    <a:pt x="2234" y="262"/>
                  </a:cubicBezTo>
                  <a:cubicBezTo>
                    <a:pt x="2230" y="267"/>
                    <a:pt x="2154" y="361"/>
                    <a:pt x="2184" y="361"/>
                  </a:cubicBezTo>
                  <a:cubicBezTo>
                    <a:pt x="2138" y="397"/>
                    <a:pt x="2297" y="481"/>
                    <a:pt x="2300" y="518"/>
                  </a:cubicBezTo>
                  <a:cubicBezTo>
                    <a:pt x="2301" y="528"/>
                    <a:pt x="2270" y="631"/>
                    <a:pt x="2263" y="643"/>
                  </a:cubicBezTo>
                  <a:cubicBezTo>
                    <a:pt x="2263" y="693"/>
                    <a:pt x="2149" y="695"/>
                    <a:pt x="2149" y="653"/>
                  </a:cubicBezTo>
                  <a:cubicBezTo>
                    <a:pt x="2137" y="668"/>
                    <a:pt x="2067" y="730"/>
                    <a:pt x="2073" y="737"/>
                  </a:cubicBezTo>
                  <a:cubicBezTo>
                    <a:pt x="2073" y="738"/>
                    <a:pt x="2077" y="765"/>
                    <a:pt x="2077" y="756"/>
                  </a:cubicBezTo>
                  <a:cubicBezTo>
                    <a:pt x="2067" y="784"/>
                    <a:pt x="1893" y="790"/>
                    <a:pt x="1857" y="790"/>
                  </a:cubicBezTo>
                  <a:cubicBezTo>
                    <a:pt x="1845" y="837"/>
                    <a:pt x="1748" y="805"/>
                    <a:pt x="1726" y="805"/>
                  </a:cubicBezTo>
                  <a:cubicBezTo>
                    <a:pt x="1655" y="805"/>
                    <a:pt x="1699" y="897"/>
                    <a:pt x="1711" y="920"/>
                  </a:cubicBezTo>
                  <a:cubicBezTo>
                    <a:pt x="1726" y="947"/>
                    <a:pt x="1814" y="1058"/>
                    <a:pt x="1830" y="1056"/>
                  </a:cubicBezTo>
                  <a:cubicBezTo>
                    <a:pt x="1860" y="1067"/>
                    <a:pt x="1848" y="1189"/>
                    <a:pt x="1933" y="1189"/>
                  </a:cubicBezTo>
                  <a:cubicBezTo>
                    <a:pt x="1969" y="1189"/>
                    <a:pt x="1936" y="1111"/>
                    <a:pt x="1987" y="1118"/>
                  </a:cubicBezTo>
                  <a:cubicBezTo>
                    <a:pt x="2037" y="1125"/>
                    <a:pt x="2064" y="1168"/>
                    <a:pt x="2093" y="1207"/>
                  </a:cubicBezTo>
                  <a:cubicBezTo>
                    <a:pt x="2108" y="1227"/>
                    <a:pt x="2117" y="1356"/>
                    <a:pt x="2174" y="1356"/>
                  </a:cubicBezTo>
                  <a:cubicBezTo>
                    <a:pt x="2168" y="1356"/>
                    <a:pt x="2213" y="1476"/>
                    <a:pt x="2218" y="1486"/>
                  </a:cubicBezTo>
                  <a:cubicBezTo>
                    <a:pt x="2225" y="1497"/>
                    <a:pt x="2233" y="1693"/>
                    <a:pt x="2263" y="1660"/>
                  </a:cubicBezTo>
                  <a:cubicBezTo>
                    <a:pt x="2291" y="1670"/>
                    <a:pt x="2303" y="1695"/>
                    <a:pt x="2350" y="1709"/>
                  </a:cubicBezTo>
                  <a:cubicBezTo>
                    <a:pt x="2381" y="1719"/>
                    <a:pt x="2405" y="1716"/>
                    <a:pt x="2420" y="1747"/>
                  </a:cubicBezTo>
                  <a:cubicBezTo>
                    <a:pt x="2440" y="1786"/>
                    <a:pt x="2405" y="1770"/>
                    <a:pt x="2393" y="1812"/>
                  </a:cubicBezTo>
                  <a:cubicBezTo>
                    <a:pt x="2417" y="1806"/>
                    <a:pt x="2510" y="1895"/>
                    <a:pt x="2518" y="1922"/>
                  </a:cubicBezTo>
                  <a:cubicBezTo>
                    <a:pt x="2523" y="1937"/>
                    <a:pt x="2613" y="1904"/>
                    <a:pt x="2641" y="1917"/>
                  </a:cubicBezTo>
                  <a:cubicBezTo>
                    <a:pt x="2707" y="1946"/>
                    <a:pt x="2743" y="1891"/>
                    <a:pt x="2781" y="1846"/>
                  </a:cubicBezTo>
                  <a:cubicBezTo>
                    <a:pt x="2804" y="1819"/>
                    <a:pt x="2865" y="1754"/>
                    <a:pt x="2905" y="1786"/>
                  </a:cubicBezTo>
                  <a:cubicBezTo>
                    <a:pt x="2922" y="1800"/>
                    <a:pt x="3009" y="1753"/>
                    <a:pt x="3012" y="1735"/>
                  </a:cubicBezTo>
                  <a:cubicBezTo>
                    <a:pt x="3012" y="1773"/>
                    <a:pt x="3034" y="1783"/>
                    <a:pt x="3067" y="1783"/>
                  </a:cubicBezTo>
                  <a:cubicBezTo>
                    <a:pt x="3101" y="1783"/>
                    <a:pt x="3118" y="1819"/>
                    <a:pt x="3137" y="1819"/>
                  </a:cubicBezTo>
                  <a:cubicBezTo>
                    <a:pt x="3141" y="1819"/>
                    <a:pt x="3142" y="1733"/>
                    <a:pt x="3155" y="1719"/>
                  </a:cubicBezTo>
                  <a:cubicBezTo>
                    <a:pt x="3187" y="1685"/>
                    <a:pt x="3130" y="1629"/>
                    <a:pt x="3092" y="1636"/>
                  </a:cubicBezTo>
                  <a:cubicBezTo>
                    <a:pt x="3063" y="1642"/>
                    <a:pt x="3073" y="1671"/>
                    <a:pt x="3033" y="1671"/>
                  </a:cubicBezTo>
                  <a:cubicBezTo>
                    <a:pt x="3013" y="1671"/>
                    <a:pt x="3029" y="1610"/>
                    <a:pt x="3030" y="1604"/>
                  </a:cubicBezTo>
                  <a:cubicBezTo>
                    <a:pt x="3035" y="1545"/>
                    <a:pt x="3032" y="1572"/>
                    <a:pt x="3075" y="1531"/>
                  </a:cubicBezTo>
                  <a:cubicBezTo>
                    <a:pt x="3107" y="1500"/>
                    <a:pt x="3167" y="1476"/>
                    <a:pt x="3183" y="1542"/>
                  </a:cubicBezTo>
                  <a:cubicBezTo>
                    <a:pt x="3209" y="1513"/>
                    <a:pt x="3243" y="1566"/>
                    <a:pt x="3243" y="1574"/>
                  </a:cubicBezTo>
                  <a:cubicBezTo>
                    <a:pt x="3243" y="1603"/>
                    <a:pt x="3253" y="1613"/>
                    <a:pt x="3286" y="1616"/>
                  </a:cubicBezTo>
                  <a:cubicBezTo>
                    <a:pt x="3350" y="1622"/>
                    <a:pt x="3273" y="1674"/>
                    <a:pt x="3303" y="1700"/>
                  </a:cubicBezTo>
                  <a:cubicBezTo>
                    <a:pt x="3372" y="1759"/>
                    <a:pt x="3289" y="1778"/>
                    <a:pt x="3345" y="1857"/>
                  </a:cubicBezTo>
                  <a:cubicBezTo>
                    <a:pt x="3393" y="1924"/>
                    <a:pt x="3463" y="1859"/>
                    <a:pt x="3497" y="1950"/>
                  </a:cubicBezTo>
                  <a:cubicBezTo>
                    <a:pt x="3509" y="1983"/>
                    <a:pt x="3517" y="1970"/>
                    <a:pt x="3547" y="1961"/>
                  </a:cubicBezTo>
                  <a:cubicBezTo>
                    <a:pt x="3584" y="1950"/>
                    <a:pt x="3559" y="1915"/>
                    <a:pt x="3559" y="1891"/>
                  </a:cubicBezTo>
                  <a:cubicBezTo>
                    <a:pt x="3581" y="1896"/>
                    <a:pt x="3639" y="1876"/>
                    <a:pt x="3644" y="1919"/>
                  </a:cubicBezTo>
                  <a:cubicBezTo>
                    <a:pt x="3644" y="1921"/>
                    <a:pt x="3686" y="1904"/>
                    <a:pt x="3692" y="1906"/>
                  </a:cubicBezTo>
                  <a:cubicBezTo>
                    <a:pt x="3710" y="1914"/>
                    <a:pt x="3702" y="1956"/>
                    <a:pt x="3707" y="1971"/>
                  </a:cubicBezTo>
                  <a:cubicBezTo>
                    <a:pt x="3716" y="2000"/>
                    <a:pt x="3691" y="2056"/>
                    <a:pt x="3732" y="2069"/>
                  </a:cubicBezTo>
                  <a:cubicBezTo>
                    <a:pt x="3749" y="2074"/>
                    <a:pt x="3800" y="2064"/>
                    <a:pt x="3832" y="2073"/>
                  </a:cubicBezTo>
                  <a:cubicBezTo>
                    <a:pt x="3891" y="2091"/>
                    <a:pt x="3923" y="2095"/>
                    <a:pt x="3923" y="2165"/>
                  </a:cubicBezTo>
                  <a:cubicBezTo>
                    <a:pt x="3923" y="2194"/>
                    <a:pt x="3904" y="2293"/>
                    <a:pt x="3953" y="2300"/>
                  </a:cubicBezTo>
                  <a:cubicBezTo>
                    <a:pt x="3987" y="2305"/>
                    <a:pt x="4007" y="2356"/>
                    <a:pt x="4035" y="2375"/>
                  </a:cubicBezTo>
                  <a:cubicBezTo>
                    <a:pt x="4062" y="2394"/>
                    <a:pt x="4087" y="2298"/>
                    <a:pt x="4085" y="2298"/>
                  </a:cubicBezTo>
                  <a:cubicBezTo>
                    <a:pt x="4121" y="2298"/>
                    <a:pt x="4101" y="2343"/>
                    <a:pt x="4118" y="2292"/>
                  </a:cubicBezTo>
                  <a:cubicBezTo>
                    <a:pt x="4120" y="2284"/>
                    <a:pt x="4158" y="2277"/>
                    <a:pt x="4158" y="2281"/>
                  </a:cubicBezTo>
                  <a:cubicBezTo>
                    <a:pt x="4154" y="2258"/>
                    <a:pt x="4142" y="2251"/>
                    <a:pt x="4121" y="2260"/>
                  </a:cubicBezTo>
                  <a:cubicBezTo>
                    <a:pt x="4095" y="2270"/>
                    <a:pt x="4103" y="2208"/>
                    <a:pt x="4098" y="2199"/>
                  </a:cubicBezTo>
                  <a:cubicBezTo>
                    <a:pt x="4121" y="2204"/>
                    <a:pt x="4172" y="2256"/>
                    <a:pt x="4195" y="2256"/>
                  </a:cubicBezTo>
                  <a:cubicBezTo>
                    <a:pt x="4186" y="2258"/>
                    <a:pt x="4240" y="2281"/>
                    <a:pt x="4234" y="2277"/>
                  </a:cubicBezTo>
                  <a:cubicBezTo>
                    <a:pt x="4276" y="2307"/>
                    <a:pt x="4342" y="2291"/>
                    <a:pt x="4390" y="2289"/>
                  </a:cubicBezTo>
                  <a:cubicBezTo>
                    <a:pt x="4408" y="2288"/>
                    <a:pt x="4579" y="2462"/>
                    <a:pt x="4596" y="2446"/>
                  </a:cubicBezTo>
                  <a:cubicBezTo>
                    <a:pt x="4607" y="2472"/>
                    <a:pt x="4606" y="2469"/>
                    <a:pt x="4622" y="2491"/>
                  </a:cubicBezTo>
                  <a:cubicBezTo>
                    <a:pt x="4619" y="2479"/>
                    <a:pt x="4684" y="2491"/>
                    <a:pt x="4704" y="2499"/>
                  </a:cubicBezTo>
                  <a:cubicBezTo>
                    <a:pt x="4757" y="2521"/>
                    <a:pt x="4760" y="2528"/>
                    <a:pt x="4812" y="2476"/>
                  </a:cubicBezTo>
                  <a:cubicBezTo>
                    <a:pt x="4797" y="2446"/>
                    <a:pt x="4813" y="2418"/>
                    <a:pt x="4793" y="2385"/>
                  </a:cubicBezTo>
                  <a:cubicBezTo>
                    <a:pt x="4779" y="2391"/>
                    <a:pt x="4923" y="2436"/>
                    <a:pt x="4911" y="2419"/>
                  </a:cubicBezTo>
                  <a:cubicBezTo>
                    <a:pt x="4930" y="2446"/>
                    <a:pt x="4903" y="2519"/>
                    <a:pt x="4903" y="2547"/>
                  </a:cubicBezTo>
                  <a:cubicBezTo>
                    <a:pt x="4903" y="2562"/>
                    <a:pt x="4878" y="2662"/>
                    <a:pt x="4873" y="2670"/>
                  </a:cubicBezTo>
                  <a:cubicBezTo>
                    <a:pt x="4867" y="2676"/>
                    <a:pt x="4982" y="2730"/>
                    <a:pt x="4993" y="2740"/>
                  </a:cubicBezTo>
                  <a:cubicBezTo>
                    <a:pt x="5018" y="2766"/>
                    <a:pt x="4896" y="2764"/>
                    <a:pt x="4922" y="2809"/>
                  </a:cubicBezTo>
                  <a:cubicBezTo>
                    <a:pt x="4944" y="2846"/>
                    <a:pt x="4801" y="2879"/>
                    <a:pt x="4890" y="2960"/>
                  </a:cubicBezTo>
                  <a:cubicBezTo>
                    <a:pt x="4908" y="2976"/>
                    <a:pt x="4895" y="3027"/>
                    <a:pt x="4924" y="3055"/>
                  </a:cubicBezTo>
                  <a:cubicBezTo>
                    <a:pt x="4945" y="3075"/>
                    <a:pt x="4933" y="3130"/>
                    <a:pt x="4936" y="3154"/>
                  </a:cubicBezTo>
                  <a:cubicBezTo>
                    <a:pt x="4948" y="3237"/>
                    <a:pt x="4975" y="3293"/>
                    <a:pt x="5021" y="3352"/>
                  </a:cubicBezTo>
                  <a:cubicBezTo>
                    <a:pt x="5035" y="3370"/>
                    <a:pt x="5009" y="3470"/>
                    <a:pt x="4998" y="3487"/>
                  </a:cubicBezTo>
                  <a:cubicBezTo>
                    <a:pt x="5019" y="3482"/>
                    <a:pt x="5071" y="3550"/>
                    <a:pt x="5083" y="3563"/>
                  </a:cubicBezTo>
                  <a:cubicBezTo>
                    <a:pt x="5117" y="3599"/>
                    <a:pt x="5113" y="3538"/>
                    <a:pt x="5141" y="3589"/>
                  </a:cubicBezTo>
                  <a:cubicBezTo>
                    <a:pt x="5142" y="3591"/>
                    <a:pt x="5175" y="3594"/>
                    <a:pt x="5184" y="3600"/>
                  </a:cubicBezTo>
                  <a:cubicBezTo>
                    <a:pt x="5203" y="3526"/>
                    <a:pt x="5320" y="3646"/>
                    <a:pt x="5277" y="3646"/>
                  </a:cubicBezTo>
                  <a:cubicBezTo>
                    <a:pt x="5305" y="3646"/>
                    <a:pt x="5299" y="3674"/>
                    <a:pt x="5298" y="3695"/>
                  </a:cubicBezTo>
                  <a:cubicBezTo>
                    <a:pt x="5298" y="3737"/>
                    <a:pt x="5328" y="3704"/>
                    <a:pt x="5353" y="3722"/>
                  </a:cubicBezTo>
                  <a:cubicBezTo>
                    <a:pt x="5376" y="3740"/>
                    <a:pt x="5382" y="3781"/>
                    <a:pt x="5423" y="3756"/>
                  </a:cubicBezTo>
                  <a:cubicBezTo>
                    <a:pt x="5450" y="3738"/>
                    <a:pt x="5468" y="3738"/>
                    <a:pt x="5481" y="3730"/>
                  </a:cubicBezTo>
                  <a:cubicBezTo>
                    <a:pt x="5486" y="3736"/>
                    <a:pt x="5668" y="3760"/>
                    <a:pt x="5604" y="3823"/>
                  </a:cubicBezTo>
                  <a:cubicBezTo>
                    <a:pt x="5573" y="3854"/>
                    <a:pt x="5613" y="3985"/>
                    <a:pt x="5616" y="4020"/>
                  </a:cubicBezTo>
                  <a:cubicBezTo>
                    <a:pt x="5618" y="4048"/>
                    <a:pt x="5628" y="4196"/>
                    <a:pt x="5655" y="4210"/>
                  </a:cubicBezTo>
                  <a:cubicBezTo>
                    <a:pt x="5680" y="4222"/>
                    <a:pt x="5660" y="4338"/>
                    <a:pt x="5668" y="4383"/>
                  </a:cubicBezTo>
                  <a:cubicBezTo>
                    <a:pt x="5679" y="4443"/>
                    <a:pt x="5785" y="4495"/>
                    <a:pt x="5678" y="4542"/>
                  </a:cubicBezTo>
                  <a:cubicBezTo>
                    <a:pt x="5621" y="4567"/>
                    <a:pt x="5701" y="4655"/>
                    <a:pt x="5624" y="4638"/>
                  </a:cubicBezTo>
                  <a:cubicBezTo>
                    <a:pt x="5544" y="4620"/>
                    <a:pt x="5480" y="4659"/>
                    <a:pt x="5416" y="4704"/>
                  </a:cubicBezTo>
                  <a:cubicBezTo>
                    <a:pt x="5359" y="4744"/>
                    <a:pt x="5293" y="4787"/>
                    <a:pt x="5240" y="4705"/>
                  </a:cubicBezTo>
                  <a:cubicBezTo>
                    <a:pt x="5211" y="4662"/>
                    <a:pt x="5130" y="4706"/>
                    <a:pt x="5110" y="4663"/>
                  </a:cubicBezTo>
                  <a:cubicBezTo>
                    <a:pt x="5093" y="4627"/>
                    <a:pt x="5000" y="4647"/>
                    <a:pt x="4966" y="4668"/>
                  </a:cubicBezTo>
                  <a:cubicBezTo>
                    <a:pt x="4948" y="4679"/>
                    <a:pt x="4896" y="4689"/>
                    <a:pt x="4863" y="4681"/>
                  </a:cubicBezTo>
                  <a:cubicBezTo>
                    <a:pt x="4811" y="4667"/>
                    <a:pt x="4841" y="4653"/>
                    <a:pt x="4824" y="4615"/>
                  </a:cubicBezTo>
                  <a:cubicBezTo>
                    <a:pt x="4807" y="4579"/>
                    <a:pt x="4703" y="4622"/>
                    <a:pt x="4674" y="4622"/>
                  </a:cubicBezTo>
                  <a:cubicBezTo>
                    <a:pt x="4562" y="4622"/>
                    <a:pt x="4601" y="4754"/>
                    <a:pt x="4626" y="4812"/>
                  </a:cubicBezTo>
                  <a:cubicBezTo>
                    <a:pt x="4596" y="4805"/>
                    <a:pt x="4425" y="4995"/>
                    <a:pt x="4417" y="4987"/>
                  </a:cubicBezTo>
                  <a:cubicBezTo>
                    <a:pt x="4425" y="4996"/>
                    <a:pt x="4324" y="5106"/>
                    <a:pt x="4303" y="5116"/>
                  </a:cubicBezTo>
                  <a:cubicBezTo>
                    <a:pt x="4268" y="5134"/>
                    <a:pt x="4253" y="5177"/>
                    <a:pt x="4215" y="5177"/>
                  </a:cubicBezTo>
                  <a:cubicBezTo>
                    <a:pt x="4191" y="5177"/>
                    <a:pt x="4112" y="5113"/>
                    <a:pt x="4097" y="5145"/>
                  </a:cubicBezTo>
                  <a:cubicBezTo>
                    <a:pt x="4101" y="5141"/>
                    <a:pt x="4105" y="5138"/>
                    <a:pt x="4110" y="5135"/>
                  </a:cubicBezTo>
                  <a:cubicBezTo>
                    <a:pt x="4104" y="5165"/>
                    <a:pt x="3980" y="5097"/>
                    <a:pt x="3980" y="5053"/>
                  </a:cubicBezTo>
                  <a:cubicBezTo>
                    <a:pt x="3980" y="5003"/>
                    <a:pt x="4002" y="4977"/>
                    <a:pt x="3972" y="4936"/>
                  </a:cubicBezTo>
                  <a:cubicBezTo>
                    <a:pt x="3947" y="4900"/>
                    <a:pt x="3917" y="4847"/>
                    <a:pt x="3874" y="4831"/>
                  </a:cubicBezTo>
                  <a:cubicBezTo>
                    <a:pt x="3823" y="4811"/>
                    <a:pt x="3861" y="4886"/>
                    <a:pt x="3815" y="4796"/>
                  </a:cubicBezTo>
                  <a:cubicBezTo>
                    <a:pt x="3780" y="4726"/>
                    <a:pt x="3829" y="4746"/>
                    <a:pt x="3812" y="4685"/>
                  </a:cubicBezTo>
                  <a:cubicBezTo>
                    <a:pt x="3800" y="4640"/>
                    <a:pt x="3747" y="4607"/>
                    <a:pt x="3704" y="4597"/>
                  </a:cubicBezTo>
                  <a:cubicBezTo>
                    <a:pt x="3646" y="4585"/>
                    <a:pt x="3669" y="4641"/>
                    <a:pt x="3630" y="4643"/>
                  </a:cubicBezTo>
                  <a:cubicBezTo>
                    <a:pt x="3605" y="4644"/>
                    <a:pt x="3494" y="4617"/>
                    <a:pt x="3494" y="4582"/>
                  </a:cubicBezTo>
                  <a:cubicBezTo>
                    <a:pt x="3494" y="4588"/>
                    <a:pt x="3448" y="4587"/>
                    <a:pt x="3445" y="4599"/>
                  </a:cubicBezTo>
                  <a:cubicBezTo>
                    <a:pt x="3402" y="4546"/>
                    <a:pt x="3351" y="4500"/>
                    <a:pt x="3323" y="4436"/>
                  </a:cubicBezTo>
                  <a:cubicBezTo>
                    <a:pt x="3307" y="4498"/>
                    <a:pt x="3190" y="4468"/>
                    <a:pt x="3194" y="4406"/>
                  </a:cubicBezTo>
                  <a:cubicBezTo>
                    <a:pt x="3162" y="4447"/>
                    <a:pt x="3037" y="4368"/>
                    <a:pt x="3000" y="4417"/>
                  </a:cubicBezTo>
                  <a:cubicBezTo>
                    <a:pt x="2998" y="4400"/>
                    <a:pt x="2757" y="4462"/>
                    <a:pt x="2723" y="4451"/>
                  </a:cubicBezTo>
                  <a:cubicBezTo>
                    <a:pt x="2798" y="4422"/>
                    <a:pt x="2691" y="4269"/>
                    <a:pt x="2638" y="4269"/>
                  </a:cubicBezTo>
                  <a:cubicBezTo>
                    <a:pt x="2599" y="4269"/>
                    <a:pt x="2461" y="4235"/>
                    <a:pt x="2461" y="4235"/>
                  </a:cubicBezTo>
                  <a:cubicBezTo>
                    <a:pt x="2463" y="4228"/>
                    <a:pt x="2470" y="4204"/>
                    <a:pt x="2476" y="4204"/>
                  </a:cubicBezTo>
                  <a:cubicBezTo>
                    <a:pt x="2448" y="4178"/>
                    <a:pt x="2429" y="4142"/>
                    <a:pt x="2450" y="4106"/>
                  </a:cubicBezTo>
                  <a:cubicBezTo>
                    <a:pt x="2385" y="4041"/>
                    <a:pt x="2331" y="4150"/>
                    <a:pt x="2298" y="4200"/>
                  </a:cubicBezTo>
                  <a:cubicBezTo>
                    <a:pt x="2305" y="4167"/>
                    <a:pt x="2257" y="4120"/>
                    <a:pt x="2243" y="4102"/>
                  </a:cubicBezTo>
                  <a:cubicBezTo>
                    <a:pt x="2254" y="4116"/>
                    <a:pt x="2356" y="4003"/>
                    <a:pt x="2319" y="4003"/>
                  </a:cubicBezTo>
                  <a:cubicBezTo>
                    <a:pt x="2306" y="4000"/>
                    <a:pt x="2294" y="3996"/>
                    <a:pt x="2282" y="3992"/>
                  </a:cubicBezTo>
                  <a:cubicBezTo>
                    <a:pt x="2290" y="3984"/>
                    <a:pt x="2290" y="3939"/>
                    <a:pt x="2271" y="3961"/>
                  </a:cubicBezTo>
                  <a:cubicBezTo>
                    <a:pt x="2256" y="3932"/>
                    <a:pt x="2275" y="3897"/>
                    <a:pt x="2243" y="3858"/>
                  </a:cubicBezTo>
                  <a:cubicBezTo>
                    <a:pt x="2200" y="3806"/>
                    <a:pt x="2143" y="3766"/>
                    <a:pt x="2089" y="3726"/>
                  </a:cubicBezTo>
                  <a:cubicBezTo>
                    <a:pt x="2007" y="3665"/>
                    <a:pt x="2035" y="3555"/>
                    <a:pt x="1970" y="3474"/>
                  </a:cubicBezTo>
                  <a:cubicBezTo>
                    <a:pt x="1924" y="3416"/>
                    <a:pt x="1930" y="3525"/>
                    <a:pt x="1898" y="3521"/>
                  </a:cubicBezTo>
                  <a:cubicBezTo>
                    <a:pt x="1858" y="3515"/>
                    <a:pt x="1780" y="3470"/>
                    <a:pt x="1767" y="3431"/>
                  </a:cubicBezTo>
                  <a:cubicBezTo>
                    <a:pt x="1757" y="3400"/>
                    <a:pt x="1746" y="3303"/>
                    <a:pt x="1763" y="3275"/>
                  </a:cubicBezTo>
                  <a:cubicBezTo>
                    <a:pt x="1761" y="3278"/>
                    <a:pt x="1852" y="3133"/>
                    <a:pt x="1813" y="3134"/>
                  </a:cubicBezTo>
                  <a:cubicBezTo>
                    <a:pt x="1800" y="3134"/>
                    <a:pt x="1801" y="3207"/>
                    <a:pt x="1771" y="3160"/>
                  </a:cubicBezTo>
                  <a:cubicBezTo>
                    <a:pt x="1749" y="3127"/>
                    <a:pt x="1731" y="3098"/>
                    <a:pt x="1697" y="3073"/>
                  </a:cubicBezTo>
                  <a:cubicBezTo>
                    <a:pt x="1688" y="3067"/>
                    <a:pt x="1627" y="3031"/>
                    <a:pt x="1616" y="3031"/>
                  </a:cubicBezTo>
                  <a:cubicBezTo>
                    <a:pt x="1601" y="3031"/>
                    <a:pt x="1513" y="3101"/>
                    <a:pt x="1525" y="3114"/>
                  </a:cubicBezTo>
                  <a:cubicBezTo>
                    <a:pt x="1490" y="3077"/>
                    <a:pt x="1443" y="3119"/>
                    <a:pt x="1415" y="3063"/>
                  </a:cubicBezTo>
                  <a:cubicBezTo>
                    <a:pt x="1391" y="3015"/>
                    <a:pt x="1359" y="2987"/>
                    <a:pt x="1310" y="2966"/>
                  </a:cubicBezTo>
                  <a:cubicBezTo>
                    <a:pt x="1303" y="2935"/>
                    <a:pt x="1252" y="2934"/>
                    <a:pt x="1261" y="2879"/>
                  </a:cubicBezTo>
                  <a:cubicBezTo>
                    <a:pt x="1236" y="2872"/>
                    <a:pt x="1246" y="2803"/>
                    <a:pt x="1248" y="2787"/>
                  </a:cubicBezTo>
                  <a:cubicBezTo>
                    <a:pt x="1251" y="2757"/>
                    <a:pt x="1194" y="2765"/>
                    <a:pt x="1181" y="2742"/>
                  </a:cubicBezTo>
                  <a:cubicBezTo>
                    <a:pt x="1181" y="2724"/>
                    <a:pt x="1203" y="2665"/>
                    <a:pt x="1205" y="2667"/>
                  </a:cubicBezTo>
                  <a:cubicBezTo>
                    <a:pt x="1206" y="2669"/>
                    <a:pt x="1166" y="2595"/>
                    <a:pt x="1154" y="2643"/>
                  </a:cubicBezTo>
                  <a:cubicBezTo>
                    <a:pt x="1162" y="2612"/>
                    <a:pt x="1149" y="2568"/>
                    <a:pt x="1136" y="2543"/>
                  </a:cubicBezTo>
                  <a:cubicBezTo>
                    <a:pt x="1123" y="2520"/>
                    <a:pt x="1170" y="2524"/>
                    <a:pt x="1162" y="2480"/>
                  </a:cubicBezTo>
                  <a:cubicBezTo>
                    <a:pt x="1156" y="2446"/>
                    <a:pt x="1124" y="2436"/>
                    <a:pt x="1127" y="2404"/>
                  </a:cubicBezTo>
                  <a:cubicBezTo>
                    <a:pt x="1129" y="2384"/>
                    <a:pt x="1152" y="2349"/>
                    <a:pt x="1131" y="2332"/>
                  </a:cubicBezTo>
                  <a:cubicBezTo>
                    <a:pt x="1128" y="2346"/>
                    <a:pt x="1032" y="2349"/>
                    <a:pt x="1014" y="2358"/>
                  </a:cubicBezTo>
                  <a:cubicBezTo>
                    <a:pt x="1058" y="2396"/>
                    <a:pt x="1075" y="2508"/>
                    <a:pt x="1067" y="2552"/>
                  </a:cubicBezTo>
                  <a:cubicBezTo>
                    <a:pt x="1068" y="2533"/>
                    <a:pt x="1059" y="2524"/>
                    <a:pt x="1040" y="2525"/>
                  </a:cubicBezTo>
                  <a:cubicBezTo>
                    <a:pt x="1063" y="2548"/>
                    <a:pt x="992" y="2574"/>
                    <a:pt x="991" y="2582"/>
                  </a:cubicBezTo>
                  <a:cubicBezTo>
                    <a:pt x="959" y="2551"/>
                    <a:pt x="1005" y="2561"/>
                    <a:pt x="962" y="2522"/>
                  </a:cubicBezTo>
                  <a:cubicBezTo>
                    <a:pt x="954" y="2533"/>
                    <a:pt x="946" y="2544"/>
                    <a:pt x="938" y="2556"/>
                  </a:cubicBezTo>
                  <a:cubicBezTo>
                    <a:pt x="942" y="2559"/>
                    <a:pt x="974" y="2571"/>
                    <a:pt x="954" y="2578"/>
                  </a:cubicBezTo>
                  <a:cubicBezTo>
                    <a:pt x="946" y="2581"/>
                    <a:pt x="833" y="2556"/>
                    <a:pt x="896" y="2624"/>
                  </a:cubicBezTo>
                  <a:cubicBezTo>
                    <a:pt x="883" y="2637"/>
                    <a:pt x="830" y="2656"/>
                    <a:pt x="820" y="2628"/>
                  </a:cubicBezTo>
                  <a:cubicBezTo>
                    <a:pt x="820" y="2647"/>
                    <a:pt x="806" y="2728"/>
                    <a:pt x="790" y="2742"/>
                  </a:cubicBezTo>
                  <a:cubicBezTo>
                    <a:pt x="791" y="2722"/>
                    <a:pt x="729" y="2681"/>
                    <a:pt x="748" y="2662"/>
                  </a:cubicBezTo>
                  <a:cubicBezTo>
                    <a:pt x="752" y="2665"/>
                    <a:pt x="680" y="2595"/>
                    <a:pt x="698" y="2598"/>
                  </a:cubicBezTo>
                  <a:cubicBezTo>
                    <a:pt x="730" y="2546"/>
                    <a:pt x="755" y="2490"/>
                    <a:pt x="788" y="2440"/>
                  </a:cubicBezTo>
                  <a:cubicBezTo>
                    <a:pt x="808" y="2411"/>
                    <a:pt x="702" y="2315"/>
                    <a:pt x="649" y="2396"/>
                  </a:cubicBezTo>
                  <a:cubicBezTo>
                    <a:pt x="645" y="2385"/>
                    <a:pt x="641" y="2373"/>
                    <a:pt x="639" y="2361"/>
                  </a:cubicBezTo>
                  <a:cubicBezTo>
                    <a:pt x="649" y="2397"/>
                    <a:pt x="572" y="2377"/>
                    <a:pt x="551" y="2411"/>
                  </a:cubicBezTo>
                  <a:cubicBezTo>
                    <a:pt x="533" y="2438"/>
                    <a:pt x="304" y="2471"/>
                    <a:pt x="391" y="2560"/>
                  </a:cubicBezTo>
                  <a:cubicBezTo>
                    <a:pt x="377" y="2546"/>
                    <a:pt x="216" y="2466"/>
                    <a:pt x="216" y="2539"/>
                  </a:cubicBezTo>
                  <a:cubicBezTo>
                    <a:pt x="212" y="2524"/>
                    <a:pt x="215" y="2511"/>
                    <a:pt x="224" y="2499"/>
                  </a:cubicBezTo>
                  <a:cubicBezTo>
                    <a:pt x="167" y="2494"/>
                    <a:pt x="211" y="2465"/>
                    <a:pt x="227" y="2447"/>
                  </a:cubicBezTo>
                  <a:cubicBezTo>
                    <a:pt x="243" y="2428"/>
                    <a:pt x="257" y="2332"/>
                    <a:pt x="273" y="2328"/>
                  </a:cubicBezTo>
                  <a:cubicBezTo>
                    <a:pt x="268" y="2324"/>
                    <a:pt x="144" y="2382"/>
                    <a:pt x="129" y="2392"/>
                  </a:cubicBezTo>
                  <a:cubicBezTo>
                    <a:pt x="112" y="2353"/>
                    <a:pt x="78" y="2306"/>
                    <a:pt x="68" y="2263"/>
                  </a:cubicBezTo>
                  <a:cubicBezTo>
                    <a:pt x="62" y="2268"/>
                    <a:pt x="55" y="2273"/>
                    <a:pt x="49" y="2278"/>
                  </a:cubicBezTo>
                  <a:cubicBezTo>
                    <a:pt x="71" y="2246"/>
                    <a:pt x="0" y="2211"/>
                    <a:pt x="48" y="2153"/>
                  </a:cubicBezTo>
                  <a:cubicBezTo>
                    <a:pt x="71" y="2127"/>
                    <a:pt x="121" y="2069"/>
                    <a:pt x="129" y="2035"/>
                  </a:cubicBezTo>
                  <a:cubicBezTo>
                    <a:pt x="113" y="2053"/>
                    <a:pt x="57" y="1990"/>
                    <a:pt x="119" y="1967"/>
                  </a:cubicBezTo>
                  <a:cubicBezTo>
                    <a:pt x="146" y="1957"/>
                    <a:pt x="185" y="1918"/>
                    <a:pt x="201" y="1895"/>
                  </a:cubicBezTo>
                  <a:cubicBezTo>
                    <a:pt x="247" y="1904"/>
                    <a:pt x="247" y="1773"/>
                    <a:pt x="222" y="1773"/>
                  </a:cubicBezTo>
                  <a:cubicBezTo>
                    <a:pt x="205" y="1773"/>
                    <a:pt x="127" y="1669"/>
                    <a:pt x="100" y="1650"/>
                  </a:cubicBezTo>
                  <a:cubicBezTo>
                    <a:pt x="153" y="1687"/>
                    <a:pt x="163" y="1515"/>
                    <a:pt x="188" y="1497"/>
                  </a:cubicBezTo>
                  <a:cubicBezTo>
                    <a:pt x="215" y="1476"/>
                    <a:pt x="203" y="1437"/>
                    <a:pt x="232" y="1413"/>
                  </a:cubicBezTo>
                  <a:cubicBezTo>
                    <a:pt x="267" y="1383"/>
                    <a:pt x="302" y="1363"/>
                    <a:pt x="336" y="1330"/>
                  </a:cubicBezTo>
                  <a:cubicBezTo>
                    <a:pt x="416" y="1250"/>
                    <a:pt x="384" y="1173"/>
                    <a:pt x="396" y="1071"/>
                  </a:cubicBezTo>
                  <a:cubicBezTo>
                    <a:pt x="401" y="1019"/>
                    <a:pt x="447" y="1012"/>
                    <a:pt x="473" y="974"/>
                  </a:cubicBezTo>
                  <a:cubicBezTo>
                    <a:pt x="490" y="949"/>
                    <a:pt x="478" y="909"/>
                    <a:pt x="478" y="881"/>
                  </a:cubicBezTo>
                  <a:cubicBezTo>
                    <a:pt x="478" y="795"/>
                    <a:pt x="672" y="742"/>
                    <a:pt x="706" y="683"/>
                  </a:cubicBezTo>
                  <a:cubicBezTo>
                    <a:pt x="720" y="657"/>
                    <a:pt x="740" y="605"/>
                    <a:pt x="786" y="622"/>
                  </a:cubicBezTo>
                  <a:cubicBezTo>
                    <a:pt x="852" y="644"/>
                    <a:pt x="835" y="634"/>
                    <a:pt x="879" y="579"/>
                  </a:cubicBezTo>
                  <a:cubicBezTo>
                    <a:pt x="919" y="528"/>
                    <a:pt x="951" y="513"/>
                    <a:pt x="980" y="455"/>
                  </a:cubicBezTo>
                  <a:cubicBezTo>
                    <a:pt x="992" y="459"/>
                    <a:pt x="1075" y="583"/>
                    <a:pt x="1090" y="524"/>
                  </a:cubicBezTo>
                  <a:cubicBezTo>
                    <a:pt x="1091" y="525"/>
                    <a:pt x="1093" y="551"/>
                    <a:pt x="1108" y="537"/>
                  </a:cubicBezTo>
                  <a:cubicBezTo>
                    <a:pt x="1136" y="511"/>
                    <a:pt x="1155" y="383"/>
                    <a:pt x="1177" y="309"/>
                  </a:cubicBezTo>
                  <a:cubicBezTo>
                    <a:pt x="1186" y="315"/>
                    <a:pt x="1177" y="309"/>
                    <a:pt x="1177" y="309"/>
                  </a:cubicBezTo>
                  <a:lnTo>
                    <a:pt x="1177" y="309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1" name="Freeform 15">
              <a:extLst>
                <a:ext uri="{FF2B5EF4-FFF2-40B4-BE49-F238E27FC236}">
                  <a16:creationId xmlns:a16="http://schemas.microsoft.com/office/drawing/2014/main" id="{FFF559EB-0650-E77C-DD1E-8DCA4ABC7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" y="697"/>
              <a:ext cx="969" cy="684"/>
            </a:xfrm>
            <a:custGeom>
              <a:avLst/>
              <a:gdLst>
                <a:gd name="T0" fmla="*/ 3809 w 4271"/>
                <a:gd name="T1" fmla="*/ 1321 h 3012"/>
                <a:gd name="T2" fmla="*/ 3535 w 4271"/>
                <a:gd name="T3" fmla="*/ 1394 h 3012"/>
                <a:gd name="T4" fmla="*/ 3507 w 4271"/>
                <a:gd name="T5" fmla="*/ 1037 h 3012"/>
                <a:gd name="T6" fmla="*/ 3273 w 4271"/>
                <a:gd name="T7" fmla="*/ 648 h 3012"/>
                <a:gd name="T8" fmla="*/ 3239 w 4271"/>
                <a:gd name="T9" fmla="*/ 267 h 3012"/>
                <a:gd name="T10" fmla="*/ 3001 w 4271"/>
                <a:gd name="T11" fmla="*/ 246 h 3012"/>
                <a:gd name="T12" fmla="*/ 2903 w 4271"/>
                <a:gd name="T13" fmla="*/ 197 h 3012"/>
                <a:gd name="T14" fmla="*/ 2644 w 4271"/>
                <a:gd name="T15" fmla="*/ 10 h 3012"/>
                <a:gd name="T16" fmla="*/ 2504 w 4271"/>
                <a:gd name="T17" fmla="*/ 7 h 3012"/>
                <a:gd name="T18" fmla="*/ 2401 w 4271"/>
                <a:gd name="T19" fmla="*/ 204 h 3012"/>
                <a:gd name="T20" fmla="*/ 2395 w 4271"/>
                <a:gd name="T21" fmla="*/ 473 h 3012"/>
                <a:gd name="T22" fmla="*/ 2334 w 4271"/>
                <a:gd name="T23" fmla="*/ 791 h 3012"/>
                <a:gd name="T24" fmla="*/ 1929 w 4271"/>
                <a:gd name="T25" fmla="*/ 692 h 3012"/>
                <a:gd name="T26" fmla="*/ 1621 w 4271"/>
                <a:gd name="T27" fmla="*/ 944 h 3012"/>
                <a:gd name="T28" fmla="*/ 1389 w 4271"/>
                <a:gd name="T29" fmla="*/ 914 h 3012"/>
                <a:gd name="T30" fmla="*/ 1080 w 4271"/>
                <a:gd name="T31" fmla="*/ 681 h 3012"/>
                <a:gd name="T32" fmla="*/ 851 w 4271"/>
                <a:gd name="T33" fmla="*/ 871 h 3012"/>
                <a:gd name="T34" fmla="*/ 631 w 4271"/>
                <a:gd name="T35" fmla="*/ 884 h 3012"/>
                <a:gd name="T36" fmla="*/ 451 w 4271"/>
                <a:gd name="T37" fmla="*/ 846 h 3012"/>
                <a:gd name="T38" fmla="*/ 440 w 4271"/>
                <a:gd name="T39" fmla="*/ 1063 h 3012"/>
                <a:gd name="T40" fmla="*/ 303 w 4271"/>
                <a:gd name="T41" fmla="*/ 1257 h 3012"/>
                <a:gd name="T42" fmla="*/ 134 w 4271"/>
                <a:gd name="T43" fmla="*/ 1369 h 3012"/>
                <a:gd name="T44" fmla="*/ 71 w 4271"/>
                <a:gd name="T45" fmla="*/ 1621 h 3012"/>
                <a:gd name="T46" fmla="*/ 224 w 4271"/>
                <a:gd name="T47" fmla="*/ 2265 h 3012"/>
                <a:gd name="T48" fmla="*/ 365 w 4271"/>
                <a:gd name="T49" fmla="*/ 2437 h 3012"/>
                <a:gd name="T50" fmla="*/ 512 w 4271"/>
                <a:gd name="T51" fmla="*/ 2468 h 3012"/>
                <a:gd name="T52" fmla="*/ 687 w 4271"/>
                <a:gd name="T53" fmla="*/ 2556 h 3012"/>
                <a:gd name="T54" fmla="*/ 742 w 4271"/>
                <a:gd name="T55" fmla="*/ 2686 h 3012"/>
                <a:gd name="T56" fmla="*/ 903 w 4271"/>
                <a:gd name="T57" fmla="*/ 2689 h 3012"/>
                <a:gd name="T58" fmla="*/ 1052 w 4271"/>
                <a:gd name="T59" fmla="*/ 2647 h 3012"/>
                <a:gd name="T60" fmla="*/ 1281 w 4271"/>
                <a:gd name="T61" fmla="*/ 2372 h 3012"/>
                <a:gd name="T62" fmla="*/ 1644 w 4271"/>
                <a:gd name="T63" fmla="*/ 2335 h 3012"/>
                <a:gd name="T64" fmla="*/ 1891 w 4271"/>
                <a:gd name="T65" fmla="*/ 2138 h 3012"/>
                <a:gd name="T66" fmla="*/ 1993 w 4271"/>
                <a:gd name="T67" fmla="*/ 2187 h 3012"/>
                <a:gd name="T68" fmla="*/ 2095 w 4271"/>
                <a:gd name="T69" fmla="*/ 2170 h 3012"/>
                <a:gd name="T70" fmla="*/ 2241 w 4271"/>
                <a:gd name="T71" fmla="*/ 2315 h 3012"/>
                <a:gd name="T72" fmla="*/ 2434 w 4271"/>
                <a:gd name="T73" fmla="*/ 2502 h 3012"/>
                <a:gd name="T74" fmla="*/ 2737 w 4271"/>
                <a:gd name="T75" fmla="*/ 2791 h 3012"/>
                <a:gd name="T76" fmla="*/ 2932 w 4271"/>
                <a:gd name="T77" fmla="*/ 2806 h 3012"/>
                <a:gd name="T78" fmla="*/ 3100 w 4271"/>
                <a:gd name="T79" fmla="*/ 2751 h 3012"/>
                <a:gd name="T80" fmla="*/ 3378 w 4271"/>
                <a:gd name="T81" fmla="*/ 2852 h 3012"/>
                <a:gd name="T82" fmla="*/ 3509 w 4271"/>
                <a:gd name="T83" fmla="*/ 2974 h 3012"/>
                <a:gd name="T84" fmla="*/ 3576 w 4271"/>
                <a:gd name="T85" fmla="*/ 2876 h 3012"/>
                <a:gd name="T86" fmla="*/ 3714 w 4271"/>
                <a:gd name="T87" fmla="*/ 2768 h 3012"/>
                <a:gd name="T88" fmla="*/ 3962 w 4271"/>
                <a:gd name="T89" fmla="*/ 2865 h 3012"/>
                <a:gd name="T90" fmla="*/ 4075 w 4271"/>
                <a:gd name="T91" fmla="*/ 2905 h 3012"/>
                <a:gd name="T92" fmla="*/ 4121 w 4271"/>
                <a:gd name="T93" fmla="*/ 2674 h 3012"/>
                <a:gd name="T94" fmla="*/ 4134 w 4271"/>
                <a:gd name="T95" fmla="*/ 2595 h 3012"/>
                <a:gd name="T96" fmla="*/ 4193 w 4271"/>
                <a:gd name="T97" fmla="*/ 2387 h 3012"/>
                <a:gd name="T98" fmla="*/ 4140 w 4271"/>
                <a:gd name="T99" fmla="*/ 1793 h 3012"/>
                <a:gd name="T100" fmla="*/ 4075 w 4271"/>
                <a:gd name="T101" fmla="*/ 1489 h 3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71" h="3012">
                  <a:moveTo>
                    <a:pt x="4075" y="1489"/>
                  </a:moveTo>
                  <a:cubicBezTo>
                    <a:pt x="4030" y="1493"/>
                    <a:pt x="4007" y="1411"/>
                    <a:pt x="3988" y="1419"/>
                  </a:cubicBezTo>
                  <a:cubicBezTo>
                    <a:pt x="3952" y="1433"/>
                    <a:pt x="3811" y="1358"/>
                    <a:pt x="3809" y="1321"/>
                  </a:cubicBezTo>
                  <a:cubicBezTo>
                    <a:pt x="3807" y="1280"/>
                    <a:pt x="3727" y="1294"/>
                    <a:pt x="3708" y="1314"/>
                  </a:cubicBezTo>
                  <a:cubicBezTo>
                    <a:pt x="3679" y="1342"/>
                    <a:pt x="3666" y="1397"/>
                    <a:pt x="3629" y="1424"/>
                  </a:cubicBezTo>
                  <a:cubicBezTo>
                    <a:pt x="3601" y="1445"/>
                    <a:pt x="3513" y="1455"/>
                    <a:pt x="3535" y="1394"/>
                  </a:cubicBezTo>
                  <a:cubicBezTo>
                    <a:pt x="3545" y="1367"/>
                    <a:pt x="3545" y="1331"/>
                    <a:pt x="3531" y="1306"/>
                  </a:cubicBezTo>
                  <a:cubicBezTo>
                    <a:pt x="3519" y="1285"/>
                    <a:pt x="3561" y="1270"/>
                    <a:pt x="3557" y="1239"/>
                  </a:cubicBezTo>
                  <a:cubicBezTo>
                    <a:pt x="3552" y="1209"/>
                    <a:pt x="3564" y="1037"/>
                    <a:pt x="3507" y="1037"/>
                  </a:cubicBezTo>
                  <a:cubicBezTo>
                    <a:pt x="3491" y="1037"/>
                    <a:pt x="3442" y="982"/>
                    <a:pt x="3440" y="983"/>
                  </a:cubicBezTo>
                  <a:cubicBezTo>
                    <a:pt x="3420" y="994"/>
                    <a:pt x="3377" y="965"/>
                    <a:pt x="3365" y="947"/>
                  </a:cubicBezTo>
                  <a:cubicBezTo>
                    <a:pt x="3305" y="858"/>
                    <a:pt x="3282" y="754"/>
                    <a:pt x="3273" y="648"/>
                  </a:cubicBezTo>
                  <a:cubicBezTo>
                    <a:pt x="3266" y="558"/>
                    <a:pt x="3422" y="487"/>
                    <a:pt x="3341" y="428"/>
                  </a:cubicBezTo>
                  <a:cubicBezTo>
                    <a:pt x="3296" y="395"/>
                    <a:pt x="3382" y="292"/>
                    <a:pt x="3258" y="307"/>
                  </a:cubicBezTo>
                  <a:cubicBezTo>
                    <a:pt x="3222" y="312"/>
                    <a:pt x="3239" y="280"/>
                    <a:pt x="3239" y="267"/>
                  </a:cubicBezTo>
                  <a:cubicBezTo>
                    <a:pt x="3239" y="245"/>
                    <a:pt x="3212" y="247"/>
                    <a:pt x="3243" y="220"/>
                  </a:cubicBezTo>
                  <a:cubicBezTo>
                    <a:pt x="3203" y="212"/>
                    <a:pt x="3127" y="213"/>
                    <a:pt x="3092" y="240"/>
                  </a:cubicBezTo>
                  <a:cubicBezTo>
                    <a:pt x="3046" y="276"/>
                    <a:pt x="3072" y="287"/>
                    <a:pt x="3001" y="246"/>
                  </a:cubicBezTo>
                  <a:cubicBezTo>
                    <a:pt x="3017" y="256"/>
                    <a:pt x="3022" y="82"/>
                    <a:pt x="3022" y="69"/>
                  </a:cubicBezTo>
                  <a:cubicBezTo>
                    <a:pt x="2965" y="39"/>
                    <a:pt x="2878" y="134"/>
                    <a:pt x="2878" y="187"/>
                  </a:cubicBezTo>
                  <a:cubicBezTo>
                    <a:pt x="2887" y="190"/>
                    <a:pt x="2895" y="193"/>
                    <a:pt x="2903" y="197"/>
                  </a:cubicBezTo>
                  <a:cubicBezTo>
                    <a:pt x="2820" y="197"/>
                    <a:pt x="2714" y="183"/>
                    <a:pt x="2802" y="94"/>
                  </a:cubicBezTo>
                  <a:cubicBezTo>
                    <a:pt x="2791" y="97"/>
                    <a:pt x="2708" y="48"/>
                    <a:pt x="2700" y="41"/>
                  </a:cubicBezTo>
                  <a:cubicBezTo>
                    <a:pt x="2700" y="38"/>
                    <a:pt x="2655" y="4"/>
                    <a:pt x="2644" y="10"/>
                  </a:cubicBezTo>
                  <a:cubicBezTo>
                    <a:pt x="2640" y="25"/>
                    <a:pt x="2636" y="41"/>
                    <a:pt x="2632" y="56"/>
                  </a:cubicBezTo>
                  <a:cubicBezTo>
                    <a:pt x="2617" y="71"/>
                    <a:pt x="2579" y="50"/>
                    <a:pt x="2563" y="49"/>
                  </a:cubicBezTo>
                  <a:cubicBezTo>
                    <a:pt x="2612" y="0"/>
                    <a:pt x="2510" y="7"/>
                    <a:pt x="2504" y="7"/>
                  </a:cubicBezTo>
                  <a:cubicBezTo>
                    <a:pt x="2458" y="7"/>
                    <a:pt x="2398" y="56"/>
                    <a:pt x="2370" y="81"/>
                  </a:cubicBezTo>
                  <a:cubicBezTo>
                    <a:pt x="2342" y="106"/>
                    <a:pt x="2320" y="129"/>
                    <a:pt x="2340" y="155"/>
                  </a:cubicBezTo>
                  <a:cubicBezTo>
                    <a:pt x="2357" y="176"/>
                    <a:pt x="2369" y="223"/>
                    <a:pt x="2401" y="204"/>
                  </a:cubicBezTo>
                  <a:cubicBezTo>
                    <a:pt x="2470" y="163"/>
                    <a:pt x="2468" y="221"/>
                    <a:pt x="2488" y="285"/>
                  </a:cubicBezTo>
                  <a:cubicBezTo>
                    <a:pt x="2483" y="256"/>
                    <a:pt x="2450" y="334"/>
                    <a:pt x="2450" y="334"/>
                  </a:cubicBezTo>
                  <a:cubicBezTo>
                    <a:pt x="2451" y="403"/>
                    <a:pt x="2430" y="420"/>
                    <a:pt x="2395" y="473"/>
                  </a:cubicBezTo>
                  <a:cubicBezTo>
                    <a:pt x="2372" y="509"/>
                    <a:pt x="2345" y="488"/>
                    <a:pt x="2361" y="544"/>
                  </a:cubicBezTo>
                  <a:cubicBezTo>
                    <a:pt x="2372" y="580"/>
                    <a:pt x="2361" y="592"/>
                    <a:pt x="2392" y="588"/>
                  </a:cubicBezTo>
                  <a:cubicBezTo>
                    <a:pt x="2311" y="579"/>
                    <a:pt x="2398" y="782"/>
                    <a:pt x="2334" y="791"/>
                  </a:cubicBezTo>
                  <a:cubicBezTo>
                    <a:pt x="2228" y="806"/>
                    <a:pt x="2117" y="781"/>
                    <a:pt x="2020" y="710"/>
                  </a:cubicBezTo>
                  <a:cubicBezTo>
                    <a:pt x="2018" y="726"/>
                    <a:pt x="2013" y="741"/>
                    <a:pt x="2005" y="755"/>
                  </a:cubicBezTo>
                  <a:cubicBezTo>
                    <a:pt x="1977" y="737"/>
                    <a:pt x="1966" y="698"/>
                    <a:pt x="1929" y="692"/>
                  </a:cubicBezTo>
                  <a:cubicBezTo>
                    <a:pt x="1895" y="686"/>
                    <a:pt x="1907" y="734"/>
                    <a:pt x="1874" y="727"/>
                  </a:cubicBezTo>
                  <a:cubicBezTo>
                    <a:pt x="1854" y="723"/>
                    <a:pt x="1771" y="689"/>
                    <a:pt x="1761" y="706"/>
                  </a:cubicBezTo>
                  <a:cubicBezTo>
                    <a:pt x="1742" y="740"/>
                    <a:pt x="1637" y="961"/>
                    <a:pt x="1621" y="944"/>
                  </a:cubicBezTo>
                  <a:cubicBezTo>
                    <a:pt x="1610" y="931"/>
                    <a:pt x="1580" y="942"/>
                    <a:pt x="1568" y="945"/>
                  </a:cubicBezTo>
                  <a:cubicBezTo>
                    <a:pt x="1522" y="954"/>
                    <a:pt x="1535" y="939"/>
                    <a:pt x="1497" y="917"/>
                  </a:cubicBezTo>
                  <a:cubicBezTo>
                    <a:pt x="1444" y="887"/>
                    <a:pt x="1438" y="931"/>
                    <a:pt x="1389" y="914"/>
                  </a:cubicBezTo>
                  <a:cubicBezTo>
                    <a:pt x="1351" y="900"/>
                    <a:pt x="1391" y="868"/>
                    <a:pt x="1374" y="834"/>
                  </a:cubicBezTo>
                  <a:cubicBezTo>
                    <a:pt x="1367" y="820"/>
                    <a:pt x="1297" y="793"/>
                    <a:pt x="1294" y="820"/>
                  </a:cubicBezTo>
                  <a:cubicBezTo>
                    <a:pt x="1232" y="752"/>
                    <a:pt x="1143" y="744"/>
                    <a:pt x="1080" y="681"/>
                  </a:cubicBezTo>
                  <a:cubicBezTo>
                    <a:pt x="1053" y="684"/>
                    <a:pt x="1042" y="736"/>
                    <a:pt x="1025" y="751"/>
                  </a:cubicBezTo>
                  <a:cubicBezTo>
                    <a:pt x="977" y="751"/>
                    <a:pt x="930" y="774"/>
                    <a:pt x="882" y="774"/>
                  </a:cubicBezTo>
                  <a:cubicBezTo>
                    <a:pt x="898" y="774"/>
                    <a:pt x="852" y="859"/>
                    <a:pt x="851" y="871"/>
                  </a:cubicBezTo>
                  <a:cubicBezTo>
                    <a:pt x="844" y="928"/>
                    <a:pt x="844" y="949"/>
                    <a:pt x="784" y="964"/>
                  </a:cubicBezTo>
                  <a:cubicBezTo>
                    <a:pt x="745" y="974"/>
                    <a:pt x="709" y="957"/>
                    <a:pt x="677" y="931"/>
                  </a:cubicBezTo>
                  <a:cubicBezTo>
                    <a:pt x="665" y="921"/>
                    <a:pt x="636" y="900"/>
                    <a:pt x="631" y="884"/>
                  </a:cubicBezTo>
                  <a:cubicBezTo>
                    <a:pt x="623" y="850"/>
                    <a:pt x="583" y="891"/>
                    <a:pt x="565" y="873"/>
                  </a:cubicBezTo>
                  <a:cubicBezTo>
                    <a:pt x="567" y="884"/>
                    <a:pt x="592" y="846"/>
                    <a:pt x="592" y="839"/>
                  </a:cubicBezTo>
                  <a:cubicBezTo>
                    <a:pt x="553" y="878"/>
                    <a:pt x="484" y="817"/>
                    <a:pt x="451" y="846"/>
                  </a:cubicBezTo>
                  <a:cubicBezTo>
                    <a:pt x="443" y="854"/>
                    <a:pt x="486" y="875"/>
                    <a:pt x="493" y="881"/>
                  </a:cubicBezTo>
                  <a:cubicBezTo>
                    <a:pt x="472" y="896"/>
                    <a:pt x="482" y="926"/>
                    <a:pt x="459" y="930"/>
                  </a:cubicBezTo>
                  <a:cubicBezTo>
                    <a:pt x="497" y="953"/>
                    <a:pt x="463" y="1023"/>
                    <a:pt x="440" y="1063"/>
                  </a:cubicBezTo>
                  <a:cubicBezTo>
                    <a:pt x="422" y="972"/>
                    <a:pt x="344" y="1145"/>
                    <a:pt x="336" y="1161"/>
                  </a:cubicBezTo>
                  <a:cubicBezTo>
                    <a:pt x="327" y="1176"/>
                    <a:pt x="305" y="1198"/>
                    <a:pt x="324" y="1212"/>
                  </a:cubicBezTo>
                  <a:cubicBezTo>
                    <a:pt x="374" y="1248"/>
                    <a:pt x="321" y="1240"/>
                    <a:pt x="303" y="1257"/>
                  </a:cubicBezTo>
                  <a:cubicBezTo>
                    <a:pt x="306" y="1253"/>
                    <a:pt x="297" y="1225"/>
                    <a:pt x="304" y="1221"/>
                  </a:cubicBezTo>
                  <a:cubicBezTo>
                    <a:pt x="270" y="1239"/>
                    <a:pt x="246" y="1284"/>
                    <a:pt x="207" y="1285"/>
                  </a:cubicBezTo>
                  <a:cubicBezTo>
                    <a:pt x="160" y="1287"/>
                    <a:pt x="135" y="1314"/>
                    <a:pt x="134" y="1369"/>
                  </a:cubicBezTo>
                  <a:cubicBezTo>
                    <a:pt x="131" y="1461"/>
                    <a:pt x="157" y="1434"/>
                    <a:pt x="85" y="1494"/>
                  </a:cubicBezTo>
                  <a:cubicBezTo>
                    <a:pt x="41" y="1531"/>
                    <a:pt x="7" y="1549"/>
                    <a:pt x="7" y="1610"/>
                  </a:cubicBezTo>
                  <a:cubicBezTo>
                    <a:pt x="0" y="1616"/>
                    <a:pt x="64" y="1620"/>
                    <a:pt x="71" y="1621"/>
                  </a:cubicBezTo>
                  <a:cubicBezTo>
                    <a:pt x="19" y="1700"/>
                    <a:pt x="69" y="1785"/>
                    <a:pt x="90" y="1845"/>
                  </a:cubicBezTo>
                  <a:cubicBezTo>
                    <a:pt x="107" y="1895"/>
                    <a:pt x="125" y="2016"/>
                    <a:pt x="158" y="2038"/>
                  </a:cubicBezTo>
                  <a:cubicBezTo>
                    <a:pt x="189" y="2057"/>
                    <a:pt x="197" y="2253"/>
                    <a:pt x="224" y="2265"/>
                  </a:cubicBezTo>
                  <a:cubicBezTo>
                    <a:pt x="247" y="2275"/>
                    <a:pt x="270" y="2309"/>
                    <a:pt x="235" y="2324"/>
                  </a:cubicBezTo>
                  <a:cubicBezTo>
                    <a:pt x="243" y="2330"/>
                    <a:pt x="333" y="2357"/>
                    <a:pt x="333" y="2354"/>
                  </a:cubicBezTo>
                  <a:cubicBezTo>
                    <a:pt x="355" y="2376"/>
                    <a:pt x="348" y="2412"/>
                    <a:pt x="365" y="2437"/>
                  </a:cubicBezTo>
                  <a:cubicBezTo>
                    <a:pt x="375" y="2452"/>
                    <a:pt x="377" y="2472"/>
                    <a:pt x="371" y="2487"/>
                  </a:cubicBezTo>
                  <a:cubicBezTo>
                    <a:pt x="371" y="2488"/>
                    <a:pt x="411" y="2547"/>
                    <a:pt x="417" y="2556"/>
                  </a:cubicBezTo>
                  <a:cubicBezTo>
                    <a:pt x="424" y="2535"/>
                    <a:pt x="463" y="2418"/>
                    <a:pt x="512" y="2468"/>
                  </a:cubicBezTo>
                  <a:cubicBezTo>
                    <a:pt x="478" y="2491"/>
                    <a:pt x="556" y="2572"/>
                    <a:pt x="576" y="2552"/>
                  </a:cubicBezTo>
                  <a:cubicBezTo>
                    <a:pt x="550" y="2552"/>
                    <a:pt x="691" y="2486"/>
                    <a:pt x="690" y="2487"/>
                  </a:cubicBezTo>
                  <a:cubicBezTo>
                    <a:pt x="688" y="2524"/>
                    <a:pt x="673" y="2522"/>
                    <a:pt x="687" y="2556"/>
                  </a:cubicBezTo>
                  <a:cubicBezTo>
                    <a:pt x="683" y="2546"/>
                    <a:pt x="670" y="2579"/>
                    <a:pt x="668" y="2578"/>
                  </a:cubicBezTo>
                  <a:cubicBezTo>
                    <a:pt x="661" y="2584"/>
                    <a:pt x="697" y="2685"/>
                    <a:pt x="702" y="2692"/>
                  </a:cubicBezTo>
                  <a:cubicBezTo>
                    <a:pt x="709" y="2661"/>
                    <a:pt x="728" y="2673"/>
                    <a:pt x="742" y="2686"/>
                  </a:cubicBezTo>
                  <a:cubicBezTo>
                    <a:pt x="786" y="2726"/>
                    <a:pt x="771" y="2679"/>
                    <a:pt x="808" y="2654"/>
                  </a:cubicBezTo>
                  <a:cubicBezTo>
                    <a:pt x="785" y="2680"/>
                    <a:pt x="848" y="2656"/>
                    <a:pt x="854" y="2653"/>
                  </a:cubicBezTo>
                  <a:cubicBezTo>
                    <a:pt x="862" y="2647"/>
                    <a:pt x="894" y="2683"/>
                    <a:pt x="903" y="2689"/>
                  </a:cubicBezTo>
                  <a:cubicBezTo>
                    <a:pt x="908" y="2684"/>
                    <a:pt x="903" y="2667"/>
                    <a:pt x="903" y="2659"/>
                  </a:cubicBezTo>
                  <a:cubicBezTo>
                    <a:pt x="903" y="2626"/>
                    <a:pt x="1033" y="2698"/>
                    <a:pt x="1044" y="2702"/>
                  </a:cubicBezTo>
                  <a:cubicBezTo>
                    <a:pt x="1042" y="2702"/>
                    <a:pt x="1052" y="2647"/>
                    <a:pt x="1052" y="2647"/>
                  </a:cubicBezTo>
                  <a:cubicBezTo>
                    <a:pt x="1060" y="2616"/>
                    <a:pt x="1148" y="2639"/>
                    <a:pt x="1155" y="2603"/>
                  </a:cubicBezTo>
                  <a:cubicBezTo>
                    <a:pt x="1191" y="2440"/>
                    <a:pt x="1250" y="2588"/>
                    <a:pt x="1288" y="2512"/>
                  </a:cubicBezTo>
                  <a:cubicBezTo>
                    <a:pt x="1315" y="2457"/>
                    <a:pt x="1285" y="2441"/>
                    <a:pt x="1281" y="2372"/>
                  </a:cubicBezTo>
                  <a:cubicBezTo>
                    <a:pt x="1275" y="2284"/>
                    <a:pt x="1529" y="2393"/>
                    <a:pt x="1541" y="2457"/>
                  </a:cubicBezTo>
                  <a:cubicBezTo>
                    <a:pt x="1563" y="2435"/>
                    <a:pt x="1597" y="2405"/>
                    <a:pt x="1626" y="2395"/>
                  </a:cubicBezTo>
                  <a:cubicBezTo>
                    <a:pt x="1668" y="2380"/>
                    <a:pt x="1651" y="2328"/>
                    <a:pt x="1644" y="2335"/>
                  </a:cubicBezTo>
                  <a:cubicBezTo>
                    <a:pt x="1559" y="2298"/>
                    <a:pt x="1776" y="2256"/>
                    <a:pt x="1784" y="2248"/>
                  </a:cubicBezTo>
                  <a:cubicBezTo>
                    <a:pt x="1803" y="2366"/>
                    <a:pt x="1876" y="2115"/>
                    <a:pt x="1820" y="2148"/>
                  </a:cubicBezTo>
                  <a:cubicBezTo>
                    <a:pt x="1827" y="2144"/>
                    <a:pt x="1888" y="2130"/>
                    <a:pt x="1891" y="2138"/>
                  </a:cubicBezTo>
                  <a:cubicBezTo>
                    <a:pt x="1898" y="2101"/>
                    <a:pt x="1863" y="2025"/>
                    <a:pt x="1944" y="2092"/>
                  </a:cubicBezTo>
                  <a:cubicBezTo>
                    <a:pt x="1932" y="2113"/>
                    <a:pt x="2004" y="2173"/>
                    <a:pt x="2018" y="2193"/>
                  </a:cubicBezTo>
                  <a:cubicBezTo>
                    <a:pt x="2009" y="2203"/>
                    <a:pt x="2000" y="2201"/>
                    <a:pt x="1993" y="2187"/>
                  </a:cubicBezTo>
                  <a:cubicBezTo>
                    <a:pt x="1993" y="2193"/>
                    <a:pt x="1989" y="2194"/>
                    <a:pt x="1982" y="2191"/>
                  </a:cubicBezTo>
                  <a:cubicBezTo>
                    <a:pt x="1997" y="2194"/>
                    <a:pt x="2038" y="2221"/>
                    <a:pt x="2048" y="2231"/>
                  </a:cubicBezTo>
                  <a:cubicBezTo>
                    <a:pt x="2043" y="2225"/>
                    <a:pt x="2085" y="2172"/>
                    <a:pt x="2095" y="2170"/>
                  </a:cubicBezTo>
                  <a:cubicBezTo>
                    <a:pt x="2111" y="2179"/>
                    <a:pt x="2112" y="2182"/>
                    <a:pt x="2096" y="2180"/>
                  </a:cubicBezTo>
                  <a:cubicBezTo>
                    <a:pt x="2110" y="2218"/>
                    <a:pt x="2166" y="2199"/>
                    <a:pt x="2183" y="2187"/>
                  </a:cubicBezTo>
                  <a:cubicBezTo>
                    <a:pt x="2203" y="2209"/>
                    <a:pt x="2212" y="2279"/>
                    <a:pt x="2241" y="2315"/>
                  </a:cubicBezTo>
                  <a:cubicBezTo>
                    <a:pt x="2276" y="2357"/>
                    <a:pt x="2265" y="2349"/>
                    <a:pt x="2274" y="2408"/>
                  </a:cubicBezTo>
                  <a:cubicBezTo>
                    <a:pt x="2369" y="2404"/>
                    <a:pt x="2382" y="2420"/>
                    <a:pt x="2453" y="2491"/>
                  </a:cubicBezTo>
                  <a:cubicBezTo>
                    <a:pt x="2447" y="2495"/>
                    <a:pt x="2440" y="2499"/>
                    <a:pt x="2434" y="2502"/>
                  </a:cubicBezTo>
                  <a:cubicBezTo>
                    <a:pt x="2452" y="2519"/>
                    <a:pt x="2463" y="2614"/>
                    <a:pt x="2514" y="2632"/>
                  </a:cubicBezTo>
                  <a:cubicBezTo>
                    <a:pt x="2540" y="2641"/>
                    <a:pt x="2616" y="2653"/>
                    <a:pt x="2616" y="2698"/>
                  </a:cubicBezTo>
                  <a:cubicBezTo>
                    <a:pt x="2616" y="2715"/>
                    <a:pt x="2722" y="2782"/>
                    <a:pt x="2737" y="2791"/>
                  </a:cubicBezTo>
                  <a:cubicBezTo>
                    <a:pt x="2772" y="2814"/>
                    <a:pt x="2821" y="2852"/>
                    <a:pt x="2865" y="2852"/>
                  </a:cubicBezTo>
                  <a:cubicBezTo>
                    <a:pt x="2886" y="2852"/>
                    <a:pt x="2951" y="2817"/>
                    <a:pt x="2901" y="2803"/>
                  </a:cubicBezTo>
                  <a:cubicBezTo>
                    <a:pt x="2911" y="2802"/>
                    <a:pt x="2922" y="2803"/>
                    <a:pt x="2932" y="2806"/>
                  </a:cubicBezTo>
                  <a:cubicBezTo>
                    <a:pt x="2947" y="2792"/>
                    <a:pt x="2942" y="2787"/>
                    <a:pt x="2963" y="2774"/>
                  </a:cubicBezTo>
                  <a:cubicBezTo>
                    <a:pt x="2965" y="2773"/>
                    <a:pt x="3001" y="2726"/>
                    <a:pt x="3011" y="2715"/>
                  </a:cubicBezTo>
                  <a:cubicBezTo>
                    <a:pt x="3036" y="2753"/>
                    <a:pt x="3071" y="2728"/>
                    <a:pt x="3100" y="2751"/>
                  </a:cubicBezTo>
                  <a:cubicBezTo>
                    <a:pt x="3109" y="2758"/>
                    <a:pt x="3171" y="2838"/>
                    <a:pt x="3167" y="2799"/>
                  </a:cubicBezTo>
                  <a:cubicBezTo>
                    <a:pt x="3250" y="2818"/>
                    <a:pt x="3240" y="2835"/>
                    <a:pt x="3299" y="2897"/>
                  </a:cubicBezTo>
                  <a:cubicBezTo>
                    <a:pt x="3357" y="2960"/>
                    <a:pt x="3332" y="2852"/>
                    <a:pt x="3378" y="2852"/>
                  </a:cubicBezTo>
                  <a:cubicBezTo>
                    <a:pt x="3359" y="2852"/>
                    <a:pt x="3457" y="2988"/>
                    <a:pt x="3365" y="2943"/>
                  </a:cubicBezTo>
                  <a:cubicBezTo>
                    <a:pt x="3371" y="2978"/>
                    <a:pt x="3404" y="3003"/>
                    <a:pt x="3430" y="3005"/>
                  </a:cubicBezTo>
                  <a:cubicBezTo>
                    <a:pt x="3438" y="3006"/>
                    <a:pt x="3575" y="3012"/>
                    <a:pt x="3509" y="2974"/>
                  </a:cubicBezTo>
                  <a:cubicBezTo>
                    <a:pt x="3535" y="2980"/>
                    <a:pt x="3541" y="2941"/>
                    <a:pt x="3560" y="2992"/>
                  </a:cubicBezTo>
                  <a:cubicBezTo>
                    <a:pt x="3573" y="2992"/>
                    <a:pt x="3625" y="2933"/>
                    <a:pt x="3623" y="2920"/>
                  </a:cubicBezTo>
                  <a:cubicBezTo>
                    <a:pt x="3619" y="2902"/>
                    <a:pt x="3582" y="2899"/>
                    <a:pt x="3576" y="2876"/>
                  </a:cubicBezTo>
                  <a:cubicBezTo>
                    <a:pt x="3573" y="2865"/>
                    <a:pt x="3586" y="2807"/>
                    <a:pt x="3589" y="2795"/>
                  </a:cubicBezTo>
                  <a:cubicBezTo>
                    <a:pt x="3592" y="2811"/>
                    <a:pt x="3715" y="2804"/>
                    <a:pt x="3680" y="2749"/>
                  </a:cubicBezTo>
                  <a:cubicBezTo>
                    <a:pt x="3689" y="2743"/>
                    <a:pt x="3708" y="2760"/>
                    <a:pt x="3714" y="2768"/>
                  </a:cubicBezTo>
                  <a:cubicBezTo>
                    <a:pt x="3737" y="2740"/>
                    <a:pt x="3717" y="2706"/>
                    <a:pt x="3733" y="2689"/>
                  </a:cubicBezTo>
                  <a:cubicBezTo>
                    <a:pt x="3804" y="2736"/>
                    <a:pt x="3795" y="2804"/>
                    <a:pt x="3864" y="2866"/>
                  </a:cubicBezTo>
                  <a:cubicBezTo>
                    <a:pt x="3912" y="2909"/>
                    <a:pt x="3917" y="2889"/>
                    <a:pt x="3962" y="2865"/>
                  </a:cubicBezTo>
                  <a:cubicBezTo>
                    <a:pt x="4016" y="2838"/>
                    <a:pt x="4021" y="2867"/>
                    <a:pt x="4048" y="2871"/>
                  </a:cubicBezTo>
                  <a:cubicBezTo>
                    <a:pt x="4053" y="2865"/>
                    <a:pt x="4059" y="2861"/>
                    <a:pt x="4067" y="2860"/>
                  </a:cubicBezTo>
                  <a:cubicBezTo>
                    <a:pt x="4058" y="2873"/>
                    <a:pt x="4056" y="2905"/>
                    <a:pt x="4075" y="2905"/>
                  </a:cubicBezTo>
                  <a:cubicBezTo>
                    <a:pt x="4084" y="2897"/>
                    <a:pt x="4069" y="2895"/>
                    <a:pt x="4071" y="2890"/>
                  </a:cubicBezTo>
                  <a:cubicBezTo>
                    <a:pt x="4065" y="2908"/>
                    <a:pt x="4213" y="2856"/>
                    <a:pt x="4235" y="2882"/>
                  </a:cubicBezTo>
                  <a:cubicBezTo>
                    <a:pt x="4271" y="2840"/>
                    <a:pt x="4147" y="2692"/>
                    <a:pt x="4121" y="2674"/>
                  </a:cubicBezTo>
                  <a:cubicBezTo>
                    <a:pt x="4133" y="2678"/>
                    <a:pt x="4146" y="2680"/>
                    <a:pt x="4159" y="2677"/>
                  </a:cubicBezTo>
                  <a:cubicBezTo>
                    <a:pt x="4140" y="2666"/>
                    <a:pt x="4127" y="2640"/>
                    <a:pt x="4109" y="2628"/>
                  </a:cubicBezTo>
                  <a:cubicBezTo>
                    <a:pt x="4124" y="2621"/>
                    <a:pt x="4132" y="2610"/>
                    <a:pt x="4134" y="2595"/>
                  </a:cubicBezTo>
                  <a:cubicBezTo>
                    <a:pt x="4135" y="2596"/>
                    <a:pt x="4068" y="2548"/>
                    <a:pt x="4067" y="2548"/>
                  </a:cubicBezTo>
                  <a:cubicBezTo>
                    <a:pt x="4071" y="2542"/>
                    <a:pt x="4138" y="2468"/>
                    <a:pt x="4119" y="2468"/>
                  </a:cubicBezTo>
                  <a:cubicBezTo>
                    <a:pt x="4103" y="2468"/>
                    <a:pt x="4193" y="2387"/>
                    <a:pt x="4193" y="2387"/>
                  </a:cubicBezTo>
                  <a:cubicBezTo>
                    <a:pt x="4193" y="2386"/>
                    <a:pt x="4152" y="2327"/>
                    <a:pt x="4146" y="2320"/>
                  </a:cubicBezTo>
                  <a:cubicBezTo>
                    <a:pt x="4096" y="2255"/>
                    <a:pt x="4083" y="2227"/>
                    <a:pt x="4159" y="2176"/>
                  </a:cubicBezTo>
                  <a:cubicBezTo>
                    <a:pt x="4066" y="2135"/>
                    <a:pt x="4101" y="1852"/>
                    <a:pt x="4140" y="1793"/>
                  </a:cubicBezTo>
                  <a:cubicBezTo>
                    <a:pt x="4156" y="1768"/>
                    <a:pt x="4174" y="1738"/>
                    <a:pt x="4177" y="1709"/>
                  </a:cubicBezTo>
                  <a:cubicBezTo>
                    <a:pt x="4180" y="1678"/>
                    <a:pt x="4135" y="1685"/>
                    <a:pt x="4118" y="1666"/>
                  </a:cubicBezTo>
                  <a:cubicBezTo>
                    <a:pt x="4078" y="1622"/>
                    <a:pt x="4075" y="1542"/>
                    <a:pt x="4075" y="1489"/>
                  </a:cubicBezTo>
                  <a:cubicBezTo>
                    <a:pt x="4042" y="1492"/>
                    <a:pt x="4075" y="1489"/>
                    <a:pt x="4075" y="1489"/>
                  </a:cubicBezTo>
                  <a:lnTo>
                    <a:pt x="4075" y="1489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2" name="Freeform 16">
              <a:extLst>
                <a:ext uri="{FF2B5EF4-FFF2-40B4-BE49-F238E27FC236}">
                  <a16:creationId xmlns:a16="http://schemas.microsoft.com/office/drawing/2014/main" id="{F20B88C9-2E9A-7CB0-AC13-1C7B109FB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5" y="1033"/>
              <a:ext cx="1108" cy="958"/>
            </a:xfrm>
            <a:custGeom>
              <a:avLst/>
              <a:gdLst>
                <a:gd name="T0" fmla="*/ 152 w 4883"/>
                <a:gd name="T1" fmla="*/ 1318 h 4224"/>
                <a:gd name="T2" fmla="*/ 175 w 4883"/>
                <a:gd name="T3" fmla="*/ 1464 h 4224"/>
                <a:gd name="T4" fmla="*/ 168 w 4883"/>
                <a:gd name="T5" fmla="*/ 1815 h 4224"/>
                <a:gd name="T6" fmla="*/ 64 w 4883"/>
                <a:gd name="T7" fmla="*/ 2102 h 4224"/>
                <a:gd name="T8" fmla="*/ 245 w 4883"/>
                <a:gd name="T9" fmla="*/ 2239 h 4224"/>
                <a:gd name="T10" fmla="*/ 300 w 4883"/>
                <a:gd name="T11" fmla="*/ 2412 h 4224"/>
                <a:gd name="T12" fmla="*/ 536 w 4883"/>
                <a:gd name="T13" fmla="*/ 2466 h 4224"/>
                <a:gd name="T14" fmla="*/ 858 w 4883"/>
                <a:gd name="T15" fmla="*/ 2642 h 4224"/>
                <a:gd name="T16" fmla="*/ 881 w 4883"/>
                <a:gd name="T17" fmla="*/ 2948 h 4224"/>
                <a:gd name="T18" fmla="*/ 790 w 4883"/>
                <a:gd name="T19" fmla="*/ 3138 h 4224"/>
                <a:gd name="T20" fmla="*/ 680 w 4883"/>
                <a:gd name="T21" fmla="*/ 3271 h 4224"/>
                <a:gd name="T22" fmla="*/ 948 w 4883"/>
                <a:gd name="T23" fmla="*/ 3388 h 4224"/>
                <a:gd name="T24" fmla="*/ 1155 w 4883"/>
                <a:gd name="T25" fmla="*/ 3517 h 4224"/>
                <a:gd name="T26" fmla="*/ 1337 w 4883"/>
                <a:gd name="T27" fmla="*/ 3385 h 4224"/>
                <a:gd name="T28" fmla="*/ 1413 w 4883"/>
                <a:gd name="T29" fmla="*/ 3358 h 4224"/>
                <a:gd name="T30" fmla="*/ 1689 w 4883"/>
                <a:gd name="T31" fmla="*/ 3449 h 4224"/>
                <a:gd name="T32" fmla="*/ 1941 w 4883"/>
                <a:gd name="T33" fmla="*/ 3472 h 4224"/>
                <a:gd name="T34" fmla="*/ 2222 w 4883"/>
                <a:gd name="T35" fmla="*/ 3366 h 4224"/>
                <a:gd name="T36" fmla="*/ 2546 w 4883"/>
                <a:gd name="T37" fmla="*/ 3408 h 4224"/>
                <a:gd name="T38" fmla="*/ 2921 w 4883"/>
                <a:gd name="T39" fmla="*/ 3540 h 4224"/>
                <a:gd name="T40" fmla="*/ 3229 w 4883"/>
                <a:gd name="T41" fmla="*/ 3901 h 4224"/>
                <a:gd name="T42" fmla="*/ 3656 w 4883"/>
                <a:gd name="T43" fmla="*/ 4114 h 4224"/>
                <a:gd name="T44" fmla="*/ 3783 w 4883"/>
                <a:gd name="T45" fmla="*/ 4144 h 4224"/>
                <a:gd name="T46" fmla="*/ 3920 w 4883"/>
                <a:gd name="T47" fmla="*/ 4099 h 4224"/>
                <a:gd name="T48" fmla="*/ 4230 w 4883"/>
                <a:gd name="T49" fmla="*/ 3848 h 4224"/>
                <a:gd name="T50" fmla="*/ 4349 w 4883"/>
                <a:gd name="T51" fmla="*/ 3779 h 4224"/>
                <a:gd name="T52" fmla="*/ 4858 w 4883"/>
                <a:gd name="T53" fmla="*/ 3780 h 4224"/>
                <a:gd name="T54" fmla="*/ 4802 w 4883"/>
                <a:gd name="T55" fmla="*/ 3328 h 4224"/>
                <a:gd name="T56" fmla="*/ 4636 w 4883"/>
                <a:gd name="T57" fmla="*/ 3119 h 4224"/>
                <a:gd name="T58" fmla="*/ 4256 w 4883"/>
                <a:gd name="T59" fmla="*/ 2627 h 4224"/>
                <a:gd name="T60" fmla="*/ 3939 w 4883"/>
                <a:gd name="T61" fmla="*/ 2370 h 4224"/>
                <a:gd name="T62" fmla="*/ 3774 w 4883"/>
                <a:gd name="T63" fmla="*/ 2195 h 4224"/>
                <a:gd name="T64" fmla="*/ 3845 w 4883"/>
                <a:gd name="T65" fmla="*/ 2003 h 4224"/>
                <a:gd name="T66" fmla="*/ 4015 w 4883"/>
                <a:gd name="T67" fmla="*/ 1896 h 4224"/>
                <a:gd name="T68" fmla="*/ 4222 w 4883"/>
                <a:gd name="T69" fmla="*/ 1782 h 4224"/>
                <a:gd name="T70" fmla="*/ 4435 w 4883"/>
                <a:gd name="T71" fmla="*/ 1593 h 4224"/>
                <a:gd name="T72" fmla="*/ 4509 w 4883"/>
                <a:gd name="T73" fmla="*/ 1195 h 4224"/>
                <a:gd name="T74" fmla="*/ 4341 w 4883"/>
                <a:gd name="T75" fmla="*/ 938 h 4224"/>
                <a:gd name="T76" fmla="*/ 3789 w 4883"/>
                <a:gd name="T77" fmla="*/ 1041 h 4224"/>
                <a:gd name="T78" fmla="*/ 3373 w 4883"/>
                <a:gd name="T79" fmla="*/ 1083 h 4224"/>
                <a:gd name="T80" fmla="*/ 3185 w 4883"/>
                <a:gd name="T81" fmla="*/ 739 h 4224"/>
                <a:gd name="T82" fmla="*/ 2731 w 4883"/>
                <a:gd name="T83" fmla="*/ 524 h 4224"/>
                <a:gd name="T84" fmla="*/ 2343 w 4883"/>
                <a:gd name="T85" fmla="*/ 305 h 4224"/>
                <a:gd name="T86" fmla="*/ 1720 w 4883"/>
                <a:gd name="T87" fmla="*/ 8 h 4224"/>
                <a:gd name="T88" fmla="*/ 1804 w 4883"/>
                <a:gd name="T89" fmla="*/ 695 h 4224"/>
                <a:gd name="T90" fmla="*/ 1733 w 4883"/>
                <a:gd name="T91" fmla="*/ 1044 h 4224"/>
                <a:gd name="T92" fmla="*/ 1766 w 4883"/>
                <a:gd name="T93" fmla="*/ 1193 h 4224"/>
                <a:gd name="T94" fmla="*/ 1713 w 4883"/>
                <a:gd name="T95" fmla="*/ 1379 h 4224"/>
                <a:gd name="T96" fmla="*/ 1379 w 4883"/>
                <a:gd name="T97" fmla="*/ 1208 h 4224"/>
                <a:gd name="T98" fmla="*/ 1257 w 4883"/>
                <a:gd name="T99" fmla="*/ 1429 h 4224"/>
                <a:gd name="T100" fmla="*/ 1010 w 4883"/>
                <a:gd name="T101" fmla="*/ 1462 h 4224"/>
                <a:gd name="T102" fmla="*/ 745 w 4883"/>
                <a:gd name="T103" fmla="*/ 1270 h 4224"/>
                <a:gd name="T104" fmla="*/ 547 w 4883"/>
                <a:gd name="T105" fmla="*/ 1322 h 4224"/>
                <a:gd name="T106" fmla="*/ 252 w 4883"/>
                <a:gd name="T107" fmla="*/ 1202 h 4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883" h="4224">
                  <a:moveTo>
                    <a:pt x="252" y="1202"/>
                  </a:moveTo>
                  <a:cubicBezTo>
                    <a:pt x="266" y="1201"/>
                    <a:pt x="209" y="1214"/>
                    <a:pt x="216" y="1208"/>
                  </a:cubicBezTo>
                  <a:cubicBezTo>
                    <a:pt x="219" y="1206"/>
                    <a:pt x="224" y="1235"/>
                    <a:pt x="224" y="1240"/>
                  </a:cubicBezTo>
                  <a:cubicBezTo>
                    <a:pt x="224" y="1239"/>
                    <a:pt x="60" y="1273"/>
                    <a:pt x="152" y="1318"/>
                  </a:cubicBezTo>
                  <a:cubicBezTo>
                    <a:pt x="157" y="1320"/>
                    <a:pt x="174" y="1352"/>
                    <a:pt x="175" y="1352"/>
                  </a:cubicBezTo>
                  <a:cubicBezTo>
                    <a:pt x="196" y="1384"/>
                    <a:pt x="180" y="1386"/>
                    <a:pt x="163" y="1409"/>
                  </a:cubicBezTo>
                  <a:cubicBezTo>
                    <a:pt x="156" y="1419"/>
                    <a:pt x="213" y="1437"/>
                    <a:pt x="213" y="1449"/>
                  </a:cubicBezTo>
                  <a:cubicBezTo>
                    <a:pt x="213" y="1474"/>
                    <a:pt x="175" y="1462"/>
                    <a:pt x="175" y="1464"/>
                  </a:cubicBezTo>
                  <a:cubicBezTo>
                    <a:pt x="175" y="1482"/>
                    <a:pt x="149" y="1575"/>
                    <a:pt x="160" y="1592"/>
                  </a:cubicBezTo>
                  <a:cubicBezTo>
                    <a:pt x="178" y="1555"/>
                    <a:pt x="247" y="1686"/>
                    <a:pt x="209" y="1698"/>
                  </a:cubicBezTo>
                  <a:cubicBezTo>
                    <a:pt x="219" y="1702"/>
                    <a:pt x="229" y="1705"/>
                    <a:pt x="239" y="1706"/>
                  </a:cubicBezTo>
                  <a:cubicBezTo>
                    <a:pt x="202" y="1736"/>
                    <a:pt x="230" y="1800"/>
                    <a:pt x="168" y="1815"/>
                  </a:cubicBezTo>
                  <a:cubicBezTo>
                    <a:pt x="125" y="1825"/>
                    <a:pt x="127" y="1869"/>
                    <a:pt x="152" y="1907"/>
                  </a:cubicBezTo>
                  <a:cubicBezTo>
                    <a:pt x="79" y="1907"/>
                    <a:pt x="79" y="1905"/>
                    <a:pt x="7" y="1952"/>
                  </a:cubicBezTo>
                  <a:cubicBezTo>
                    <a:pt x="0" y="1952"/>
                    <a:pt x="92" y="2034"/>
                    <a:pt x="91" y="2030"/>
                  </a:cubicBezTo>
                  <a:cubicBezTo>
                    <a:pt x="95" y="2046"/>
                    <a:pt x="34" y="2051"/>
                    <a:pt x="64" y="2102"/>
                  </a:cubicBezTo>
                  <a:cubicBezTo>
                    <a:pt x="83" y="2134"/>
                    <a:pt x="116" y="2138"/>
                    <a:pt x="140" y="2163"/>
                  </a:cubicBezTo>
                  <a:cubicBezTo>
                    <a:pt x="171" y="2194"/>
                    <a:pt x="179" y="2121"/>
                    <a:pt x="224" y="2165"/>
                  </a:cubicBezTo>
                  <a:cubicBezTo>
                    <a:pt x="236" y="2153"/>
                    <a:pt x="261" y="2183"/>
                    <a:pt x="270" y="2192"/>
                  </a:cubicBezTo>
                  <a:cubicBezTo>
                    <a:pt x="264" y="2200"/>
                    <a:pt x="217" y="2215"/>
                    <a:pt x="245" y="2239"/>
                  </a:cubicBezTo>
                  <a:cubicBezTo>
                    <a:pt x="259" y="2239"/>
                    <a:pt x="271" y="2233"/>
                    <a:pt x="281" y="2222"/>
                  </a:cubicBezTo>
                  <a:cubicBezTo>
                    <a:pt x="287" y="2231"/>
                    <a:pt x="353" y="2318"/>
                    <a:pt x="347" y="2323"/>
                  </a:cubicBezTo>
                  <a:cubicBezTo>
                    <a:pt x="342" y="2328"/>
                    <a:pt x="317" y="2324"/>
                    <a:pt x="308" y="2331"/>
                  </a:cubicBezTo>
                  <a:cubicBezTo>
                    <a:pt x="284" y="2353"/>
                    <a:pt x="328" y="2384"/>
                    <a:pt x="300" y="2412"/>
                  </a:cubicBezTo>
                  <a:cubicBezTo>
                    <a:pt x="324" y="2426"/>
                    <a:pt x="388" y="2485"/>
                    <a:pt x="394" y="2485"/>
                  </a:cubicBezTo>
                  <a:cubicBezTo>
                    <a:pt x="427" y="2485"/>
                    <a:pt x="393" y="2463"/>
                    <a:pt x="402" y="2476"/>
                  </a:cubicBezTo>
                  <a:cubicBezTo>
                    <a:pt x="402" y="2475"/>
                    <a:pt x="547" y="2426"/>
                    <a:pt x="520" y="2484"/>
                  </a:cubicBezTo>
                  <a:cubicBezTo>
                    <a:pt x="525" y="2478"/>
                    <a:pt x="531" y="2472"/>
                    <a:pt x="536" y="2466"/>
                  </a:cubicBezTo>
                  <a:cubicBezTo>
                    <a:pt x="567" y="2452"/>
                    <a:pt x="657" y="2605"/>
                    <a:pt x="676" y="2484"/>
                  </a:cubicBezTo>
                  <a:cubicBezTo>
                    <a:pt x="705" y="2506"/>
                    <a:pt x="772" y="2480"/>
                    <a:pt x="790" y="2458"/>
                  </a:cubicBezTo>
                  <a:cubicBezTo>
                    <a:pt x="767" y="2479"/>
                    <a:pt x="867" y="2547"/>
                    <a:pt x="862" y="2577"/>
                  </a:cubicBezTo>
                  <a:cubicBezTo>
                    <a:pt x="860" y="2593"/>
                    <a:pt x="853" y="2626"/>
                    <a:pt x="858" y="2642"/>
                  </a:cubicBezTo>
                  <a:cubicBezTo>
                    <a:pt x="881" y="2715"/>
                    <a:pt x="862" y="2707"/>
                    <a:pt x="809" y="2743"/>
                  </a:cubicBezTo>
                  <a:cubicBezTo>
                    <a:pt x="837" y="2749"/>
                    <a:pt x="830" y="2792"/>
                    <a:pt x="827" y="2811"/>
                  </a:cubicBezTo>
                  <a:cubicBezTo>
                    <a:pt x="819" y="2857"/>
                    <a:pt x="815" y="2832"/>
                    <a:pt x="832" y="2868"/>
                  </a:cubicBezTo>
                  <a:cubicBezTo>
                    <a:pt x="838" y="2865"/>
                    <a:pt x="883" y="2950"/>
                    <a:pt x="881" y="2948"/>
                  </a:cubicBezTo>
                  <a:cubicBezTo>
                    <a:pt x="882" y="2948"/>
                    <a:pt x="873" y="2967"/>
                    <a:pt x="862" y="2974"/>
                  </a:cubicBezTo>
                  <a:cubicBezTo>
                    <a:pt x="870" y="2982"/>
                    <a:pt x="891" y="2965"/>
                    <a:pt x="904" y="2967"/>
                  </a:cubicBezTo>
                  <a:cubicBezTo>
                    <a:pt x="896" y="2973"/>
                    <a:pt x="890" y="2982"/>
                    <a:pt x="881" y="2986"/>
                  </a:cubicBezTo>
                  <a:cubicBezTo>
                    <a:pt x="883" y="2986"/>
                    <a:pt x="830" y="3126"/>
                    <a:pt x="790" y="3138"/>
                  </a:cubicBezTo>
                  <a:cubicBezTo>
                    <a:pt x="807" y="3133"/>
                    <a:pt x="717" y="3159"/>
                    <a:pt x="756" y="3168"/>
                  </a:cubicBezTo>
                  <a:cubicBezTo>
                    <a:pt x="757" y="3167"/>
                    <a:pt x="719" y="3165"/>
                    <a:pt x="719" y="3165"/>
                  </a:cubicBezTo>
                  <a:cubicBezTo>
                    <a:pt x="706" y="3178"/>
                    <a:pt x="779" y="3205"/>
                    <a:pt x="779" y="3216"/>
                  </a:cubicBezTo>
                  <a:cubicBezTo>
                    <a:pt x="779" y="3268"/>
                    <a:pt x="704" y="3244"/>
                    <a:pt x="680" y="3271"/>
                  </a:cubicBezTo>
                  <a:cubicBezTo>
                    <a:pt x="725" y="3221"/>
                    <a:pt x="851" y="3358"/>
                    <a:pt x="859" y="3353"/>
                  </a:cubicBezTo>
                  <a:cubicBezTo>
                    <a:pt x="878" y="3341"/>
                    <a:pt x="860" y="3330"/>
                    <a:pt x="864" y="3322"/>
                  </a:cubicBezTo>
                  <a:cubicBezTo>
                    <a:pt x="865" y="3319"/>
                    <a:pt x="901" y="3344"/>
                    <a:pt x="897" y="3324"/>
                  </a:cubicBezTo>
                  <a:cubicBezTo>
                    <a:pt x="900" y="3325"/>
                    <a:pt x="918" y="3373"/>
                    <a:pt x="948" y="3388"/>
                  </a:cubicBezTo>
                  <a:cubicBezTo>
                    <a:pt x="1050" y="3440"/>
                    <a:pt x="953" y="3420"/>
                    <a:pt x="953" y="3472"/>
                  </a:cubicBezTo>
                  <a:cubicBezTo>
                    <a:pt x="960" y="3463"/>
                    <a:pt x="963" y="3468"/>
                    <a:pt x="962" y="3485"/>
                  </a:cubicBezTo>
                  <a:cubicBezTo>
                    <a:pt x="969" y="3517"/>
                    <a:pt x="1025" y="3605"/>
                    <a:pt x="1067" y="3565"/>
                  </a:cubicBezTo>
                  <a:cubicBezTo>
                    <a:pt x="1096" y="3537"/>
                    <a:pt x="1127" y="3540"/>
                    <a:pt x="1155" y="3517"/>
                  </a:cubicBezTo>
                  <a:cubicBezTo>
                    <a:pt x="1147" y="3512"/>
                    <a:pt x="1140" y="3512"/>
                    <a:pt x="1132" y="3517"/>
                  </a:cubicBezTo>
                  <a:cubicBezTo>
                    <a:pt x="1138" y="3479"/>
                    <a:pt x="1178" y="3501"/>
                    <a:pt x="1200" y="3506"/>
                  </a:cubicBezTo>
                  <a:cubicBezTo>
                    <a:pt x="1207" y="3512"/>
                    <a:pt x="1211" y="3456"/>
                    <a:pt x="1249" y="3494"/>
                  </a:cubicBezTo>
                  <a:cubicBezTo>
                    <a:pt x="1219" y="3464"/>
                    <a:pt x="1279" y="3346"/>
                    <a:pt x="1337" y="3385"/>
                  </a:cubicBezTo>
                  <a:cubicBezTo>
                    <a:pt x="1345" y="3391"/>
                    <a:pt x="1355" y="3419"/>
                    <a:pt x="1372" y="3404"/>
                  </a:cubicBezTo>
                  <a:cubicBezTo>
                    <a:pt x="1378" y="3399"/>
                    <a:pt x="1399" y="3384"/>
                    <a:pt x="1398" y="3369"/>
                  </a:cubicBezTo>
                  <a:cubicBezTo>
                    <a:pt x="1400" y="3370"/>
                    <a:pt x="1430" y="3385"/>
                    <a:pt x="1431" y="3385"/>
                  </a:cubicBezTo>
                  <a:cubicBezTo>
                    <a:pt x="1437" y="3383"/>
                    <a:pt x="1413" y="3358"/>
                    <a:pt x="1413" y="3358"/>
                  </a:cubicBezTo>
                  <a:cubicBezTo>
                    <a:pt x="1506" y="3358"/>
                    <a:pt x="1439" y="3441"/>
                    <a:pt x="1529" y="3441"/>
                  </a:cubicBezTo>
                  <a:cubicBezTo>
                    <a:pt x="1524" y="3441"/>
                    <a:pt x="1510" y="3412"/>
                    <a:pt x="1516" y="3410"/>
                  </a:cubicBezTo>
                  <a:cubicBezTo>
                    <a:pt x="1519" y="3409"/>
                    <a:pt x="1626" y="3429"/>
                    <a:pt x="1625" y="3428"/>
                  </a:cubicBezTo>
                  <a:cubicBezTo>
                    <a:pt x="1614" y="3417"/>
                    <a:pt x="1674" y="3483"/>
                    <a:pt x="1689" y="3449"/>
                  </a:cubicBezTo>
                  <a:cubicBezTo>
                    <a:pt x="1703" y="3419"/>
                    <a:pt x="1749" y="3466"/>
                    <a:pt x="1773" y="3491"/>
                  </a:cubicBezTo>
                  <a:cubicBezTo>
                    <a:pt x="1822" y="3540"/>
                    <a:pt x="1845" y="3453"/>
                    <a:pt x="1899" y="3453"/>
                  </a:cubicBezTo>
                  <a:cubicBezTo>
                    <a:pt x="1887" y="3468"/>
                    <a:pt x="1910" y="3457"/>
                    <a:pt x="1899" y="3468"/>
                  </a:cubicBezTo>
                  <a:cubicBezTo>
                    <a:pt x="1891" y="3461"/>
                    <a:pt x="1952" y="3461"/>
                    <a:pt x="1941" y="3472"/>
                  </a:cubicBezTo>
                  <a:cubicBezTo>
                    <a:pt x="1979" y="3464"/>
                    <a:pt x="2014" y="3441"/>
                    <a:pt x="2025" y="3388"/>
                  </a:cubicBezTo>
                  <a:cubicBezTo>
                    <a:pt x="2016" y="3381"/>
                    <a:pt x="2009" y="3382"/>
                    <a:pt x="2004" y="3390"/>
                  </a:cubicBezTo>
                  <a:cubicBezTo>
                    <a:pt x="2008" y="3323"/>
                    <a:pt x="2205" y="3256"/>
                    <a:pt x="2237" y="3339"/>
                  </a:cubicBezTo>
                  <a:cubicBezTo>
                    <a:pt x="2223" y="3386"/>
                    <a:pt x="2238" y="3358"/>
                    <a:pt x="2222" y="3366"/>
                  </a:cubicBezTo>
                  <a:cubicBezTo>
                    <a:pt x="2273" y="3403"/>
                    <a:pt x="2204" y="3451"/>
                    <a:pt x="2247" y="3497"/>
                  </a:cubicBezTo>
                  <a:cubicBezTo>
                    <a:pt x="2294" y="3545"/>
                    <a:pt x="2314" y="3538"/>
                    <a:pt x="2365" y="3495"/>
                  </a:cubicBezTo>
                  <a:cubicBezTo>
                    <a:pt x="2392" y="3471"/>
                    <a:pt x="2429" y="3472"/>
                    <a:pt x="2463" y="3476"/>
                  </a:cubicBezTo>
                  <a:cubicBezTo>
                    <a:pt x="2541" y="3487"/>
                    <a:pt x="2490" y="3446"/>
                    <a:pt x="2546" y="3408"/>
                  </a:cubicBezTo>
                  <a:cubicBezTo>
                    <a:pt x="2622" y="3357"/>
                    <a:pt x="2671" y="3444"/>
                    <a:pt x="2725" y="3423"/>
                  </a:cubicBezTo>
                  <a:cubicBezTo>
                    <a:pt x="2746" y="3423"/>
                    <a:pt x="2779" y="3468"/>
                    <a:pt x="2824" y="3468"/>
                  </a:cubicBezTo>
                  <a:cubicBezTo>
                    <a:pt x="2847" y="3468"/>
                    <a:pt x="2868" y="3465"/>
                    <a:pt x="2864" y="3495"/>
                  </a:cubicBezTo>
                  <a:cubicBezTo>
                    <a:pt x="2856" y="3553"/>
                    <a:pt x="2888" y="3517"/>
                    <a:pt x="2921" y="3540"/>
                  </a:cubicBezTo>
                  <a:cubicBezTo>
                    <a:pt x="2871" y="3580"/>
                    <a:pt x="2942" y="3672"/>
                    <a:pt x="2899" y="3713"/>
                  </a:cubicBezTo>
                  <a:cubicBezTo>
                    <a:pt x="2915" y="3698"/>
                    <a:pt x="2999" y="3729"/>
                    <a:pt x="3024" y="3730"/>
                  </a:cubicBezTo>
                  <a:cubicBezTo>
                    <a:pt x="3084" y="3732"/>
                    <a:pt x="3091" y="3737"/>
                    <a:pt x="3093" y="3803"/>
                  </a:cubicBezTo>
                  <a:cubicBezTo>
                    <a:pt x="3096" y="3866"/>
                    <a:pt x="3152" y="3936"/>
                    <a:pt x="3229" y="3901"/>
                  </a:cubicBezTo>
                  <a:cubicBezTo>
                    <a:pt x="3248" y="3921"/>
                    <a:pt x="3309" y="4010"/>
                    <a:pt x="3316" y="4028"/>
                  </a:cubicBezTo>
                  <a:cubicBezTo>
                    <a:pt x="3311" y="4015"/>
                    <a:pt x="3493" y="4104"/>
                    <a:pt x="3472" y="4125"/>
                  </a:cubicBezTo>
                  <a:cubicBezTo>
                    <a:pt x="3491" y="4192"/>
                    <a:pt x="3594" y="4167"/>
                    <a:pt x="3641" y="4150"/>
                  </a:cubicBezTo>
                  <a:cubicBezTo>
                    <a:pt x="3653" y="4145"/>
                    <a:pt x="3653" y="4125"/>
                    <a:pt x="3656" y="4114"/>
                  </a:cubicBezTo>
                  <a:cubicBezTo>
                    <a:pt x="3659" y="4103"/>
                    <a:pt x="3704" y="4122"/>
                    <a:pt x="3677" y="4133"/>
                  </a:cubicBezTo>
                  <a:cubicBezTo>
                    <a:pt x="3667" y="4123"/>
                    <a:pt x="3648" y="4172"/>
                    <a:pt x="3670" y="4177"/>
                  </a:cubicBezTo>
                  <a:cubicBezTo>
                    <a:pt x="3689" y="4181"/>
                    <a:pt x="3716" y="4174"/>
                    <a:pt x="3735" y="4170"/>
                  </a:cubicBezTo>
                  <a:cubicBezTo>
                    <a:pt x="3745" y="4169"/>
                    <a:pt x="3816" y="4160"/>
                    <a:pt x="3783" y="4144"/>
                  </a:cubicBezTo>
                  <a:cubicBezTo>
                    <a:pt x="3796" y="4143"/>
                    <a:pt x="3856" y="4175"/>
                    <a:pt x="3844" y="4175"/>
                  </a:cubicBezTo>
                  <a:cubicBezTo>
                    <a:pt x="3876" y="4195"/>
                    <a:pt x="3916" y="4198"/>
                    <a:pt x="3954" y="4224"/>
                  </a:cubicBezTo>
                  <a:cubicBezTo>
                    <a:pt x="3954" y="4206"/>
                    <a:pt x="3926" y="4099"/>
                    <a:pt x="3899" y="4099"/>
                  </a:cubicBezTo>
                  <a:cubicBezTo>
                    <a:pt x="3906" y="4105"/>
                    <a:pt x="3913" y="4105"/>
                    <a:pt x="3920" y="4099"/>
                  </a:cubicBezTo>
                  <a:cubicBezTo>
                    <a:pt x="3861" y="4035"/>
                    <a:pt x="3990" y="4079"/>
                    <a:pt x="3973" y="4083"/>
                  </a:cubicBezTo>
                  <a:cubicBezTo>
                    <a:pt x="3999" y="4051"/>
                    <a:pt x="4017" y="4054"/>
                    <a:pt x="4060" y="4034"/>
                  </a:cubicBezTo>
                  <a:cubicBezTo>
                    <a:pt x="3980" y="3942"/>
                    <a:pt x="4029" y="3933"/>
                    <a:pt x="4134" y="3904"/>
                  </a:cubicBezTo>
                  <a:cubicBezTo>
                    <a:pt x="4184" y="3889"/>
                    <a:pt x="4180" y="3826"/>
                    <a:pt x="4230" y="3848"/>
                  </a:cubicBezTo>
                  <a:cubicBezTo>
                    <a:pt x="4278" y="3869"/>
                    <a:pt x="4253" y="3839"/>
                    <a:pt x="4273" y="3825"/>
                  </a:cubicBezTo>
                  <a:cubicBezTo>
                    <a:pt x="4291" y="3837"/>
                    <a:pt x="4321" y="3848"/>
                    <a:pt x="4338" y="3829"/>
                  </a:cubicBezTo>
                  <a:cubicBezTo>
                    <a:pt x="4329" y="3821"/>
                    <a:pt x="4320" y="3813"/>
                    <a:pt x="4311" y="3806"/>
                  </a:cubicBezTo>
                  <a:cubicBezTo>
                    <a:pt x="4302" y="3842"/>
                    <a:pt x="4369" y="3761"/>
                    <a:pt x="4349" y="3779"/>
                  </a:cubicBezTo>
                  <a:cubicBezTo>
                    <a:pt x="4335" y="3793"/>
                    <a:pt x="4399" y="3801"/>
                    <a:pt x="4406" y="3798"/>
                  </a:cubicBezTo>
                  <a:cubicBezTo>
                    <a:pt x="4425" y="3793"/>
                    <a:pt x="4492" y="3760"/>
                    <a:pt x="4497" y="3741"/>
                  </a:cubicBezTo>
                  <a:cubicBezTo>
                    <a:pt x="4508" y="3706"/>
                    <a:pt x="4525" y="3572"/>
                    <a:pt x="4585" y="3617"/>
                  </a:cubicBezTo>
                  <a:cubicBezTo>
                    <a:pt x="4664" y="3677"/>
                    <a:pt x="4749" y="3816"/>
                    <a:pt x="4858" y="3780"/>
                  </a:cubicBezTo>
                  <a:cubicBezTo>
                    <a:pt x="4844" y="3765"/>
                    <a:pt x="4883" y="3727"/>
                    <a:pt x="4837" y="3684"/>
                  </a:cubicBezTo>
                  <a:cubicBezTo>
                    <a:pt x="4822" y="3669"/>
                    <a:pt x="4779" y="3635"/>
                    <a:pt x="4791" y="3608"/>
                  </a:cubicBezTo>
                  <a:cubicBezTo>
                    <a:pt x="4812" y="3561"/>
                    <a:pt x="4805" y="3564"/>
                    <a:pt x="4801" y="3508"/>
                  </a:cubicBezTo>
                  <a:cubicBezTo>
                    <a:pt x="4797" y="3443"/>
                    <a:pt x="4837" y="3393"/>
                    <a:pt x="4802" y="3328"/>
                  </a:cubicBezTo>
                  <a:cubicBezTo>
                    <a:pt x="4795" y="3315"/>
                    <a:pt x="4771" y="3254"/>
                    <a:pt x="4756" y="3252"/>
                  </a:cubicBezTo>
                  <a:cubicBezTo>
                    <a:pt x="4727" y="3247"/>
                    <a:pt x="4716" y="3248"/>
                    <a:pt x="4702" y="3221"/>
                  </a:cubicBezTo>
                  <a:cubicBezTo>
                    <a:pt x="4686" y="3191"/>
                    <a:pt x="4686" y="3179"/>
                    <a:pt x="4669" y="3150"/>
                  </a:cubicBezTo>
                  <a:cubicBezTo>
                    <a:pt x="4662" y="3140"/>
                    <a:pt x="4643" y="3129"/>
                    <a:pt x="4636" y="3119"/>
                  </a:cubicBezTo>
                  <a:cubicBezTo>
                    <a:pt x="4607" y="3074"/>
                    <a:pt x="4574" y="3023"/>
                    <a:pt x="4560" y="2966"/>
                  </a:cubicBezTo>
                  <a:cubicBezTo>
                    <a:pt x="4544" y="2907"/>
                    <a:pt x="4501" y="2855"/>
                    <a:pt x="4474" y="2797"/>
                  </a:cubicBezTo>
                  <a:cubicBezTo>
                    <a:pt x="4431" y="2705"/>
                    <a:pt x="4388" y="2799"/>
                    <a:pt x="4336" y="2766"/>
                  </a:cubicBezTo>
                  <a:cubicBezTo>
                    <a:pt x="4286" y="2735"/>
                    <a:pt x="4295" y="2665"/>
                    <a:pt x="4256" y="2627"/>
                  </a:cubicBezTo>
                  <a:cubicBezTo>
                    <a:pt x="4224" y="2594"/>
                    <a:pt x="4259" y="2545"/>
                    <a:pt x="4257" y="2504"/>
                  </a:cubicBezTo>
                  <a:cubicBezTo>
                    <a:pt x="4252" y="2412"/>
                    <a:pt x="4237" y="2452"/>
                    <a:pt x="4175" y="2441"/>
                  </a:cubicBezTo>
                  <a:cubicBezTo>
                    <a:pt x="4060" y="2420"/>
                    <a:pt x="4088" y="2384"/>
                    <a:pt x="4003" y="2469"/>
                  </a:cubicBezTo>
                  <a:cubicBezTo>
                    <a:pt x="3999" y="2492"/>
                    <a:pt x="3911" y="2408"/>
                    <a:pt x="3939" y="2370"/>
                  </a:cubicBezTo>
                  <a:cubicBezTo>
                    <a:pt x="3910" y="2346"/>
                    <a:pt x="3941" y="2329"/>
                    <a:pt x="3891" y="2326"/>
                  </a:cubicBezTo>
                  <a:cubicBezTo>
                    <a:pt x="3861" y="2324"/>
                    <a:pt x="3906" y="2274"/>
                    <a:pt x="3886" y="2250"/>
                  </a:cubicBezTo>
                  <a:cubicBezTo>
                    <a:pt x="3833" y="2186"/>
                    <a:pt x="3835" y="2259"/>
                    <a:pt x="3771" y="2226"/>
                  </a:cubicBezTo>
                  <a:cubicBezTo>
                    <a:pt x="3747" y="2213"/>
                    <a:pt x="3767" y="2205"/>
                    <a:pt x="3774" y="2195"/>
                  </a:cubicBezTo>
                  <a:cubicBezTo>
                    <a:pt x="3804" y="2154"/>
                    <a:pt x="3735" y="2135"/>
                    <a:pt x="3726" y="2108"/>
                  </a:cubicBezTo>
                  <a:cubicBezTo>
                    <a:pt x="3714" y="2071"/>
                    <a:pt x="3760" y="2024"/>
                    <a:pt x="3788" y="2007"/>
                  </a:cubicBezTo>
                  <a:cubicBezTo>
                    <a:pt x="3839" y="1976"/>
                    <a:pt x="3810" y="2061"/>
                    <a:pt x="3833" y="2058"/>
                  </a:cubicBezTo>
                  <a:cubicBezTo>
                    <a:pt x="3868" y="2054"/>
                    <a:pt x="3863" y="2022"/>
                    <a:pt x="3845" y="2003"/>
                  </a:cubicBezTo>
                  <a:cubicBezTo>
                    <a:pt x="3791" y="1943"/>
                    <a:pt x="3859" y="1987"/>
                    <a:pt x="3878" y="1964"/>
                  </a:cubicBezTo>
                  <a:cubicBezTo>
                    <a:pt x="3874" y="1954"/>
                    <a:pt x="3868" y="1943"/>
                    <a:pt x="3863" y="1934"/>
                  </a:cubicBezTo>
                  <a:cubicBezTo>
                    <a:pt x="3872" y="1932"/>
                    <a:pt x="3964" y="1972"/>
                    <a:pt x="3931" y="1916"/>
                  </a:cubicBezTo>
                  <a:cubicBezTo>
                    <a:pt x="3905" y="1871"/>
                    <a:pt x="4010" y="1896"/>
                    <a:pt x="4015" y="1896"/>
                  </a:cubicBezTo>
                  <a:cubicBezTo>
                    <a:pt x="4010" y="1889"/>
                    <a:pt x="3988" y="1849"/>
                    <a:pt x="4013" y="1854"/>
                  </a:cubicBezTo>
                  <a:cubicBezTo>
                    <a:pt x="4011" y="1854"/>
                    <a:pt x="4084" y="1899"/>
                    <a:pt x="4083" y="1892"/>
                  </a:cubicBezTo>
                  <a:cubicBezTo>
                    <a:pt x="4084" y="1865"/>
                    <a:pt x="4114" y="1856"/>
                    <a:pt x="4110" y="1827"/>
                  </a:cubicBezTo>
                  <a:cubicBezTo>
                    <a:pt x="4132" y="1854"/>
                    <a:pt x="4141" y="1720"/>
                    <a:pt x="4222" y="1782"/>
                  </a:cubicBezTo>
                  <a:cubicBezTo>
                    <a:pt x="4232" y="1789"/>
                    <a:pt x="4264" y="1838"/>
                    <a:pt x="4273" y="1812"/>
                  </a:cubicBezTo>
                  <a:cubicBezTo>
                    <a:pt x="4274" y="1807"/>
                    <a:pt x="4393" y="1713"/>
                    <a:pt x="4406" y="1707"/>
                  </a:cubicBezTo>
                  <a:cubicBezTo>
                    <a:pt x="4433" y="1694"/>
                    <a:pt x="4481" y="1679"/>
                    <a:pt x="4464" y="1650"/>
                  </a:cubicBezTo>
                  <a:cubicBezTo>
                    <a:pt x="4463" y="1648"/>
                    <a:pt x="4442" y="1589"/>
                    <a:pt x="4435" y="1593"/>
                  </a:cubicBezTo>
                  <a:cubicBezTo>
                    <a:pt x="4465" y="1575"/>
                    <a:pt x="4520" y="1589"/>
                    <a:pt x="4519" y="1543"/>
                  </a:cubicBezTo>
                  <a:cubicBezTo>
                    <a:pt x="4519" y="1520"/>
                    <a:pt x="4493" y="1475"/>
                    <a:pt x="4509" y="1455"/>
                  </a:cubicBezTo>
                  <a:cubicBezTo>
                    <a:pt x="4514" y="1499"/>
                    <a:pt x="4633" y="1426"/>
                    <a:pt x="4645" y="1409"/>
                  </a:cubicBezTo>
                  <a:cubicBezTo>
                    <a:pt x="4674" y="1366"/>
                    <a:pt x="4558" y="1203"/>
                    <a:pt x="4509" y="1195"/>
                  </a:cubicBezTo>
                  <a:cubicBezTo>
                    <a:pt x="4471" y="1189"/>
                    <a:pt x="4464" y="1099"/>
                    <a:pt x="4440" y="1079"/>
                  </a:cubicBezTo>
                  <a:cubicBezTo>
                    <a:pt x="4422" y="1068"/>
                    <a:pt x="4416" y="1053"/>
                    <a:pt x="4421" y="1033"/>
                  </a:cubicBezTo>
                  <a:cubicBezTo>
                    <a:pt x="4402" y="1032"/>
                    <a:pt x="4384" y="1025"/>
                    <a:pt x="4368" y="1014"/>
                  </a:cubicBezTo>
                  <a:cubicBezTo>
                    <a:pt x="4381" y="1003"/>
                    <a:pt x="4354" y="944"/>
                    <a:pt x="4341" y="938"/>
                  </a:cubicBezTo>
                  <a:cubicBezTo>
                    <a:pt x="4279" y="911"/>
                    <a:pt x="4249" y="947"/>
                    <a:pt x="4186" y="938"/>
                  </a:cubicBezTo>
                  <a:cubicBezTo>
                    <a:pt x="4164" y="936"/>
                    <a:pt x="4055" y="826"/>
                    <a:pt x="4022" y="866"/>
                  </a:cubicBezTo>
                  <a:cubicBezTo>
                    <a:pt x="3958" y="823"/>
                    <a:pt x="3943" y="1039"/>
                    <a:pt x="3895" y="1048"/>
                  </a:cubicBezTo>
                  <a:cubicBezTo>
                    <a:pt x="3852" y="1056"/>
                    <a:pt x="3807" y="1082"/>
                    <a:pt x="3789" y="1041"/>
                  </a:cubicBezTo>
                  <a:cubicBezTo>
                    <a:pt x="3773" y="1004"/>
                    <a:pt x="3770" y="976"/>
                    <a:pt x="3738" y="946"/>
                  </a:cubicBezTo>
                  <a:cubicBezTo>
                    <a:pt x="3720" y="929"/>
                    <a:pt x="3664" y="925"/>
                    <a:pt x="3661" y="921"/>
                  </a:cubicBezTo>
                  <a:cubicBezTo>
                    <a:pt x="3584" y="812"/>
                    <a:pt x="3539" y="873"/>
                    <a:pt x="3452" y="942"/>
                  </a:cubicBezTo>
                  <a:cubicBezTo>
                    <a:pt x="3438" y="953"/>
                    <a:pt x="3346" y="1082"/>
                    <a:pt x="3373" y="1083"/>
                  </a:cubicBezTo>
                  <a:cubicBezTo>
                    <a:pt x="3367" y="1088"/>
                    <a:pt x="3232" y="1141"/>
                    <a:pt x="3231" y="1139"/>
                  </a:cubicBezTo>
                  <a:cubicBezTo>
                    <a:pt x="3205" y="1103"/>
                    <a:pt x="3169" y="1106"/>
                    <a:pt x="3132" y="1070"/>
                  </a:cubicBezTo>
                  <a:cubicBezTo>
                    <a:pt x="3103" y="1041"/>
                    <a:pt x="3249" y="1000"/>
                    <a:pt x="3259" y="988"/>
                  </a:cubicBezTo>
                  <a:cubicBezTo>
                    <a:pt x="3145" y="942"/>
                    <a:pt x="3259" y="813"/>
                    <a:pt x="3185" y="739"/>
                  </a:cubicBezTo>
                  <a:cubicBezTo>
                    <a:pt x="3163" y="717"/>
                    <a:pt x="3189" y="642"/>
                    <a:pt x="3113" y="642"/>
                  </a:cubicBezTo>
                  <a:cubicBezTo>
                    <a:pt x="3078" y="642"/>
                    <a:pt x="2952" y="682"/>
                    <a:pt x="2947" y="661"/>
                  </a:cubicBezTo>
                  <a:cubicBezTo>
                    <a:pt x="2944" y="682"/>
                    <a:pt x="2801" y="718"/>
                    <a:pt x="2799" y="711"/>
                  </a:cubicBezTo>
                  <a:cubicBezTo>
                    <a:pt x="2753" y="757"/>
                    <a:pt x="2744" y="535"/>
                    <a:pt x="2731" y="524"/>
                  </a:cubicBezTo>
                  <a:cubicBezTo>
                    <a:pt x="2729" y="526"/>
                    <a:pt x="2683" y="407"/>
                    <a:pt x="2674" y="399"/>
                  </a:cubicBezTo>
                  <a:cubicBezTo>
                    <a:pt x="2734" y="308"/>
                    <a:pt x="2642" y="251"/>
                    <a:pt x="2576" y="254"/>
                  </a:cubicBezTo>
                  <a:cubicBezTo>
                    <a:pt x="2542" y="256"/>
                    <a:pt x="2554" y="297"/>
                    <a:pt x="2504" y="294"/>
                  </a:cubicBezTo>
                  <a:cubicBezTo>
                    <a:pt x="2452" y="291"/>
                    <a:pt x="2387" y="329"/>
                    <a:pt x="2343" y="305"/>
                  </a:cubicBezTo>
                  <a:cubicBezTo>
                    <a:pt x="2302" y="282"/>
                    <a:pt x="2255" y="313"/>
                    <a:pt x="2213" y="267"/>
                  </a:cubicBezTo>
                  <a:cubicBezTo>
                    <a:pt x="2185" y="236"/>
                    <a:pt x="2178" y="160"/>
                    <a:pt x="2116" y="160"/>
                  </a:cubicBezTo>
                  <a:cubicBezTo>
                    <a:pt x="2040" y="160"/>
                    <a:pt x="2006" y="57"/>
                    <a:pt x="1958" y="57"/>
                  </a:cubicBezTo>
                  <a:cubicBezTo>
                    <a:pt x="1884" y="57"/>
                    <a:pt x="1795" y="0"/>
                    <a:pt x="1720" y="8"/>
                  </a:cubicBezTo>
                  <a:cubicBezTo>
                    <a:pt x="1720" y="64"/>
                    <a:pt x="1724" y="141"/>
                    <a:pt x="1763" y="185"/>
                  </a:cubicBezTo>
                  <a:cubicBezTo>
                    <a:pt x="1780" y="204"/>
                    <a:pt x="1826" y="198"/>
                    <a:pt x="1823" y="228"/>
                  </a:cubicBezTo>
                  <a:cubicBezTo>
                    <a:pt x="1819" y="257"/>
                    <a:pt x="1801" y="287"/>
                    <a:pt x="1785" y="312"/>
                  </a:cubicBezTo>
                  <a:cubicBezTo>
                    <a:pt x="1747" y="371"/>
                    <a:pt x="1712" y="654"/>
                    <a:pt x="1804" y="695"/>
                  </a:cubicBezTo>
                  <a:cubicBezTo>
                    <a:pt x="1729" y="746"/>
                    <a:pt x="1741" y="775"/>
                    <a:pt x="1792" y="839"/>
                  </a:cubicBezTo>
                  <a:cubicBezTo>
                    <a:pt x="1797" y="846"/>
                    <a:pt x="1838" y="905"/>
                    <a:pt x="1838" y="906"/>
                  </a:cubicBezTo>
                  <a:cubicBezTo>
                    <a:pt x="1838" y="906"/>
                    <a:pt x="1748" y="988"/>
                    <a:pt x="1764" y="988"/>
                  </a:cubicBezTo>
                  <a:cubicBezTo>
                    <a:pt x="1791" y="988"/>
                    <a:pt x="1727" y="1049"/>
                    <a:pt x="1733" y="1044"/>
                  </a:cubicBezTo>
                  <a:cubicBezTo>
                    <a:pt x="1679" y="1100"/>
                    <a:pt x="1769" y="1080"/>
                    <a:pt x="1780" y="1114"/>
                  </a:cubicBezTo>
                  <a:cubicBezTo>
                    <a:pt x="1778" y="1130"/>
                    <a:pt x="1770" y="1141"/>
                    <a:pt x="1755" y="1147"/>
                  </a:cubicBezTo>
                  <a:cubicBezTo>
                    <a:pt x="1773" y="1159"/>
                    <a:pt x="1785" y="1185"/>
                    <a:pt x="1804" y="1197"/>
                  </a:cubicBezTo>
                  <a:cubicBezTo>
                    <a:pt x="1791" y="1199"/>
                    <a:pt x="1778" y="1198"/>
                    <a:pt x="1766" y="1193"/>
                  </a:cubicBezTo>
                  <a:cubicBezTo>
                    <a:pt x="1791" y="1210"/>
                    <a:pt x="1918" y="1361"/>
                    <a:pt x="1880" y="1402"/>
                  </a:cubicBezTo>
                  <a:cubicBezTo>
                    <a:pt x="1859" y="1375"/>
                    <a:pt x="1711" y="1428"/>
                    <a:pt x="1717" y="1409"/>
                  </a:cubicBezTo>
                  <a:cubicBezTo>
                    <a:pt x="1715" y="1415"/>
                    <a:pt x="1729" y="1416"/>
                    <a:pt x="1721" y="1425"/>
                  </a:cubicBezTo>
                  <a:cubicBezTo>
                    <a:pt x="1702" y="1425"/>
                    <a:pt x="1704" y="1392"/>
                    <a:pt x="1713" y="1379"/>
                  </a:cubicBezTo>
                  <a:cubicBezTo>
                    <a:pt x="1705" y="1380"/>
                    <a:pt x="1699" y="1384"/>
                    <a:pt x="1694" y="1390"/>
                  </a:cubicBezTo>
                  <a:cubicBezTo>
                    <a:pt x="1670" y="1387"/>
                    <a:pt x="1686" y="1364"/>
                    <a:pt x="1639" y="1374"/>
                  </a:cubicBezTo>
                  <a:cubicBezTo>
                    <a:pt x="1592" y="1383"/>
                    <a:pt x="1574" y="1433"/>
                    <a:pt x="1529" y="1401"/>
                  </a:cubicBezTo>
                  <a:cubicBezTo>
                    <a:pt x="1445" y="1340"/>
                    <a:pt x="1454" y="1258"/>
                    <a:pt x="1379" y="1208"/>
                  </a:cubicBezTo>
                  <a:cubicBezTo>
                    <a:pt x="1362" y="1226"/>
                    <a:pt x="1384" y="1259"/>
                    <a:pt x="1360" y="1288"/>
                  </a:cubicBezTo>
                  <a:cubicBezTo>
                    <a:pt x="1354" y="1279"/>
                    <a:pt x="1334" y="1263"/>
                    <a:pt x="1325" y="1269"/>
                  </a:cubicBezTo>
                  <a:cubicBezTo>
                    <a:pt x="1361" y="1323"/>
                    <a:pt x="1237" y="1330"/>
                    <a:pt x="1234" y="1314"/>
                  </a:cubicBezTo>
                  <a:cubicBezTo>
                    <a:pt x="1225" y="1363"/>
                    <a:pt x="1212" y="1400"/>
                    <a:pt x="1257" y="1429"/>
                  </a:cubicBezTo>
                  <a:cubicBezTo>
                    <a:pt x="1281" y="1445"/>
                    <a:pt x="1227" y="1512"/>
                    <a:pt x="1206" y="1512"/>
                  </a:cubicBezTo>
                  <a:cubicBezTo>
                    <a:pt x="1187" y="1461"/>
                    <a:pt x="1180" y="1499"/>
                    <a:pt x="1154" y="1493"/>
                  </a:cubicBezTo>
                  <a:cubicBezTo>
                    <a:pt x="1221" y="1532"/>
                    <a:pt x="1083" y="1525"/>
                    <a:pt x="1075" y="1524"/>
                  </a:cubicBezTo>
                  <a:cubicBezTo>
                    <a:pt x="1050" y="1522"/>
                    <a:pt x="1017" y="1497"/>
                    <a:pt x="1010" y="1462"/>
                  </a:cubicBezTo>
                  <a:cubicBezTo>
                    <a:pt x="1102" y="1507"/>
                    <a:pt x="1005" y="1371"/>
                    <a:pt x="1023" y="1371"/>
                  </a:cubicBezTo>
                  <a:cubicBezTo>
                    <a:pt x="978" y="1371"/>
                    <a:pt x="1003" y="1479"/>
                    <a:pt x="944" y="1416"/>
                  </a:cubicBezTo>
                  <a:cubicBezTo>
                    <a:pt x="886" y="1354"/>
                    <a:pt x="895" y="1338"/>
                    <a:pt x="813" y="1318"/>
                  </a:cubicBezTo>
                  <a:cubicBezTo>
                    <a:pt x="817" y="1357"/>
                    <a:pt x="755" y="1278"/>
                    <a:pt x="745" y="1270"/>
                  </a:cubicBezTo>
                  <a:cubicBezTo>
                    <a:pt x="716" y="1247"/>
                    <a:pt x="682" y="1272"/>
                    <a:pt x="657" y="1234"/>
                  </a:cubicBezTo>
                  <a:cubicBezTo>
                    <a:pt x="646" y="1245"/>
                    <a:pt x="611" y="1292"/>
                    <a:pt x="609" y="1293"/>
                  </a:cubicBezTo>
                  <a:cubicBezTo>
                    <a:pt x="587" y="1306"/>
                    <a:pt x="592" y="1312"/>
                    <a:pt x="577" y="1326"/>
                  </a:cubicBezTo>
                  <a:cubicBezTo>
                    <a:pt x="567" y="1323"/>
                    <a:pt x="557" y="1322"/>
                    <a:pt x="547" y="1322"/>
                  </a:cubicBezTo>
                  <a:cubicBezTo>
                    <a:pt x="597" y="1336"/>
                    <a:pt x="531" y="1371"/>
                    <a:pt x="511" y="1371"/>
                  </a:cubicBezTo>
                  <a:cubicBezTo>
                    <a:pt x="475" y="1371"/>
                    <a:pt x="399" y="1334"/>
                    <a:pt x="376" y="1307"/>
                  </a:cubicBezTo>
                  <a:cubicBezTo>
                    <a:pt x="378" y="1286"/>
                    <a:pt x="263" y="1225"/>
                    <a:pt x="252" y="1202"/>
                  </a:cubicBezTo>
                  <a:cubicBezTo>
                    <a:pt x="246" y="1203"/>
                    <a:pt x="252" y="1202"/>
                    <a:pt x="252" y="1202"/>
                  </a:cubicBezTo>
                  <a:lnTo>
                    <a:pt x="252" y="1202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3" name="Freeform 17">
              <a:extLst>
                <a:ext uri="{FF2B5EF4-FFF2-40B4-BE49-F238E27FC236}">
                  <a16:creationId xmlns:a16="http://schemas.microsoft.com/office/drawing/2014/main" id="{D81A3904-47BF-DCEF-FB25-739C6BACE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" y="1125"/>
              <a:ext cx="899" cy="660"/>
            </a:xfrm>
            <a:custGeom>
              <a:avLst/>
              <a:gdLst>
                <a:gd name="T0" fmla="*/ 1110 w 3960"/>
                <a:gd name="T1" fmla="*/ 2402 h 2910"/>
                <a:gd name="T2" fmla="*/ 902 w 3960"/>
                <a:gd name="T3" fmla="*/ 2243 h 2910"/>
                <a:gd name="T4" fmla="*/ 821 w 3960"/>
                <a:gd name="T5" fmla="*/ 2136 h 2910"/>
                <a:gd name="T6" fmla="*/ 611 w 3960"/>
                <a:gd name="T7" fmla="*/ 1976 h 2910"/>
                <a:gd name="T8" fmla="*/ 402 w 3960"/>
                <a:gd name="T9" fmla="*/ 1797 h 2910"/>
                <a:gd name="T10" fmla="*/ 387 w 3960"/>
                <a:gd name="T11" fmla="*/ 1584 h 2910"/>
                <a:gd name="T12" fmla="*/ 285 w 3960"/>
                <a:gd name="T13" fmla="*/ 1305 h 2910"/>
                <a:gd name="T14" fmla="*/ 311 w 3960"/>
                <a:gd name="T15" fmla="*/ 1083 h 2910"/>
                <a:gd name="T16" fmla="*/ 269 w 3960"/>
                <a:gd name="T17" fmla="*/ 994 h 2910"/>
                <a:gd name="T18" fmla="*/ 168 w 3960"/>
                <a:gd name="T19" fmla="*/ 832 h 2910"/>
                <a:gd name="T20" fmla="*/ 34 w 3960"/>
                <a:gd name="T21" fmla="*/ 639 h 2910"/>
                <a:gd name="T22" fmla="*/ 152 w 3960"/>
                <a:gd name="T23" fmla="*/ 395 h 2910"/>
                <a:gd name="T24" fmla="*/ 254 w 3960"/>
                <a:gd name="T25" fmla="*/ 357 h 2910"/>
                <a:gd name="T26" fmla="*/ 419 w 3960"/>
                <a:gd name="T27" fmla="*/ 456 h 2910"/>
                <a:gd name="T28" fmla="*/ 588 w 3960"/>
                <a:gd name="T29" fmla="*/ 798 h 2910"/>
                <a:gd name="T30" fmla="*/ 573 w 3960"/>
                <a:gd name="T31" fmla="*/ 878 h 2910"/>
                <a:gd name="T32" fmla="*/ 657 w 3960"/>
                <a:gd name="T33" fmla="*/ 965 h 2910"/>
                <a:gd name="T34" fmla="*/ 604 w 3960"/>
                <a:gd name="T35" fmla="*/ 1193 h 2910"/>
                <a:gd name="T36" fmla="*/ 790 w 3960"/>
                <a:gd name="T37" fmla="*/ 1011 h 2910"/>
                <a:gd name="T38" fmla="*/ 886 w 3960"/>
                <a:gd name="T39" fmla="*/ 792 h 2910"/>
                <a:gd name="T40" fmla="*/ 1101 w 3960"/>
                <a:gd name="T41" fmla="*/ 513 h 2910"/>
                <a:gd name="T42" fmla="*/ 1361 w 3960"/>
                <a:gd name="T43" fmla="*/ 361 h 2910"/>
                <a:gd name="T44" fmla="*/ 1505 w 3960"/>
                <a:gd name="T45" fmla="*/ 210 h 2910"/>
                <a:gd name="T46" fmla="*/ 1968 w 3960"/>
                <a:gd name="T47" fmla="*/ 148 h 2910"/>
                <a:gd name="T48" fmla="*/ 2234 w 3960"/>
                <a:gd name="T49" fmla="*/ 187 h 2910"/>
                <a:gd name="T50" fmla="*/ 2568 w 3960"/>
                <a:gd name="T51" fmla="*/ 149 h 2910"/>
                <a:gd name="T52" fmla="*/ 2899 w 3960"/>
                <a:gd name="T53" fmla="*/ 240 h 2910"/>
                <a:gd name="T54" fmla="*/ 3323 w 3960"/>
                <a:gd name="T55" fmla="*/ 509 h 2910"/>
                <a:gd name="T56" fmla="*/ 3452 w 3960"/>
                <a:gd name="T57" fmla="*/ 695 h 2910"/>
                <a:gd name="T58" fmla="*/ 3752 w 3960"/>
                <a:gd name="T59" fmla="*/ 775 h 2910"/>
                <a:gd name="T60" fmla="*/ 3870 w 3960"/>
                <a:gd name="T61" fmla="*/ 1022 h 2910"/>
                <a:gd name="T62" fmla="*/ 3859 w 3960"/>
                <a:gd name="T63" fmla="*/ 1277 h 2910"/>
                <a:gd name="T64" fmla="*/ 3866 w 3960"/>
                <a:gd name="T65" fmla="*/ 1455 h 2910"/>
                <a:gd name="T66" fmla="*/ 3913 w 3960"/>
                <a:gd name="T67" fmla="*/ 1766 h 2910"/>
                <a:gd name="T68" fmla="*/ 3870 w 3960"/>
                <a:gd name="T69" fmla="*/ 1823 h 2910"/>
                <a:gd name="T70" fmla="*/ 3916 w 3960"/>
                <a:gd name="T71" fmla="*/ 1941 h 2910"/>
                <a:gd name="T72" fmla="*/ 3762 w 3960"/>
                <a:gd name="T73" fmla="*/ 1904 h 2910"/>
                <a:gd name="T74" fmla="*/ 3783 w 3960"/>
                <a:gd name="T75" fmla="*/ 1987 h 2910"/>
                <a:gd name="T76" fmla="*/ 3895 w 3960"/>
                <a:gd name="T77" fmla="*/ 2052 h 2910"/>
                <a:gd name="T78" fmla="*/ 3945 w 3960"/>
                <a:gd name="T79" fmla="*/ 2161 h 2910"/>
                <a:gd name="T80" fmla="*/ 3874 w 3960"/>
                <a:gd name="T81" fmla="*/ 2203 h 2910"/>
                <a:gd name="T82" fmla="*/ 3908 w 3960"/>
                <a:gd name="T83" fmla="*/ 2313 h 2910"/>
                <a:gd name="T84" fmla="*/ 3734 w 3960"/>
                <a:gd name="T85" fmla="*/ 2402 h 2910"/>
                <a:gd name="T86" fmla="*/ 3676 w 3960"/>
                <a:gd name="T87" fmla="*/ 2390 h 2910"/>
                <a:gd name="T88" fmla="*/ 3623 w 3960"/>
                <a:gd name="T89" fmla="*/ 2655 h 2910"/>
                <a:gd name="T90" fmla="*/ 3365 w 3960"/>
                <a:gd name="T91" fmla="*/ 2454 h 2910"/>
                <a:gd name="T92" fmla="*/ 3209 w 3960"/>
                <a:gd name="T93" fmla="*/ 2375 h 2910"/>
                <a:gd name="T94" fmla="*/ 3108 w 3960"/>
                <a:gd name="T95" fmla="*/ 2473 h 2910"/>
                <a:gd name="T96" fmla="*/ 2829 w 3960"/>
                <a:gd name="T97" fmla="*/ 2625 h 2910"/>
                <a:gd name="T98" fmla="*/ 2670 w 3960"/>
                <a:gd name="T99" fmla="*/ 2746 h 2910"/>
                <a:gd name="T100" fmla="*/ 2574 w 3960"/>
                <a:gd name="T101" fmla="*/ 2862 h 2910"/>
                <a:gd name="T102" fmla="*/ 2282 w 3960"/>
                <a:gd name="T103" fmla="*/ 2818 h 2910"/>
                <a:gd name="T104" fmla="*/ 2096 w 3960"/>
                <a:gd name="T105" fmla="*/ 2724 h 2910"/>
                <a:gd name="T106" fmla="*/ 1791 w 3960"/>
                <a:gd name="T107" fmla="*/ 2736 h 2910"/>
                <a:gd name="T108" fmla="*/ 1686 w 3960"/>
                <a:gd name="T109" fmla="*/ 2910 h 2910"/>
                <a:gd name="T110" fmla="*/ 1450 w 3960"/>
                <a:gd name="T111" fmla="*/ 2834 h 2910"/>
                <a:gd name="T112" fmla="*/ 1250 w 3960"/>
                <a:gd name="T113" fmla="*/ 2762 h 2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60" h="2910">
                  <a:moveTo>
                    <a:pt x="1250" y="2762"/>
                  </a:moveTo>
                  <a:cubicBezTo>
                    <a:pt x="1294" y="2607"/>
                    <a:pt x="912" y="2586"/>
                    <a:pt x="1049" y="2455"/>
                  </a:cubicBezTo>
                  <a:cubicBezTo>
                    <a:pt x="1082" y="2423"/>
                    <a:pt x="1085" y="2458"/>
                    <a:pt x="1110" y="2402"/>
                  </a:cubicBezTo>
                  <a:cubicBezTo>
                    <a:pt x="1122" y="2373"/>
                    <a:pt x="1143" y="2385"/>
                    <a:pt x="1113" y="2344"/>
                  </a:cubicBezTo>
                  <a:cubicBezTo>
                    <a:pt x="1041" y="2344"/>
                    <a:pt x="1043" y="2188"/>
                    <a:pt x="915" y="2283"/>
                  </a:cubicBezTo>
                  <a:cubicBezTo>
                    <a:pt x="915" y="2271"/>
                    <a:pt x="901" y="2249"/>
                    <a:pt x="902" y="2243"/>
                  </a:cubicBezTo>
                  <a:cubicBezTo>
                    <a:pt x="905" y="2225"/>
                    <a:pt x="971" y="2238"/>
                    <a:pt x="928" y="2195"/>
                  </a:cubicBezTo>
                  <a:cubicBezTo>
                    <a:pt x="912" y="2179"/>
                    <a:pt x="856" y="2179"/>
                    <a:pt x="831" y="2158"/>
                  </a:cubicBezTo>
                  <a:cubicBezTo>
                    <a:pt x="831" y="2163"/>
                    <a:pt x="826" y="2124"/>
                    <a:pt x="821" y="2136"/>
                  </a:cubicBezTo>
                  <a:cubicBezTo>
                    <a:pt x="828" y="2129"/>
                    <a:pt x="834" y="2121"/>
                    <a:pt x="840" y="2112"/>
                  </a:cubicBezTo>
                  <a:cubicBezTo>
                    <a:pt x="833" y="2103"/>
                    <a:pt x="730" y="2119"/>
                    <a:pt x="767" y="2071"/>
                  </a:cubicBezTo>
                  <a:cubicBezTo>
                    <a:pt x="686" y="2071"/>
                    <a:pt x="689" y="1899"/>
                    <a:pt x="611" y="1976"/>
                  </a:cubicBezTo>
                  <a:cubicBezTo>
                    <a:pt x="556" y="1943"/>
                    <a:pt x="614" y="1875"/>
                    <a:pt x="561" y="1842"/>
                  </a:cubicBezTo>
                  <a:cubicBezTo>
                    <a:pt x="518" y="1816"/>
                    <a:pt x="508" y="1835"/>
                    <a:pt x="465" y="1828"/>
                  </a:cubicBezTo>
                  <a:cubicBezTo>
                    <a:pt x="497" y="1832"/>
                    <a:pt x="382" y="1775"/>
                    <a:pt x="402" y="1797"/>
                  </a:cubicBezTo>
                  <a:cubicBezTo>
                    <a:pt x="407" y="1796"/>
                    <a:pt x="422" y="1748"/>
                    <a:pt x="434" y="1741"/>
                  </a:cubicBezTo>
                  <a:cubicBezTo>
                    <a:pt x="480" y="1712"/>
                    <a:pt x="459" y="1696"/>
                    <a:pt x="417" y="1668"/>
                  </a:cubicBezTo>
                  <a:cubicBezTo>
                    <a:pt x="416" y="1669"/>
                    <a:pt x="387" y="1584"/>
                    <a:pt x="387" y="1584"/>
                  </a:cubicBezTo>
                  <a:cubicBezTo>
                    <a:pt x="358" y="1643"/>
                    <a:pt x="326" y="1544"/>
                    <a:pt x="333" y="1551"/>
                  </a:cubicBezTo>
                  <a:cubicBezTo>
                    <a:pt x="342" y="1560"/>
                    <a:pt x="169" y="1477"/>
                    <a:pt x="257" y="1464"/>
                  </a:cubicBezTo>
                  <a:cubicBezTo>
                    <a:pt x="210" y="1471"/>
                    <a:pt x="286" y="1283"/>
                    <a:pt x="285" y="1305"/>
                  </a:cubicBezTo>
                  <a:cubicBezTo>
                    <a:pt x="286" y="1286"/>
                    <a:pt x="282" y="1270"/>
                    <a:pt x="304" y="1258"/>
                  </a:cubicBezTo>
                  <a:cubicBezTo>
                    <a:pt x="370" y="1221"/>
                    <a:pt x="329" y="1213"/>
                    <a:pt x="319" y="1186"/>
                  </a:cubicBezTo>
                  <a:cubicBezTo>
                    <a:pt x="333" y="1182"/>
                    <a:pt x="320" y="1083"/>
                    <a:pt x="311" y="1083"/>
                  </a:cubicBezTo>
                  <a:cubicBezTo>
                    <a:pt x="322" y="1075"/>
                    <a:pt x="316" y="1067"/>
                    <a:pt x="293" y="1059"/>
                  </a:cubicBezTo>
                  <a:cubicBezTo>
                    <a:pt x="266" y="1023"/>
                    <a:pt x="305" y="1041"/>
                    <a:pt x="315" y="1030"/>
                  </a:cubicBezTo>
                  <a:cubicBezTo>
                    <a:pt x="306" y="1015"/>
                    <a:pt x="277" y="1008"/>
                    <a:pt x="269" y="994"/>
                  </a:cubicBezTo>
                  <a:cubicBezTo>
                    <a:pt x="244" y="945"/>
                    <a:pt x="240" y="935"/>
                    <a:pt x="197" y="943"/>
                  </a:cubicBezTo>
                  <a:cubicBezTo>
                    <a:pt x="200" y="930"/>
                    <a:pt x="232" y="883"/>
                    <a:pt x="206" y="877"/>
                  </a:cubicBezTo>
                  <a:cubicBezTo>
                    <a:pt x="209" y="878"/>
                    <a:pt x="175" y="821"/>
                    <a:pt x="168" y="832"/>
                  </a:cubicBezTo>
                  <a:cubicBezTo>
                    <a:pt x="175" y="824"/>
                    <a:pt x="182" y="816"/>
                    <a:pt x="188" y="807"/>
                  </a:cubicBezTo>
                  <a:cubicBezTo>
                    <a:pt x="138" y="912"/>
                    <a:pt x="20" y="688"/>
                    <a:pt x="0" y="688"/>
                  </a:cubicBezTo>
                  <a:cubicBezTo>
                    <a:pt x="26" y="665"/>
                    <a:pt x="52" y="687"/>
                    <a:pt x="34" y="639"/>
                  </a:cubicBezTo>
                  <a:cubicBezTo>
                    <a:pt x="56" y="645"/>
                    <a:pt x="116" y="625"/>
                    <a:pt x="136" y="617"/>
                  </a:cubicBezTo>
                  <a:cubicBezTo>
                    <a:pt x="212" y="592"/>
                    <a:pt x="148" y="579"/>
                    <a:pt x="182" y="551"/>
                  </a:cubicBezTo>
                  <a:cubicBezTo>
                    <a:pt x="115" y="551"/>
                    <a:pt x="165" y="408"/>
                    <a:pt x="152" y="395"/>
                  </a:cubicBezTo>
                  <a:cubicBezTo>
                    <a:pt x="152" y="396"/>
                    <a:pt x="120" y="375"/>
                    <a:pt x="112" y="367"/>
                  </a:cubicBezTo>
                  <a:cubicBezTo>
                    <a:pt x="72" y="326"/>
                    <a:pt x="139" y="323"/>
                    <a:pt x="144" y="346"/>
                  </a:cubicBezTo>
                  <a:cubicBezTo>
                    <a:pt x="153" y="393"/>
                    <a:pt x="217" y="355"/>
                    <a:pt x="254" y="357"/>
                  </a:cubicBezTo>
                  <a:cubicBezTo>
                    <a:pt x="258" y="353"/>
                    <a:pt x="254" y="358"/>
                    <a:pt x="258" y="354"/>
                  </a:cubicBezTo>
                  <a:cubicBezTo>
                    <a:pt x="258" y="366"/>
                    <a:pt x="331" y="360"/>
                    <a:pt x="344" y="362"/>
                  </a:cubicBezTo>
                  <a:cubicBezTo>
                    <a:pt x="400" y="372"/>
                    <a:pt x="353" y="456"/>
                    <a:pt x="419" y="456"/>
                  </a:cubicBezTo>
                  <a:cubicBezTo>
                    <a:pt x="376" y="456"/>
                    <a:pt x="406" y="559"/>
                    <a:pt x="406" y="567"/>
                  </a:cubicBezTo>
                  <a:cubicBezTo>
                    <a:pt x="407" y="628"/>
                    <a:pt x="374" y="662"/>
                    <a:pt x="465" y="667"/>
                  </a:cubicBezTo>
                  <a:cubicBezTo>
                    <a:pt x="557" y="672"/>
                    <a:pt x="598" y="691"/>
                    <a:pt x="588" y="798"/>
                  </a:cubicBezTo>
                  <a:cubicBezTo>
                    <a:pt x="570" y="784"/>
                    <a:pt x="527" y="772"/>
                    <a:pt x="524" y="741"/>
                  </a:cubicBezTo>
                  <a:cubicBezTo>
                    <a:pt x="525" y="763"/>
                    <a:pt x="496" y="798"/>
                    <a:pt x="508" y="809"/>
                  </a:cubicBezTo>
                  <a:cubicBezTo>
                    <a:pt x="525" y="828"/>
                    <a:pt x="549" y="882"/>
                    <a:pt x="573" y="878"/>
                  </a:cubicBezTo>
                  <a:cubicBezTo>
                    <a:pt x="572" y="880"/>
                    <a:pt x="618" y="916"/>
                    <a:pt x="638" y="938"/>
                  </a:cubicBezTo>
                  <a:cubicBezTo>
                    <a:pt x="628" y="941"/>
                    <a:pt x="617" y="944"/>
                    <a:pt x="607" y="946"/>
                  </a:cubicBezTo>
                  <a:cubicBezTo>
                    <a:pt x="613" y="952"/>
                    <a:pt x="645" y="955"/>
                    <a:pt x="657" y="965"/>
                  </a:cubicBezTo>
                  <a:cubicBezTo>
                    <a:pt x="633" y="976"/>
                    <a:pt x="574" y="1032"/>
                    <a:pt x="630" y="1020"/>
                  </a:cubicBezTo>
                  <a:cubicBezTo>
                    <a:pt x="630" y="1071"/>
                    <a:pt x="539" y="1073"/>
                    <a:pt x="584" y="1116"/>
                  </a:cubicBezTo>
                  <a:cubicBezTo>
                    <a:pt x="586" y="1119"/>
                    <a:pt x="633" y="1198"/>
                    <a:pt x="604" y="1193"/>
                  </a:cubicBezTo>
                  <a:cubicBezTo>
                    <a:pt x="639" y="1211"/>
                    <a:pt x="726" y="1263"/>
                    <a:pt x="763" y="1239"/>
                  </a:cubicBezTo>
                  <a:cubicBezTo>
                    <a:pt x="672" y="1223"/>
                    <a:pt x="782" y="1145"/>
                    <a:pt x="775" y="1120"/>
                  </a:cubicBezTo>
                  <a:cubicBezTo>
                    <a:pt x="765" y="1085"/>
                    <a:pt x="719" y="987"/>
                    <a:pt x="790" y="1011"/>
                  </a:cubicBezTo>
                  <a:cubicBezTo>
                    <a:pt x="795" y="998"/>
                    <a:pt x="773" y="912"/>
                    <a:pt x="805" y="920"/>
                  </a:cubicBezTo>
                  <a:cubicBezTo>
                    <a:pt x="742" y="899"/>
                    <a:pt x="868" y="866"/>
                    <a:pt x="873" y="916"/>
                  </a:cubicBezTo>
                  <a:cubicBezTo>
                    <a:pt x="897" y="891"/>
                    <a:pt x="882" y="838"/>
                    <a:pt x="886" y="792"/>
                  </a:cubicBezTo>
                  <a:cubicBezTo>
                    <a:pt x="888" y="772"/>
                    <a:pt x="917" y="764"/>
                    <a:pt x="926" y="749"/>
                  </a:cubicBezTo>
                  <a:cubicBezTo>
                    <a:pt x="971" y="671"/>
                    <a:pt x="984" y="698"/>
                    <a:pt x="1065" y="655"/>
                  </a:cubicBezTo>
                  <a:cubicBezTo>
                    <a:pt x="1115" y="629"/>
                    <a:pt x="1059" y="548"/>
                    <a:pt x="1101" y="513"/>
                  </a:cubicBezTo>
                  <a:cubicBezTo>
                    <a:pt x="1084" y="510"/>
                    <a:pt x="1207" y="473"/>
                    <a:pt x="1207" y="507"/>
                  </a:cubicBezTo>
                  <a:cubicBezTo>
                    <a:pt x="1207" y="477"/>
                    <a:pt x="1253" y="416"/>
                    <a:pt x="1281" y="398"/>
                  </a:cubicBezTo>
                  <a:cubicBezTo>
                    <a:pt x="1299" y="386"/>
                    <a:pt x="1340" y="361"/>
                    <a:pt x="1361" y="361"/>
                  </a:cubicBezTo>
                  <a:cubicBezTo>
                    <a:pt x="1380" y="361"/>
                    <a:pt x="1382" y="412"/>
                    <a:pt x="1401" y="409"/>
                  </a:cubicBezTo>
                  <a:cubicBezTo>
                    <a:pt x="1445" y="400"/>
                    <a:pt x="1439" y="316"/>
                    <a:pt x="1439" y="280"/>
                  </a:cubicBezTo>
                  <a:cubicBezTo>
                    <a:pt x="1439" y="265"/>
                    <a:pt x="1493" y="224"/>
                    <a:pt x="1505" y="210"/>
                  </a:cubicBezTo>
                  <a:cubicBezTo>
                    <a:pt x="1576" y="130"/>
                    <a:pt x="1635" y="198"/>
                    <a:pt x="1708" y="175"/>
                  </a:cubicBezTo>
                  <a:cubicBezTo>
                    <a:pt x="1770" y="156"/>
                    <a:pt x="1795" y="160"/>
                    <a:pt x="1859" y="160"/>
                  </a:cubicBezTo>
                  <a:cubicBezTo>
                    <a:pt x="1914" y="160"/>
                    <a:pt x="1895" y="104"/>
                    <a:pt x="1968" y="148"/>
                  </a:cubicBezTo>
                  <a:cubicBezTo>
                    <a:pt x="2010" y="173"/>
                    <a:pt x="2036" y="167"/>
                    <a:pt x="2077" y="155"/>
                  </a:cubicBezTo>
                  <a:cubicBezTo>
                    <a:pt x="2136" y="139"/>
                    <a:pt x="2143" y="259"/>
                    <a:pt x="2191" y="270"/>
                  </a:cubicBezTo>
                  <a:cubicBezTo>
                    <a:pt x="2219" y="249"/>
                    <a:pt x="2197" y="207"/>
                    <a:pt x="2234" y="187"/>
                  </a:cubicBezTo>
                  <a:cubicBezTo>
                    <a:pt x="2272" y="166"/>
                    <a:pt x="2281" y="163"/>
                    <a:pt x="2299" y="128"/>
                  </a:cubicBezTo>
                  <a:cubicBezTo>
                    <a:pt x="2336" y="55"/>
                    <a:pt x="2467" y="66"/>
                    <a:pt x="2533" y="42"/>
                  </a:cubicBezTo>
                  <a:cubicBezTo>
                    <a:pt x="2531" y="55"/>
                    <a:pt x="2555" y="147"/>
                    <a:pt x="2568" y="149"/>
                  </a:cubicBezTo>
                  <a:cubicBezTo>
                    <a:pt x="2539" y="144"/>
                    <a:pt x="2620" y="15"/>
                    <a:pt x="2620" y="0"/>
                  </a:cubicBezTo>
                  <a:cubicBezTo>
                    <a:pt x="2688" y="46"/>
                    <a:pt x="2736" y="110"/>
                    <a:pt x="2801" y="154"/>
                  </a:cubicBezTo>
                  <a:cubicBezTo>
                    <a:pt x="2835" y="176"/>
                    <a:pt x="2859" y="245"/>
                    <a:pt x="2899" y="240"/>
                  </a:cubicBezTo>
                  <a:cubicBezTo>
                    <a:pt x="2923" y="236"/>
                    <a:pt x="2952" y="321"/>
                    <a:pt x="2977" y="327"/>
                  </a:cubicBezTo>
                  <a:cubicBezTo>
                    <a:pt x="3007" y="401"/>
                    <a:pt x="3125" y="475"/>
                    <a:pt x="3226" y="451"/>
                  </a:cubicBezTo>
                  <a:cubicBezTo>
                    <a:pt x="3253" y="444"/>
                    <a:pt x="3287" y="512"/>
                    <a:pt x="3323" y="509"/>
                  </a:cubicBezTo>
                  <a:cubicBezTo>
                    <a:pt x="3325" y="511"/>
                    <a:pt x="3389" y="507"/>
                    <a:pt x="3403" y="502"/>
                  </a:cubicBezTo>
                  <a:cubicBezTo>
                    <a:pt x="3415" y="564"/>
                    <a:pt x="3499" y="543"/>
                    <a:pt x="3516" y="597"/>
                  </a:cubicBezTo>
                  <a:cubicBezTo>
                    <a:pt x="3517" y="600"/>
                    <a:pt x="3470" y="695"/>
                    <a:pt x="3452" y="695"/>
                  </a:cubicBezTo>
                  <a:cubicBezTo>
                    <a:pt x="3458" y="696"/>
                    <a:pt x="3551" y="720"/>
                    <a:pt x="3527" y="742"/>
                  </a:cubicBezTo>
                  <a:cubicBezTo>
                    <a:pt x="3541" y="729"/>
                    <a:pt x="3586" y="676"/>
                    <a:pt x="3608" y="699"/>
                  </a:cubicBezTo>
                  <a:cubicBezTo>
                    <a:pt x="3592" y="715"/>
                    <a:pt x="3782" y="751"/>
                    <a:pt x="3752" y="775"/>
                  </a:cubicBezTo>
                  <a:cubicBezTo>
                    <a:pt x="3761" y="773"/>
                    <a:pt x="3855" y="719"/>
                    <a:pt x="3855" y="731"/>
                  </a:cubicBezTo>
                  <a:cubicBezTo>
                    <a:pt x="3855" y="772"/>
                    <a:pt x="3936" y="831"/>
                    <a:pt x="3923" y="885"/>
                  </a:cubicBezTo>
                  <a:cubicBezTo>
                    <a:pt x="3909" y="941"/>
                    <a:pt x="3821" y="995"/>
                    <a:pt x="3870" y="1022"/>
                  </a:cubicBezTo>
                  <a:cubicBezTo>
                    <a:pt x="3870" y="1022"/>
                    <a:pt x="3849" y="1149"/>
                    <a:pt x="3821" y="1121"/>
                  </a:cubicBezTo>
                  <a:cubicBezTo>
                    <a:pt x="3833" y="1135"/>
                    <a:pt x="3815" y="1191"/>
                    <a:pt x="3799" y="1188"/>
                  </a:cubicBezTo>
                  <a:cubicBezTo>
                    <a:pt x="3861" y="1198"/>
                    <a:pt x="3864" y="1212"/>
                    <a:pt x="3859" y="1277"/>
                  </a:cubicBezTo>
                  <a:cubicBezTo>
                    <a:pt x="3856" y="1319"/>
                    <a:pt x="3799" y="1335"/>
                    <a:pt x="3798" y="1345"/>
                  </a:cubicBezTo>
                  <a:cubicBezTo>
                    <a:pt x="3797" y="1421"/>
                    <a:pt x="3880" y="1401"/>
                    <a:pt x="3897" y="1440"/>
                  </a:cubicBezTo>
                  <a:cubicBezTo>
                    <a:pt x="3886" y="1470"/>
                    <a:pt x="3880" y="1451"/>
                    <a:pt x="3866" y="1455"/>
                  </a:cubicBezTo>
                  <a:cubicBezTo>
                    <a:pt x="3929" y="1467"/>
                    <a:pt x="3827" y="1524"/>
                    <a:pt x="3828" y="1523"/>
                  </a:cubicBezTo>
                  <a:cubicBezTo>
                    <a:pt x="3862" y="1529"/>
                    <a:pt x="3939" y="1641"/>
                    <a:pt x="3899" y="1641"/>
                  </a:cubicBezTo>
                  <a:cubicBezTo>
                    <a:pt x="3948" y="1641"/>
                    <a:pt x="3921" y="1752"/>
                    <a:pt x="3913" y="1766"/>
                  </a:cubicBezTo>
                  <a:cubicBezTo>
                    <a:pt x="3911" y="1769"/>
                    <a:pt x="3951" y="1778"/>
                    <a:pt x="3957" y="1778"/>
                  </a:cubicBezTo>
                  <a:cubicBezTo>
                    <a:pt x="3946" y="1781"/>
                    <a:pt x="3933" y="1838"/>
                    <a:pt x="3941" y="1833"/>
                  </a:cubicBezTo>
                  <a:cubicBezTo>
                    <a:pt x="3920" y="1845"/>
                    <a:pt x="3900" y="1811"/>
                    <a:pt x="3870" y="1823"/>
                  </a:cubicBezTo>
                  <a:cubicBezTo>
                    <a:pt x="3881" y="1839"/>
                    <a:pt x="3905" y="1890"/>
                    <a:pt x="3908" y="1892"/>
                  </a:cubicBezTo>
                  <a:cubicBezTo>
                    <a:pt x="3908" y="1873"/>
                    <a:pt x="3913" y="1918"/>
                    <a:pt x="3914" y="1908"/>
                  </a:cubicBezTo>
                  <a:cubicBezTo>
                    <a:pt x="3913" y="1914"/>
                    <a:pt x="3927" y="1936"/>
                    <a:pt x="3916" y="1941"/>
                  </a:cubicBezTo>
                  <a:cubicBezTo>
                    <a:pt x="3902" y="1948"/>
                    <a:pt x="3872" y="1905"/>
                    <a:pt x="3872" y="1905"/>
                  </a:cubicBezTo>
                  <a:cubicBezTo>
                    <a:pt x="3858" y="1894"/>
                    <a:pt x="3832" y="1878"/>
                    <a:pt x="3817" y="1873"/>
                  </a:cubicBezTo>
                  <a:cubicBezTo>
                    <a:pt x="3826" y="1876"/>
                    <a:pt x="3762" y="1902"/>
                    <a:pt x="3762" y="1904"/>
                  </a:cubicBezTo>
                  <a:cubicBezTo>
                    <a:pt x="3766" y="1911"/>
                    <a:pt x="3771" y="1917"/>
                    <a:pt x="3777" y="1922"/>
                  </a:cubicBezTo>
                  <a:cubicBezTo>
                    <a:pt x="3762" y="1928"/>
                    <a:pt x="3746" y="1929"/>
                    <a:pt x="3729" y="1926"/>
                  </a:cubicBezTo>
                  <a:cubicBezTo>
                    <a:pt x="3740" y="1937"/>
                    <a:pt x="3791" y="1985"/>
                    <a:pt x="3783" y="1987"/>
                  </a:cubicBezTo>
                  <a:cubicBezTo>
                    <a:pt x="3809" y="1988"/>
                    <a:pt x="3783" y="1979"/>
                    <a:pt x="3802" y="1968"/>
                  </a:cubicBezTo>
                  <a:cubicBezTo>
                    <a:pt x="3812" y="1987"/>
                    <a:pt x="3837" y="1993"/>
                    <a:pt x="3864" y="1992"/>
                  </a:cubicBezTo>
                  <a:cubicBezTo>
                    <a:pt x="3928" y="1992"/>
                    <a:pt x="3899" y="2064"/>
                    <a:pt x="3895" y="2052"/>
                  </a:cubicBezTo>
                  <a:cubicBezTo>
                    <a:pt x="3891" y="2042"/>
                    <a:pt x="3945" y="2074"/>
                    <a:pt x="3942" y="2074"/>
                  </a:cubicBezTo>
                  <a:cubicBezTo>
                    <a:pt x="3929" y="2085"/>
                    <a:pt x="3945" y="2149"/>
                    <a:pt x="3946" y="2146"/>
                  </a:cubicBezTo>
                  <a:cubicBezTo>
                    <a:pt x="3951" y="2131"/>
                    <a:pt x="3944" y="2161"/>
                    <a:pt x="3945" y="2161"/>
                  </a:cubicBezTo>
                  <a:cubicBezTo>
                    <a:pt x="3931" y="2157"/>
                    <a:pt x="3887" y="2142"/>
                    <a:pt x="3881" y="2135"/>
                  </a:cubicBezTo>
                  <a:cubicBezTo>
                    <a:pt x="3886" y="2157"/>
                    <a:pt x="3903" y="2154"/>
                    <a:pt x="3908" y="2180"/>
                  </a:cubicBezTo>
                  <a:cubicBezTo>
                    <a:pt x="3897" y="2167"/>
                    <a:pt x="3886" y="2175"/>
                    <a:pt x="3874" y="2203"/>
                  </a:cubicBezTo>
                  <a:cubicBezTo>
                    <a:pt x="3877" y="2206"/>
                    <a:pt x="3881" y="2208"/>
                    <a:pt x="3885" y="2207"/>
                  </a:cubicBezTo>
                  <a:cubicBezTo>
                    <a:pt x="3869" y="2217"/>
                    <a:pt x="3852" y="2239"/>
                    <a:pt x="3855" y="2261"/>
                  </a:cubicBezTo>
                  <a:cubicBezTo>
                    <a:pt x="3848" y="2215"/>
                    <a:pt x="3960" y="2326"/>
                    <a:pt x="3908" y="2313"/>
                  </a:cubicBezTo>
                  <a:cubicBezTo>
                    <a:pt x="3902" y="2320"/>
                    <a:pt x="3889" y="2323"/>
                    <a:pt x="3889" y="2346"/>
                  </a:cubicBezTo>
                  <a:cubicBezTo>
                    <a:pt x="3889" y="2383"/>
                    <a:pt x="3834" y="2294"/>
                    <a:pt x="3843" y="2376"/>
                  </a:cubicBezTo>
                  <a:cubicBezTo>
                    <a:pt x="3843" y="2339"/>
                    <a:pt x="3739" y="2403"/>
                    <a:pt x="3734" y="2402"/>
                  </a:cubicBezTo>
                  <a:cubicBezTo>
                    <a:pt x="3722" y="2395"/>
                    <a:pt x="3722" y="2387"/>
                    <a:pt x="3733" y="2378"/>
                  </a:cubicBezTo>
                  <a:cubicBezTo>
                    <a:pt x="3711" y="2373"/>
                    <a:pt x="3689" y="2390"/>
                    <a:pt x="3669" y="2370"/>
                  </a:cubicBezTo>
                  <a:cubicBezTo>
                    <a:pt x="3667" y="2379"/>
                    <a:pt x="3670" y="2386"/>
                    <a:pt x="3676" y="2390"/>
                  </a:cubicBezTo>
                  <a:cubicBezTo>
                    <a:pt x="3665" y="2392"/>
                    <a:pt x="3658" y="2398"/>
                    <a:pt x="3654" y="2408"/>
                  </a:cubicBezTo>
                  <a:cubicBezTo>
                    <a:pt x="3672" y="2444"/>
                    <a:pt x="3680" y="2415"/>
                    <a:pt x="3680" y="2465"/>
                  </a:cubicBezTo>
                  <a:cubicBezTo>
                    <a:pt x="3690" y="2475"/>
                    <a:pt x="3639" y="2643"/>
                    <a:pt x="3623" y="2655"/>
                  </a:cubicBezTo>
                  <a:cubicBezTo>
                    <a:pt x="3603" y="2632"/>
                    <a:pt x="3441" y="2561"/>
                    <a:pt x="3479" y="2519"/>
                  </a:cubicBezTo>
                  <a:cubicBezTo>
                    <a:pt x="3471" y="2528"/>
                    <a:pt x="3472" y="2537"/>
                    <a:pt x="3471" y="2553"/>
                  </a:cubicBezTo>
                  <a:cubicBezTo>
                    <a:pt x="3494" y="2553"/>
                    <a:pt x="3374" y="2460"/>
                    <a:pt x="3365" y="2454"/>
                  </a:cubicBezTo>
                  <a:cubicBezTo>
                    <a:pt x="3378" y="2454"/>
                    <a:pt x="3380" y="2451"/>
                    <a:pt x="3369" y="2443"/>
                  </a:cubicBezTo>
                  <a:cubicBezTo>
                    <a:pt x="3357" y="2440"/>
                    <a:pt x="3273" y="2456"/>
                    <a:pt x="3271" y="2454"/>
                  </a:cubicBezTo>
                  <a:cubicBezTo>
                    <a:pt x="3245" y="2420"/>
                    <a:pt x="3209" y="2425"/>
                    <a:pt x="3209" y="2375"/>
                  </a:cubicBezTo>
                  <a:cubicBezTo>
                    <a:pt x="3209" y="2376"/>
                    <a:pt x="3147" y="2443"/>
                    <a:pt x="3143" y="2446"/>
                  </a:cubicBezTo>
                  <a:cubicBezTo>
                    <a:pt x="3130" y="2457"/>
                    <a:pt x="3118" y="2459"/>
                    <a:pt x="3108" y="2450"/>
                  </a:cubicBezTo>
                  <a:cubicBezTo>
                    <a:pt x="3093" y="2440"/>
                    <a:pt x="3077" y="2492"/>
                    <a:pt x="3108" y="2473"/>
                  </a:cubicBezTo>
                  <a:cubicBezTo>
                    <a:pt x="3042" y="2513"/>
                    <a:pt x="2962" y="2541"/>
                    <a:pt x="2899" y="2590"/>
                  </a:cubicBezTo>
                  <a:cubicBezTo>
                    <a:pt x="2923" y="2571"/>
                    <a:pt x="2850" y="2571"/>
                    <a:pt x="2844" y="2571"/>
                  </a:cubicBezTo>
                  <a:cubicBezTo>
                    <a:pt x="2824" y="2572"/>
                    <a:pt x="2847" y="2621"/>
                    <a:pt x="2829" y="2625"/>
                  </a:cubicBezTo>
                  <a:cubicBezTo>
                    <a:pt x="2818" y="2635"/>
                    <a:pt x="2646" y="2570"/>
                    <a:pt x="2681" y="2660"/>
                  </a:cubicBezTo>
                  <a:cubicBezTo>
                    <a:pt x="2686" y="2671"/>
                    <a:pt x="2733" y="2771"/>
                    <a:pt x="2673" y="2735"/>
                  </a:cubicBezTo>
                  <a:cubicBezTo>
                    <a:pt x="2705" y="2756"/>
                    <a:pt x="2678" y="2741"/>
                    <a:pt x="2670" y="2746"/>
                  </a:cubicBezTo>
                  <a:cubicBezTo>
                    <a:pt x="2703" y="2724"/>
                    <a:pt x="2651" y="2827"/>
                    <a:pt x="2654" y="2819"/>
                  </a:cubicBezTo>
                  <a:cubicBezTo>
                    <a:pt x="2642" y="2797"/>
                    <a:pt x="2583" y="2847"/>
                    <a:pt x="2565" y="2844"/>
                  </a:cubicBezTo>
                  <a:cubicBezTo>
                    <a:pt x="2559" y="2843"/>
                    <a:pt x="2572" y="2868"/>
                    <a:pt x="2574" y="2862"/>
                  </a:cubicBezTo>
                  <a:cubicBezTo>
                    <a:pt x="2572" y="2868"/>
                    <a:pt x="2518" y="2883"/>
                    <a:pt x="2502" y="2869"/>
                  </a:cubicBezTo>
                  <a:cubicBezTo>
                    <a:pt x="2479" y="2848"/>
                    <a:pt x="2444" y="2759"/>
                    <a:pt x="2400" y="2809"/>
                  </a:cubicBezTo>
                  <a:cubicBezTo>
                    <a:pt x="2400" y="2841"/>
                    <a:pt x="2286" y="2827"/>
                    <a:pt x="2282" y="2818"/>
                  </a:cubicBezTo>
                  <a:cubicBezTo>
                    <a:pt x="2252" y="2757"/>
                    <a:pt x="2200" y="2793"/>
                    <a:pt x="2176" y="2765"/>
                  </a:cubicBezTo>
                  <a:cubicBezTo>
                    <a:pt x="2153" y="2765"/>
                    <a:pt x="2137" y="2698"/>
                    <a:pt x="2077" y="2720"/>
                  </a:cubicBezTo>
                  <a:cubicBezTo>
                    <a:pt x="2083" y="2721"/>
                    <a:pt x="2090" y="2722"/>
                    <a:pt x="2096" y="2724"/>
                  </a:cubicBezTo>
                  <a:cubicBezTo>
                    <a:pt x="2071" y="2743"/>
                    <a:pt x="2032" y="2731"/>
                    <a:pt x="2025" y="2763"/>
                  </a:cubicBezTo>
                  <a:cubicBezTo>
                    <a:pt x="2037" y="2711"/>
                    <a:pt x="1945" y="2746"/>
                    <a:pt x="1925" y="2716"/>
                  </a:cubicBezTo>
                  <a:cubicBezTo>
                    <a:pt x="1925" y="2805"/>
                    <a:pt x="1821" y="2743"/>
                    <a:pt x="1791" y="2736"/>
                  </a:cubicBezTo>
                  <a:cubicBezTo>
                    <a:pt x="1793" y="2736"/>
                    <a:pt x="1787" y="2798"/>
                    <a:pt x="1789" y="2791"/>
                  </a:cubicBezTo>
                  <a:cubicBezTo>
                    <a:pt x="1776" y="2837"/>
                    <a:pt x="1699" y="2815"/>
                    <a:pt x="1667" y="2815"/>
                  </a:cubicBezTo>
                  <a:cubicBezTo>
                    <a:pt x="1676" y="2833"/>
                    <a:pt x="1702" y="2889"/>
                    <a:pt x="1686" y="2910"/>
                  </a:cubicBezTo>
                  <a:cubicBezTo>
                    <a:pt x="1687" y="2910"/>
                    <a:pt x="1638" y="2898"/>
                    <a:pt x="1640" y="2898"/>
                  </a:cubicBezTo>
                  <a:cubicBezTo>
                    <a:pt x="1693" y="2875"/>
                    <a:pt x="1623" y="2759"/>
                    <a:pt x="1567" y="2763"/>
                  </a:cubicBezTo>
                  <a:cubicBezTo>
                    <a:pt x="1507" y="2768"/>
                    <a:pt x="1450" y="2772"/>
                    <a:pt x="1450" y="2834"/>
                  </a:cubicBezTo>
                  <a:cubicBezTo>
                    <a:pt x="1431" y="2783"/>
                    <a:pt x="1407" y="2851"/>
                    <a:pt x="1389" y="2853"/>
                  </a:cubicBezTo>
                  <a:cubicBezTo>
                    <a:pt x="1390" y="2853"/>
                    <a:pt x="1365" y="2812"/>
                    <a:pt x="1366" y="2813"/>
                  </a:cubicBezTo>
                  <a:cubicBezTo>
                    <a:pt x="1324" y="2768"/>
                    <a:pt x="1287" y="2806"/>
                    <a:pt x="1250" y="2762"/>
                  </a:cubicBezTo>
                  <a:cubicBezTo>
                    <a:pt x="1265" y="2711"/>
                    <a:pt x="1250" y="2762"/>
                    <a:pt x="1250" y="2762"/>
                  </a:cubicBezTo>
                  <a:lnTo>
                    <a:pt x="1250" y="2762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4" name="Freeform 18">
              <a:extLst>
                <a:ext uri="{FF2B5EF4-FFF2-40B4-BE49-F238E27FC236}">
                  <a16:creationId xmlns:a16="http://schemas.microsoft.com/office/drawing/2014/main" id="{6FA516DC-2CA7-223C-5BDA-60E5FE248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5" y="2500"/>
              <a:ext cx="1656" cy="1247"/>
            </a:xfrm>
            <a:custGeom>
              <a:avLst/>
              <a:gdLst>
                <a:gd name="T0" fmla="*/ 7092 w 7297"/>
                <a:gd name="T1" fmla="*/ 4146 h 5498"/>
                <a:gd name="T2" fmla="*/ 6747 w 7297"/>
                <a:gd name="T3" fmla="*/ 3849 h 5498"/>
                <a:gd name="T4" fmla="*/ 6389 w 7297"/>
                <a:gd name="T5" fmla="*/ 3595 h 5498"/>
                <a:gd name="T6" fmla="*/ 5918 w 7297"/>
                <a:gd name="T7" fmla="*/ 3401 h 5498"/>
                <a:gd name="T8" fmla="*/ 5550 w 7297"/>
                <a:gd name="T9" fmla="*/ 3124 h 5498"/>
                <a:gd name="T10" fmla="*/ 5824 w 7297"/>
                <a:gd name="T11" fmla="*/ 2630 h 5498"/>
                <a:gd name="T12" fmla="*/ 5763 w 7297"/>
                <a:gd name="T13" fmla="*/ 2186 h 5498"/>
                <a:gd name="T14" fmla="*/ 5788 w 7297"/>
                <a:gd name="T15" fmla="*/ 1821 h 5498"/>
                <a:gd name="T16" fmla="*/ 5493 w 7297"/>
                <a:gd name="T17" fmla="*/ 1574 h 5498"/>
                <a:gd name="T18" fmla="*/ 5379 w 7297"/>
                <a:gd name="T19" fmla="*/ 1353 h 5498"/>
                <a:gd name="T20" fmla="*/ 5204 w 7297"/>
                <a:gd name="T21" fmla="*/ 871 h 5498"/>
                <a:gd name="T22" fmla="*/ 4936 w 7297"/>
                <a:gd name="T23" fmla="*/ 933 h 5498"/>
                <a:gd name="T24" fmla="*/ 5068 w 7297"/>
                <a:gd name="T25" fmla="*/ 1201 h 5498"/>
                <a:gd name="T26" fmla="*/ 4717 w 7297"/>
                <a:gd name="T27" fmla="*/ 1299 h 5498"/>
                <a:gd name="T28" fmla="*/ 4737 w 7297"/>
                <a:gd name="T29" fmla="*/ 715 h 5498"/>
                <a:gd name="T30" fmla="*/ 4521 w 7297"/>
                <a:gd name="T31" fmla="*/ 533 h 5498"/>
                <a:gd name="T32" fmla="*/ 4779 w 7297"/>
                <a:gd name="T33" fmla="*/ 267 h 5498"/>
                <a:gd name="T34" fmla="*/ 3981 w 7297"/>
                <a:gd name="T35" fmla="*/ 12 h 5498"/>
                <a:gd name="T36" fmla="*/ 3567 w 7297"/>
                <a:gd name="T37" fmla="*/ 141 h 5498"/>
                <a:gd name="T38" fmla="*/ 3272 w 7297"/>
                <a:gd name="T39" fmla="*/ 334 h 5498"/>
                <a:gd name="T40" fmla="*/ 3263 w 7297"/>
                <a:gd name="T41" fmla="*/ 704 h 5498"/>
                <a:gd name="T42" fmla="*/ 3062 w 7297"/>
                <a:gd name="T43" fmla="*/ 880 h 5498"/>
                <a:gd name="T44" fmla="*/ 2793 w 7297"/>
                <a:gd name="T45" fmla="*/ 1062 h 5498"/>
                <a:gd name="T46" fmla="*/ 2799 w 7297"/>
                <a:gd name="T47" fmla="*/ 1465 h 5498"/>
                <a:gd name="T48" fmla="*/ 2723 w 7297"/>
                <a:gd name="T49" fmla="*/ 1765 h 5498"/>
                <a:gd name="T50" fmla="*/ 2628 w 7297"/>
                <a:gd name="T51" fmla="*/ 2284 h 5498"/>
                <a:gd name="T52" fmla="*/ 2496 w 7297"/>
                <a:gd name="T53" fmla="*/ 2747 h 5498"/>
                <a:gd name="T54" fmla="*/ 2192 w 7297"/>
                <a:gd name="T55" fmla="*/ 2916 h 5498"/>
                <a:gd name="T56" fmla="*/ 1914 w 7297"/>
                <a:gd name="T57" fmla="*/ 2945 h 5498"/>
                <a:gd name="T58" fmla="*/ 1573 w 7297"/>
                <a:gd name="T59" fmla="*/ 2895 h 5498"/>
                <a:gd name="T60" fmla="*/ 1273 w 7297"/>
                <a:gd name="T61" fmla="*/ 2857 h 5498"/>
                <a:gd name="T62" fmla="*/ 1049 w 7297"/>
                <a:gd name="T63" fmla="*/ 2994 h 5498"/>
                <a:gd name="T64" fmla="*/ 722 w 7297"/>
                <a:gd name="T65" fmla="*/ 3214 h 5498"/>
                <a:gd name="T66" fmla="*/ 392 w 7297"/>
                <a:gd name="T67" fmla="*/ 3294 h 5498"/>
                <a:gd name="T68" fmla="*/ 179 w 7297"/>
                <a:gd name="T69" fmla="*/ 3169 h 5498"/>
                <a:gd name="T70" fmla="*/ 89 w 7297"/>
                <a:gd name="T71" fmla="*/ 3320 h 5498"/>
                <a:gd name="T72" fmla="*/ 316 w 7297"/>
                <a:gd name="T73" fmla="*/ 3572 h 5498"/>
                <a:gd name="T74" fmla="*/ 1005 w 7297"/>
                <a:gd name="T75" fmla="*/ 3703 h 5498"/>
                <a:gd name="T76" fmla="*/ 1192 w 7297"/>
                <a:gd name="T77" fmla="*/ 3863 h 5498"/>
                <a:gd name="T78" fmla="*/ 1310 w 7297"/>
                <a:gd name="T79" fmla="*/ 4035 h 5498"/>
                <a:gd name="T80" fmla="*/ 1545 w 7297"/>
                <a:gd name="T81" fmla="*/ 4299 h 5498"/>
                <a:gd name="T82" fmla="*/ 2686 w 7297"/>
                <a:gd name="T83" fmla="*/ 4597 h 5498"/>
                <a:gd name="T84" fmla="*/ 3138 w 7297"/>
                <a:gd name="T85" fmla="*/ 4304 h 5498"/>
                <a:gd name="T86" fmla="*/ 3703 w 7297"/>
                <a:gd name="T87" fmla="*/ 4512 h 5498"/>
                <a:gd name="T88" fmla="*/ 4098 w 7297"/>
                <a:gd name="T89" fmla="*/ 4828 h 5498"/>
                <a:gd name="T90" fmla="*/ 4493 w 7297"/>
                <a:gd name="T91" fmla="*/ 4964 h 5498"/>
                <a:gd name="T92" fmla="*/ 4642 w 7297"/>
                <a:gd name="T93" fmla="*/ 5148 h 5498"/>
                <a:gd name="T94" fmla="*/ 4771 w 7297"/>
                <a:gd name="T95" fmla="*/ 5458 h 5498"/>
                <a:gd name="T96" fmla="*/ 5077 w 7297"/>
                <a:gd name="T97" fmla="*/ 4875 h 5498"/>
                <a:gd name="T98" fmla="*/ 5689 w 7297"/>
                <a:gd name="T99" fmla="*/ 4274 h 5498"/>
                <a:gd name="T100" fmla="*/ 6328 w 7297"/>
                <a:gd name="T101" fmla="*/ 4591 h 5498"/>
                <a:gd name="T102" fmla="*/ 6815 w 7297"/>
                <a:gd name="T103" fmla="*/ 4624 h 5498"/>
                <a:gd name="T104" fmla="*/ 7041 w 7297"/>
                <a:gd name="T105" fmla="*/ 4616 h 5498"/>
                <a:gd name="T106" fmla="*/ 7271 w 7297"/>
                <a:gd name="T107" fmla="*/ 4395 h 5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297" h="5498">
                  <a:moveTo>
                    <a:pt x="7271" y="4395"/>
                  </a:moveTo>
                  <a:cubicBezTo>
                    <a:pt x="7271" y="4379"/>
                    <a:pt x="7277" y="4365"/>
                    <a:pt x="7290" y="4354"/>
                  </a:cubicBezTo>
                  <a:cubicBezTo>
                    <a:pt x="7222" y="4354"/>
                    <a:pt x="7230" y="4336"/>
                    <a:pt x="7213" y="4265"/>
                  </a:cubicBezTo>
                  <a:cubicBezTo>
                    <a:pt x="7209" y="4248"/>
                    <a:pt x="7165" y="4173"/>
                    <a:pt x="7165" y="4176"/>
                  </a:cubicBezTo>
                  <a:cubicBezTo>
                    <a:pt x="7157" y="4169"/>
                    <a:pt x="7088" y="4149"/>
                    <a:pt x="7092" y="4146"/>
                  </a:cubicBezTo>
                  <a:cubicBezTo>
                    <a:pt x="7071" y="4039"/>
                    <a:pt x="6949" y="4175"/>
                    <a:pt x="6966" y="4055"/>
                  </a:cubicBezTo>
                  <a:cubicBezTo>
                    <a:pt x="6973" y="4005"/>
                    <a:pt x="7034" y="3948"/>
                    <a:pt x="6947" y="3925"/>
                  </a:cubicBezTo>
                  <a:cubicBezTo>
                    <a:pt x="6925" y="3919"/>
                    <a:pt x="6875" y="3931"/>
                    <a:pt x="6867" y="3906"/>
                  </a:cubicBezTo>
                  <a:cubicBezTo>
                    <a:pt x="6865" y="3898"/>
                    <a:pt x="6857" y="3842"/>
                    <a:pt x="6844" y="3842"/>
                  </a:cubicBezTo>
                  <a:cubicBezTo>
                    <a:pt x="6841" y="3842"/>
                    <a:pt x="6762" y="3941"/>
                    <a:pt x="6747" y="3849"/>
                  </a:cubicBezTo>
                  <a:cubicBezTo>
                    <a:pt x="6670" y="3965"/>
                    <a:pt x="6479" y="3841"/>
                    <a:pt x="6496" y="3731"/>
                  </a:cubicBezTo>
                  <a:cubicBezTo>
                    <a:pt x="6483" y="3745"/>
                    <a:pt x="6422" y="3707"/>
                    <a:pt x="6420" y="3758"/>
                  </a:cubicBezTo>
                  <a:cubicBezTo>
                    <a:pt x="6419" y="3758"/>
                    <a:pt x="6340" y="3737"/>
                    <a:pt x="6336" y="3716"/>
                  </a:cubicBezTo>
                  <a:cubicBezTo>
                    <a:pt x="6352" y="3706"/>
                    <a:pt x="6374" y="3668"/>
                    <a:pt x="6374" y="3644"/>
                  </a:cubicBezTo>
                  <a:cubicBezTo>
                    <a:pt x="6374" y="3630"/>
                    <a:pt x="6372" y="3612"/>
                    <a:pt x="6389" y="3595"/>
                  </a:cubicBezTo>
                  <a:cubicBezTo>
                    <a:pt x="6368" y="3573"/>
                    <a:pt x="6345" y="3590"/>
                    <a:pt x="6326" y="3557"/>
                  </a:cubicBezTo>
                  <a:cubicBezTo>
                    <a:pt x="6297" y="3510"/>
                    <a:pt x="6255" y="3556"/>
                    <a:pt x="6203" y="3510"/>
                  </a:cubicBezTo>
                  <a:cubicBezTo>
                    <a:pt x="6191" y="3499"/>
                    <a:pt x="6115" y="3514"/>
                    <a:pt x="6112" y="3511"/>
                  </a:cubicBezTo>
                  <a:cubicBezTo>
                    <a:pt x="6132" y="3430"/>
                    <a:pt x="5994" y="3393"/>
                    <a:pt x="5949" y="3359"/>
                  </a:cubicBezTo>
                  <a:cubicBezTo>
                    <a:pt x="5941" y="3374"/>
                    <a:pt x="5931" y="3388"/>
                    <a:pt x="5918" y="3401"/>
                  </a:cubicBezTo>
                  <a:cubicBezTo>
                    <a:pt x="5908" y="3343"/>
                    <a:pt x="5945" y="3326"/>
                    <a:pt x="5952" y="3275"/>
                  </a:cubicBezTo>
                  <a:cubicBezTo>
                    <a:pt x="5961" y="3200"/>
                    <a:pt x="5918" y="3147"/>
                    <a:pt x="5918" y="3074"/>
                  </a:cubicBezTo>
                  <a:cubicBezTo>
                    <a:pt x="5918" y="3075"/>
                    <a:pt x="5768" y="3115"/>
                    <a:pt x="5755" y="3119"/>
                  </a:cubicBezTo>
                  <a:cubicBezTo>
                    <a:pt x="5731" y="3128"/>
                    <a:pt x="5697" y="3158"/>
                    <a:pt x="5670" y="3158"/>
                  </a:cubicBezTo>
                  <a:cubicBezTo>
                    <a:pt x="5628" y="3158"/>
                    <a:pt x="5593" y="3120"/>
                    <a:pt x="5550" y="3124"/>
                  </a:cubicBezTo>
                  <a:cubicBezTo>
                    <a:pt x="5587" y="3099"/>
                    <a:pt x="5585" y="3073"/>
                    <a:pt x="5578" y="3035"/>
                  </a:cubicBezTo>
                  <a:cubicBezTo>
                    <a:pt x="5562" y="2949"/>
                    <a:pt x="5620" y="3019"/>
                    <a:pt x="5652" y="3005"/>
                  </a:cubicBezTo>
                  <a:cubicBezTo>
                    <a:pt x="5722" y="2975"/>
                    <a:pt x="5670" y="2837"/>
                    <a:pt x="5778" y="2850"/>
                  </a:cubicBezTo>
                  <a:cubicBezTo>
                    <a:pt x="5828" y="2856"/>
                    <a:pt x="5960" y="2643"/>
                    <a:pt x="5912" y="2608"/>
                  </a:cubicBezTo>
                  <a:cubicBezTo>
                    <a:pt x="5923" y="2616"/>
                    <a:pt x="5814" y="2641"/>
                    <a:pt x="5824" y="2630"/>
                  </a:cubicBezTo>
                  <a:cubicBezTo>
                    <a:pt x="5817" y="2599"/>
                    <a:pt x="5733" y="2644"/>
                    <a:pt x="5736" y="2630"/>
                  </a:cubicBezTo>
                  <a:cubicBezTo>
                    <a:pt x="5741" y="2609"/>
                    <a:pt x="5806" y="2551"/>
                    <a:pt x="5800" y="2540"/>
                  </a:cubicBezTo>
                  <a:cubicBezTo>
                    <a:pt x="5754" y="2451"/>
                    <a:pt x="5735" y="2438"/>
                    <a:pt x="5753" y="2341"/>
                  </a:cubicBezTo>
                  <a:cubicBezTo>
                    <a:pt x="5756" y="2321"/>
                    <a:pt x="5735" y="2264"/>
                    <a:pt x="5725" y="2248"/>
                  </a:cubicBezTo>
                  <a:cubicBezTo>
                    <a:pt x="5696" y="2201"/>
                    <a:pt x="5763" y="2223"/>
                    <a:pt x="5763" y="2186"/>
                  </a:cubicBezTo>
                  <a:cubicBezTo>
                    <a:pt x="5765" y="2188"/>
                    <a:pt x="5829" y="2099"/>
                    <a:pt x="5839" y="2079"/>
                  </a:cubicBezTo>
                  <a:cubicBezTo>
                    <a:pt x="5829" y="2086"/>
                    <a:pt x="5827" y="2083"/>
                    <a:pt x="5835" y="2072"/>
                  </a:cubicBezTo>
                  <a:cubicBezTo>
                    <a:pt x="5829" y="2078"/>
                    <a:pt x="5822" y="2084"/>
                    <a:pt x="5816" y="2091"/>
                  </a:cubicBezTo>
                  <a:cubicBezTo>
                    <a:pt x="5841" y="2053"/>
                    <a:pt x="5791" y="1994"/>
                    <a:pt x="5784" y="1945"/>
                  </a:cubicBezTo>
                  <a:cubicBezTo>
                    <a:pt x="5780" y="1914"/>
                    <a:pt x="5796" y="1837"/>
                    <a:pt x="5788" y="1821"/>
                  </a:cubicBezTo>
                  <a:cubicBezTo>
                    <a:pt x="5787" y="1819"/>
                    <a:pt x="5695" y="1790"/>
                    <a:pt x="5713" y="1771"/>
                  </a:cubicBezTo>
                  <a:cubicBezTo>
                    <a:pt x="5713" y="1728"/>
                    <a:pt x="5589" y="1714"/>
                    <a:pt x="5560" y="1688"/>
                  </a:cubicBezTo>
                  <a:cubicBezTo>
                    <a:pt x="5554" y="1683"/>
                    <a:pt x="5455" y="1609"/>
                    <a:pt x="5451" y="1612"/>
                  </a:cubicBezTo>
                  <a:cubicBezTo>
                    <a:pt x="5439" y="1606"/>
                    <a:pt x="5477" y="1600"/>
                    <a:pt x="5493" y="1597"/>
                  </a:cubicBezTo>
                  <a:cubicBezTo>
                    <a:pt x="5492" y="1589"/>
                    <a:pt x="5495" y="1576"/>
                    <a:pt x="5493" y="1574"/>
                  </a:cubicBezTo>
                  <a:cubicBezTo>
                    <a:pt x="5488" y="1548"/>
                    <a:pt x="5517" y="1483"/>
                    <a:pt x="5531" y="1471"/>
                  </a:cubicBezTo>
                  <a:cubicBezTo>
                    <a:pt x="5561" y="1478"/>
                    <a:pt x="5515" y="1374"/>
                    <a:pt x="5514" y="1370"/>
                  </a:cubicBezTo>
                  <a:cubicBezTo>
                    <a:pt x="5502" y="1377"/>
                    <a:pt x="5490" y="1391"/>
                    <a:pt x="5484" y="1397"/>
                  </a:cubicBezTo>
                  <a:cubicBezTo>
                    <a:pt x="5511" y="1369"/>
                    <a:pt x="5465" y="1521"/>
                    <a:pt x="5444" y="1453"/>
                  </a:cubicBezTo>
                  <a:cubicBezTo>
                    <a:pt x="5420" y="1380"/>
                    <a:pt x="5421" y="1396"/>
                    <a:pt x="5379" y="1353"/>
                  </a:cubicBezTo>
                  <a:cubicBezTo>
                    <a:pt x="5470" y="1353"/>
                    <a:pt x="5299" y="1199"/>
                    <a:pt x="5326" y="1236"/>
                  </a:cubicBezTo>
                  <a:cubicBezTo>
                    <a:pt x="5345" y="1191"/>
                    <a:pt x="5305" y="1120"/>
                    <a:pt x="5322" y="1110"/>
                  </a:cubicBezTo>
                  <a:cubicBezTo>
                    <a:pt x="5348" y="1084"/>
                    <a:pt x="5278" y="1048"/>
                    <a:pt x="5269" y="1053"/>
                  </a:cubicBezTo>
                  <a:cubicBezTo>
                    <a:pt x="5298" y="1012"/>
                    <a:pt x="5289" y="1023"/>
                    <a:pt x="5245" y="989"/>
                  </a:cubicBezTo>
                  <a:cubicBezTo>
                    <a:pt x="5219" y="970"/>
                    <a:pt x="5239" y="897"/>
                    <a:pt x="5204" y="871"/>
                  </a:cubicBezTo>
                  <a:cubicBezTo>
                    <a:pt x="5181" y="853"/>
                    <a:pt x="5180" y="877"/>
                    <a:pt x="5170" y="875"/>
                  </a:cubicBezTo>
                  <a:cubicBezTo>
                    <a:pt x="5144" y="899"/>
                    <a:pt x="5135" y="808"/>
                    <a:pt x="5096" y="825"/>
                  </a:cubicBezTo>
                  <a:cubicBezTo>
                    <a:pt x="5080" y="832"/>
                    <a:pt x="4913" y="871"/>
                    <a:pt x="4984" y="882"/>
                  </a:cubicBezTo>
                  <a:cubicBezTo>
                    <a:pt x="4981" y="893"/>
                    <a:pt x="4905" y="923"/>
                    <a:pt x="4900" y="909"/>
                  </a:cubicBezTo>
                  <a:cubicBezTo>
                    <a:pt x="4906" y="930"/>
                    <a:pt x="4942" y="899"/>
                    <a:pt x="4936" y="933"/>
                  </a:cubicBezTo>
                  <a:cubicBezTo>
                    <a:pt x="4926" y="982"/>
                    <a:pt x="4939" y="951"/>
                    <a:pt x="4957" y="970"/>
                  </a:cubicBezTo>
                  <a:cubicBezTo>
                    <a:pt x="4989" y="1001"/>
                    <a:pt x="5009" y="1023"/>
                    <a:pt x="5033" y="1054"/>
                  </a:cubicBezTo>
                  <a:cubicBezTo>
                    <a:pt x="5035" y="1057"/>
                    <a:pt x="5001" y="1087"/>
                    <a:pt x="4996" y="1091"/>
                  </a:cubicBezTo>
                  <a:cubicBezTo>
                    <a:pt x="5006" y="1107"/>
                    <a:pt x="5052" y="1114"/>
                    <a:pt x="5052" y="1113"/>
                  </a:cubicBezTo>
                  <a:cubicBezTo>
                    <a:pt x="5065" y="1137"/>
                    <a:pt x="5029" y="1162"/>
                    <a:pt x="5068" y="1201"/>
                  </a:cubicBezTo>
                  <a:cubicBezTo>
                    <a:pt x="5049" y="1203"/>
                    <a:pt x="5052" y="1220"/>
                    <a:pt x="5033" y="1225"/>
                  </a:cubicBezTo>
                  <a:cubicBezTo>
                    <a:pt x="5034" y="1225"/>
                    <a:pt x="5016" y="1210"/>
                    <a:pt x="5015" y="1206"/>
                  </a:cubicBezTo>
                  <a:cubicBezTo>
                    <a:pt x="4992" y="1227"/>
                    <a:pt x="4978" y="1277"/>
                    <a:pt x="4974" y="1307"/>
                  </a:cubicBezTo>
                  <a:cubicBezTo>
                    <a:pt x="4969" y="1352"/>
                    <a:pt x="4863" y="1361"/>
                    <a:pt x="4851" y="1429"/>
                  </a:cubicBezTo>
                  <a:cubicBezTo>
                    <a:pt x="4841" y="1405"/>
                    <a:pt x="4740" y="1304"/>
                    <a:pt x="4717" y="1299"/>
                  </a:cubicBezTo>
                  <a:cubicBezTo>
                    <a:pt x="4687" y="1291"/>
                    <a:pt x="4671" y="1233"/>
                    <a:pt x="4661" y="1255"/>
                  </a:cubicBezTo>
                  <a:cubicBezTo>
                    <a:pt x="4618" y="1138"/>
                    <a:pt x="4763" y="1183"/>
                    <a:pt x="4775" y="1133"/>
                  </a:cubicBezTo>
                  <a:cubicBezTo>
                    <a:pt x="4774" y="1139"/>
                    <a:pt x="4737" y="1052"/>
                    <a:pt x="4726" y="1042"/>
                  </a:cubicBezTo>
                  <a:cubicBezTo>
                    <a:pt x="4665" y="991"/>
                    <a:pt x="4627" y="833"/>
                    <a:pt x="4673" y="753"/>
                  </a:cubicBezTo>
                  <a:cubicBezTo>
                    <a:pt x="4696" y="715"/>
                    <a:pt x="4671" y="715"/>
                    <a:pt x="4737" y="715"/>
                  </a:cubicBezTo>
                  <a:cubicBezTo>
                    <a:pt x="4730" y="708"/>
                    <a:pt x="4722" y="630"/>
                    <a:pt x="4743" y="623"/>
                  </a:cubicBezTo>
                  <a:cubicBezTo>
                    <a:pt x="4768" y="615"/>
                    <a:pt x="4831" y="660"/>
                    <a:pt x="4821" y="605"/>
                  </a:cubicBezTo>
                  <a:cubicBezTo>
                    <a:pt x="4808" y="614"/>
                    <a:pt x="4684" y="588"/>
                    <a:pt x="4659" y="575"/>
                  </a:cubicBezTo>
                  <a:cubicBezTo>
                    <a:pt x="4629" y="561"/>
                    <a:pt x="4645" y="536"/>
                    <a:pt x="4609" y="533"/>
                  </a:cubicBezTo>
                  <a:cubicBezTo>
                    <a:pt x="4600" y="539"/>
                    <a:pt x="4535" y="536"/>
                    <a:pt x="4521" y="533"/>
                  </a:cubicBezTo>
                  <a:cubicBezTo>
                    <a:pt x="4528" y="534"/>
                    <a:pt x="4589" y="441"/>
                    <a:pt x="4579" y="427"/>
                  </a:cubicBezTo>
                  <a:cubicBezTo>
                    <a:pt x="4539" y="374"/>
                    <a:pt x="4594" y="352"/>
                    <a:pt x="4570" y="297"/>
                  </a:cubicBezTo>
                  <a:cubicBezTo>
                    <a:pt x="4590" y="307"/>
                    <a:pt x="4617" y="396"/>
                    <a:pt x="4635" y="324"/>
                  </a:cubicBezTo>
                  <a:cubicBezTo>
                    <a:pt x="4661" y="352"/>
                    <a:pt x="4711" y="417"/>
                    <a:pt x="4755" y="378"/>
                  </a:cubicBezTo>
                  <a:cubicBezTo>
                    <a:pt x="4780" y="355"/>
                    <a:pt x="4696" y="290"/>
                    <a:pt x="4779" y="267"/>
                  </a:cubicBezTo>
                  <a:cubicBezTo>
                    <a:pt x="4785" y="245"/>
                    <a:pt x="4385" y="58"/>
                    <a:pt x="4327" y="54"/>
                  </a:cubicBezTo>
                  <a:cubicBezTo>
                    <a:pt x="4316" y="76"/>
                    <a:pt x="4279" y="72"/>
                    <a:pt x="4262" y="100"/>
                  </a:cubicBezTo>
                  <a:cubicBezTo>
                    <a:pt x="4261" y="63"/>
                    <a:pt x="4202" y="19"/>
                    <a:pt x="4167" y="16"/>
                  </a:cubicBezTo>
                  <a:cubicBezTo>
                    <a:pt x="4190" y="36"/>
                    <a:pt x="4121" y="73"/>
                    <a:pt x="4111" y="62"/>
                  </a:cubicBezTo>
                  <a:cubicBezTo>
                    <a:pt x="4095" y="79"/>
                    <a:pt x="3996" y="15"/>
                    <a:pt x="3981" y="12"/>
                  </a:cubicBezTo>
                  <a:cubicBezTo>
                    <a:pt x="3923" y="0"/>
                    <a:pt x="3894" y="82"/>
                    <a:pt x="3913" y="84"/>
                  </a:cubicBezTo>
                  <a:cubicBezTo>
                    <a:pt x="3896" y="96"/>
                    <a:pt x="3859" y="241"/>
                    <a:pt x="3860" y="191"/>
                  </a:cubicBezTo>
                  <a:cubicBezTo>
                    <a:pt x="3825" y="238"/>
                    <a:pt x="3722" y="164"/>
                    <a:pt x="3685" y="152"/>
                  </a:cubicBezTo>
                  <a:cubicBezTo>
                    <a:pt x="3667" y="146"/>
                    <a:pt x="3566" y="171"/>
                    <a:pt x="3545" y="187"/>
                  </a:cubicBezTo>
                  <a:cubicBezTo>
                    <a:pt x="3541" y="166"/>
                    <a:pt x="3549" y="151"/>
                    <a:pt x="3567" y="141"/>
                  </a:cubicBezTo>
                  <a:cubicBezTo>
                    <a:pt x="3554" y="131"/>
                    <a:pt x="3442" y="139"/>
                    <a:pt x="3442" y="147"/>
                  </a:cubicBezTo>
                  <a:cubicBezTo>
                    <a:pt x="3442" y="166"/>
                    <a:pt x="3473" y="187"/>
                    <a:pt x="3445" y="202"/>
                  </a:cubicBezTo>
                  <a:cubicBezTo>
                    <a:pt x="3421" y="214"/>
                    <a:pt x="3396" y="213"/>
                    <a:pt x="3399" y="249"/>
                  </a:cubicBezTo>
                  <a:cubicBezTo>
                    <a:pt x="3399" y="254"/>
                    <a:pt x="3353" y="208"/>
                    <a:pt x="3352" y="206"/>
                  </a:cubicBezTo>
                  <a:cubicBezTo>
                    <a:pt x="3389" y="298"/>
                    <a:pt x="3300" y="299"/>
                    <a:pt x="3272" y="334"/>
                  </a:cubicBezTo>
                  <a:cubicBezTo>
                    <a:pt x="3236" y="380"/>
                    <a:pt x="3347" y="429"/>
                    <a:pt x="3365" y="432"/>
                  </a:cubicBezTo>
                  <a:cubicBezTo>
                    <a:pt x="3505" y="454"/>
                    <a:pt x="3277" y="719"/>
                    <a:pt x="3233" y="662"/>
                  </a:cubicBezTo>
                  <a:cubicBezTo>
                    <a:pt x="3231" y="662"/>
                    <a:pt x="3216" y="577"/>
                    <a:pt x="3172" y="620"/>
                  </a:cubicBezTo>
                  <a:cubicBezTo>
                    <a:pt x="3201" y="625"/>
                    <a:pt x="3201" y="681"/>
                    <a:pt x="3203" y="681"/>
                  </a:cubicBezTo>
                  <a:cubicBezTo>
                    <a:pt x="3174" y="709"/>
                    <a:pt x="3276" y="706"/>
                    <a:pt x="3263" y="704"/>
                  </a:cubicBezTo>
                  <a:cubicBezTo>
                    <a:pt x="3222" y="739"/>
                    <a:pt x="3318" y="819"/>
                    <a:pt x="3218" y="806"/>
                  </a:cubicBezTo>
                  <a:cubicBezTo>
                    <a:pt x="3247" y="862"/>
                    <a:pt x="3211" y="923"/>
                    <a:pt x="3145" y="884"/>
                  </a:cubicBezTo>
                  <a:cubicBezTo>
                    <a:pt x="3097" y="855"/>
                    <a:pt x="3167" y="784"/>
                    <a:pt x="3147" y="769"/>
                  </a:cubicBezTo>
                  <a:cubicBezTo>
                    <a:pt x="3119" y="748"/>
                    <a:pt x="2933" y="809"/>
                    <a:pt x="2933" y="857"/>
                  </a:cubicBezTo>
                  <a:cubicBezTo>
                    <a:pt x="2933" y="897"/>
                    <a:pt x="3062" y="841"/>
                    <a:pt x="3062" y="880"/>
                  </a:cubicBezTo>
                  <a:cubicBezTo>
                    <a:pt x="3062" y="912"/>
                    <a:pt x="3064" y="950"/>
                    <a:pt x="3032" y="935"/>
                  </a:cubicBezTo>
                  <a:cubicBezTo>
                    <a:pt x="3042" y="943"/>
                    <a:pt x="3048" y="953"/>
                    <a:pt x="3051" y="966"/>
                  </a:cubicBezTo>
                  <a:cubicBezTo>
                    <a:pt x="3058" y="956"/>
                    <a:pt x="2935" y="965"/>
                    <a:pt x="2931" y="963"/>
                  </a:cubicBezTo>
                  <a:cubicBezTo>
                    <a:pt x="2878" y="938"/>
                    <a:pt x="2872" y="945"/>
                    <a:pt x="2819" y="978"/>
                  </a:cubicBezTo>
                  <a:cubicBezTo>
                    <a:pt x="2796" y="992"/>
                    <a:pt x="2786" y="1032"/>
                    <a:pt x="2793" y="1062"/>
                  </a:cubicBezTo>
                  <a:cubicBezTo>
                    <a:pt x="2800" y="1089"/>
                    <a:pt x="2763" y="1083"/>
                    <a:pt x="2744" y="1083"/>
                  </a:cubicBezTo>
                  <a:cubicBezTo>
                    <a:pt x="2693" y="1083"/>
                    <a:pt x="2725" y="1128"/>
                    <a:pt x="2682" y="1121"/>
                  </a:cubicBezTo>
                  <a:cubicBezTo>
                    <a:pt x="2660" y="1144"/>
                    <a:pt x="2699" y="1213"/>
                    <a:pt x="2701" y="1220"/>
                  </a:cubicBezTo>
                  <a:cubicBezTo>
                    <a:pt x="2705" y="1233"/>
                    <a:pt x="2562" y="1376"/>
                    <a:pt x="2652" y="1361"/>
                  </a:cubicBezTo>
                  <a:cubicBezTo>
                    <a:pt x="2672" y="1357"/>
                    <a:pt x="2793" y="1476"/>
                    <a:pt x="2799" y="1465"/>
                  </a:cubicBezTo>
                  <a:cubicBezTo>
                    <a:pt x="2784" y="1492"/>
                    <a:pt x="2711" y="1437"/>
                    <a:pt x="2678" y="1486"/>
                  </a:cubicBezTo>
                  <a:cubicBezTo>
                    <a:pt x="2740" y="1516"/>
                    <a:pt x="2742" y="1538"/>
                    <a:pt x="2825" y="1535"/>
                  </a:cubicBezTo>
                  <a:cubicBezTo>
                    <a:pt x="2855" y="1533"/>
                    <a:pt x="2871" y="1571"/>
                    <a:pt x="2849" y="1587"/>
                  </a:cubicBezTo>
                  <a:cubicBezTo>
                    <a:pt x="2803" y="1621"/>
                    <a:pt x="2810" y="1659"/>
                    <a:pt x="2760" y="1671"/>
                  </a:cubicBezTo>
                  <a:cubicBezTo>
                    <a:pt x="2730" y="1678"/>
                    <a:pt x="2672" y="1728"/>
                    <a:pt x="2723" y="1765"/>
                  </a:cubicBezTo>
                  <a:cubicBezTo>
                    <a:pt x="2926" y="1912"/>
                    <a:pt x="2682" y="1842"/>
                    <a:pt x="2682" y="1879"/>
                  </a:cubicBezTo>
                  <a:cubicBezTo>
                    <a:pt x="2682" y="1942"/>
                    <a:pt x="2595" y="2009"/>
                    <a:pt x="2595" y="2092"/>
                  </a:cubicBezTo>
                  <a:cubicBezTo>
                    <a:pt x="2595" y="2073"/>
                    <a:pt x="2709" y="2139"/>
                    <a:pt x="2716" y="2150"/>
                  </a:cubicBezTo>
                  <a:cubicBezTo>
                    <a:pt x="2740" y="2187"/>
                    <a:pt x="2658" y="2222"/>
                    <a:pt x="2720" y="2250"/>
                  </a:cubicBezTo>
                  <a:cubicBezTo>
                    <a:pt x="2708" y="2267"/>
                    <a:pt x="2655" y="2294"/>
                    <a:pt x="2628" y="2284"/>
                  </a:cubicBezTo>
                  <a:cubicBezTo>
                    <a:pt x="2592" y="2272"/>
                    <a:pt x="2502" y="2337"/>
                    <a:pt x="2542" y="2371"/>
                  </a:cubicBezTo>
                  <a:cubicBezTo>
                    <a:pt x="2594" y="2419"/>
                    <a:pt x="2592" y="2438"/>
                    <a:pt x="2545" y="2485"/>
                  </a:cubicBezTo>
                  <a:cubicBezTo>
                    <a:pt x="2539" y="2481"/>
                    <a:pt x="2450" y="2453"/>
                    <a:pt x="2443" y="2461"/>
                  </a:cubicBezTo>
                  <a:cubicBezTo>
                    <a:pt x="2407" y="2509"/>
                    <a:pt x="2591" y="2610"/>
                    <a:pt x="2591" y="2628"/>
                  </a:cubicBezTo>
                  <a:cubicBezTo>
                    <a:pt x="2591" y="2682"/>
                    <a:pt x="2406" y="2688"/>
                    <a:pt x="2496" y="2747"/>
                  </a:cubicBezTo>
                  <a:cubicBezTo>
                    <a:pt x="2477" y="2749"/>
                    <a:pt x="2441" y="2794"/>
                    <a:pt x="2441" y="2793"/>
                  </a:cubicBezTo>
                  <a:cubicBezTo>
                    <a:pt x="2392" y="2818"/>
                    <a:pt x="2335" y="2803"/>
                    <a:pt x="2333" y="2810"/>
                  </a:cubicBezTo>
                  <a:cubicBezTo>
                    <a:pt x="2336" y="2799"/>
                    <a:pt x="2198" y="2806"/>
                    <a:pt x="2196" y="2804"/>
                  </a:cubicBezTo>
                  <a:cubicBezTo>
                    <a:pt x="2193" y="2829"/>
                    <a:pt x="2123" y="2821"/>
                    <a:pt x="2135" y="2861"/>
                  </a:cubicBezTo>
                  <a:cubicBezTo>
                    <a:pt x="2142" y="2882"/>
                    <a:pt x="2192" y="2898"/>
                    <a:pt x="2192" y="2916"/>
                  </a:cubicBezTo>
                  <a:cubicBezTo>
                    <a:pt x="2192" y="2950"/>
                    <a:pt x="2123" y="2922"/>
                    <a:pt x="2109" y="2922"/>
                  </a:cubicBezTo>
                  <a:cubicBezTo>
                    <a:pt x="2125" y="2930"/>
                    <a:pt x="2090" y="2938"/>
                    <a:pt x="2113" y="2952"/>
                  </a:cubicBezTo>
                  <a:cubicBezTo>
                    <a:pt x="2085" y="2979"/>
                    <a:pt x="2051" y="2956"/>
                    <a:pt x="2020" y="2949"/>
                  </a:cubicBezTo>
                  <a:cubicBezTo>
                    <a:pt x="1949" y="2932"/>
                    <a:pt x="2001" y="2965"/>
                    <a:pt x="1975" y="2982"/>
                  </a:cubicBezTo>
                  <a:cubicBezTo>
                    <a:pt x="1981" y="2978"/>
                    <a:pt x="1920" y="2945"/>
                    <a:pt x="1914" y="2945"/>
                  </a:cubicBezTo>
                  <a:cubicBezTo>
                    <a:pt x="1864" y="2939"/>
                    <a:pt x="1839" y="2910"/>
                    <a:pt x="1802" y="2879"/>
                  </a:cubicBezTo>
                  <a:cubicBezTo>
                    <a:pt x="1843" y="2914"/>
                    <a:pt x="1724" y="2959"/>
                    <a:pt x="1715" y="2964"/>
                  </a:cubicBezTo>
                  <a:cubicBezTo>
                    <a:pt x="1672" y="2989"/>
                    <a:pt x="1633" y="2928"/>
                    <a:pt x="1607" y="2911"/>
                  </a:cubicBezTo>
                  <a:cubicBezTo>
                    <a:pt x="1615" y="2918"/>
                    <a:pt x="1620" y="2918"/>
                    <a:pt x="1623" y="2911"/>
                  </a:cubicBezTo>
                  <a:cubicBezTo>
                    <a:pt x="1618" y="2899"/>
                    <a:pt x="1582" y="2888"/>
                    <a:pt x="1573" y="2895"/>
                  </a:cubicBezTo>
                  <a:cubicBezTo>
                    <a:pt x="1578" y="2863"/>
                    <a:pt x="1548" y="2818"/>
                    <a:pt x="1554" y="2793"/>
                  </a:cubicBezTo>
                  <a:cubicBezTo>
                    <a:pt x="1554" y="2848"/>
                    <a:pt x="1482" y="2813"/>
                    <a:pt x="1456" y="2816"/>
                  </a:cubicBezTo>
                  <a:cubicBezTo>
                    <a:pt x="1439" y="2817"/>
                    <a:pt x="1447" y="2870"/>
                    <a:pt x="1445" y="2879"/>
                  </a:cubicBezTo>
                  <a:cubicBezTo>
                    <a:pt x="1436" y="2918"/>
                    <a:pt x="1363" y="2907"/>
                    <a:pt x="1336" y="2907"/>
                  </a:cubicBezTo>
                  <a:cubicBezTo>
                    <a:pt x="1392" y="2907"/>
                    <a:pt x="1272" y="2857"/>
                    <a:pt x="1273" y="2857"/>
                  </a:cubicBezTo>
                  <a:cubicBezTo>
                    <a:pt x="1306" y="2863"/>
                    <a:pt x="1235" y="2972"/>
                    <a:pt x="1235" y="2969"/>
                  </a:cubicBezTo>
                  <a:cubicBezTo>
                    <a:pt x="1235" y="2972"/>
                    <a:pt x="1224" y="3013"/>
                    <a:pt x="1224" y="3013"/>
                  </a:cubicBezTo>
                  <a:cubicBezTo>
                    <a:pt x="1215" y="3016"/>
                    <a:pt x="1206" y="3017"/>
                    <a:pt x="1197" y="3017"/>
                  </a:cubicBezTo>
                  <a:cubicBezTo>
                    <a:pt x="1205" y="2979"/>
                    <a:pt x="1160" y="3016"/>
                    <a:pt x="1144" y="2971"/>
                  </a:cubicBezTo>
                  <a:cubicBezTo>
                    <a:pt x="1135" y="2985"/>
                    <a:pt x="1080" y="3001"/>
                    <a:pt x="1049" y="2994"/>
                  </a:cubicBezTo>
                  <a:cubicBezTo>
                    <a:pt x="1012" y="2985"/>
                    <a:pt x="1030" y="2986"/>
                    <a:pt x="992" y="3015"/>
                  </a:cubicBezTo>
                  <a:cubicBezTo>
                    <a:pt x="986" y="3020"/>
                    <a:pt x="939" y="3033"/>
                    <a:pt x="947" y="3047"/>
                  </a:cubicBezTo>
                  <a:cubicBezTo>
                    <a:pt x="957" y="3051"/>
                    <a:pt x="967" y="3054"/>
                    <a:pt x="977" y="3059"/>
                  </a:cubicBezTo>
                  <a:cubicBezTo>
                    <a:pt x="962" y="3099"/>
                    <a:pt x="851" y="3146"/>
                    <a:pt x="802" y="3112"/>
                  </a:cubicBezTo>
                  <a:cubicBezTo>
                    <a:pt x="791" y="3194"/>
                    <a:pt x="769" y="3168"/>
                    <a:pt x="722" y="3214"/>
                  </a:cubicBezTo>
                  <a:cubicBezTo>
                    <a:pt x="737" y="3217"/>
                    <a:pt x="716" y="3262"/>
                    <a:pt x="709" y="3265"/>
                  </a:cubicBezTo>
                  <a:cubicBezTo>
                    <a:pt x="659" y="3285"/>
                    <a:pt x="661" y="3225"/>
                    <a:pt x="639" y="3195"/>
                  </a:cubicBezTo>
                  <a:cubicBezTo>
                    <a:pt x="620" y="3169"/>
                    <a:pt x="483" y="3146"/>
                    <a:pt x="466" y="3165"/>
                  </a:cubicBezTo>
                  <a:cubicBezTo>
                    <a:pt x="462" y="3170"/>
                    <a:pt x="458" y="3242"/>
                    <a:pt x="438" y="3218"/>
                  </a:cubicBezTo>
                  <a:cubicBezTo>
                    <a:pt x="423" y="3230"/>
                    <a:pt x="408" y="3270"/>
                    <a:pt x="392" y="3294"/>
                  </a:cubicBezTo>
                  <a:cubicBezTo>
                    <a:pt x="387" y="3290"/>
                    <a:pt x="366" y="3255"/>
                    <a:pt x="362" y="3256"/>
                  </a:cubicBezTo>
                  <a:cubicBezTo>
                    <a:pt x="346" y="3262"/>
                    <a:pt x="339" y="3285"/>
                    <a:pt x="318" y="3264"/>
                  </a:cubicBezTo>
                  <a:cubicBezTo>
                    <a:pt x="306" y="3252"/>
                    <a:pt x="258" y="3120"/>
                    <a:pt x="244" y="3184"/>
                  </a:cubicBezTo>
                  <a:cubicBezTo>
                    <a:pt x="245" y="3193"/>
                    <a:pt x="249" y="3200"/>
                    <a:pt x="255" y="3207"/>
                  </a:cubicBezTo>
                  <a:cubicBezTo>
                    <a:pt x="233" y="3201"/>
                    <a:pt x="200" y="3160"/>
                    <a:pt x="179" y="3169"/>
                  </a:cubicBezTo>
                  <a:cubicBezTo>
                    <a:pt x="212" y="3156"/>
                    <a:pt x="156" y="3262"/>
                    <a:pt x="156" y="3264"/>
                  </a:cubicBezTo>
                  <a:cubicBezTo>
                    <a:pt x="145" y="3252"/>
                    <a:pt x="131" y="3243"/>
                    <a:pt x="116" y="3237"/>
                  </a:cubicBezTo>
                  <a:cubicBezTo>
                    <a:pt x="159" y="3237"/>
                    <a:pt x="85" y="3329"/>
                    <a:pt x="84" y="3304"/>
                  </a:cubicBezTo>
                  <a:cubicBezTo>
                    <a:pt x="94" y="3307"/>
                    <a:pt x="103" y="3311"/>
                    <a:pt x="113" y="3315"/>
                  </a:cubicBezTo>
                  <a:cubicBezTo>
                    <a:pt x="105" y="3317"/>
                    <a:pt x="97" y="3318"/>
                    <a:pt x="89" y="3320"/>
                  </a:cubicBezTo>
                  <a:cubicBezTo>
                    <a:pt x="75" y="3347"/>
                    <a:pt x="62" y="3347"/>
                    <a:pt x="49" y="3318"/>
                  </a:cubicBezTo>
                  <a:cubicBezTo>
                    <a:pt x="21" y="3334"/>
                    <a:pt x="28" y="3389"/>
                    <a:pt x="0" y="3405"/>
                  </a:cubicBezTo>
                  <a:cubicBezTo>
                    <a:pt x="30" y="3423"/>
                    <a:pt x="65" y="3438"/>
                    <a:pt x="92" y="3460"/>
                  </a:cubicBezTo>
                  <a:cubicBezTo>
                    <a:pt x="113" y="3476"/>
                    <a:pt x="165" y="3480"/>
                    <a:pt x="175" y="3492"/>
                  </a:cubicBezTo>
                  <a:cubicBezTo>
                    <a:pt x="187" y="3437"/>
                    <a:pt x="319" y="3571"/>
                    <a:pt x="316" y="3572"/>
                  </a:cubicBezTo>
                  <a:cubicBezTo>
                    <a:pt x="340" y="3568"/>
                    <a:pt x="348" y="3553"/>
                    <a:pt x="389" y="3615"/>
                  </a:cubicBezTo>
                  <a:cubicBezTo>
                    <a:pt x="421" y="3663"/>
                    <a:pt x="459" y="3750"/>
                    <a:pt x="523" y="3738"/>
                  </a:cubicBezTo>
                  <a:cubicBezTo>
                    <a:pt x="585" y="3728"/>
                    <a:pt x="655" y="3805"/>
                    <a:pt x="713" y="3785"/>
                  </a:cubicBezTo>
                  <a:cubicBezTo>
                    <a:pt x="749" y="3773"/>
                    <a:pt x="791" y="3714"/>
                    <a:pt x="810" y="3682"/>
                  </a:cubicBezTo>
                  <a:cubicBezTo>
                    <a:pt x="839" y="3718"/>
                    <a:pt x="971" y="3732"/>
                    <a:pt x="1005" y="3703"/>
                  </a:cubicBezTo>
                  <a:cubicBezTo>
                    <a:pt x="1031" y="3680"/>
                    <a:pt x="1075" y="3747"/>
                    <a:pt x="1022" y="3778"/>
                  </a:cubicBezTo>
                  <a:cubicBezTo>
                    <a:pt x="1022" y="3779"/>
                    <a:pt x="1079" y="3818"/>
                    <a:pt x="1083" y="3825"/>
                  </a:cubicBezTo>
                  <a:cubicBezTo>
                    <a:pt x="1118" y="3887"/>
                    <a:pt x="1124" y="3790"/>
                    <a:pt x="1119" y="3796"/>
                  </a:cubicBezTo>
                  <a:cubicBezTo>
                    <a:pt x="1141" y="3768"/>
                    <a:pt x="1142" y="3924"/>
                    <a:pt x="1180" y="3897"/>
                  </a:cubicBezTo>
                  <a:cubicBezTo>
                    <a:pt x="1181" y="3884"/>
                    <a:pt x="1185" y="3873"/>
                    <a:pt x="1192" y="3863"/>
                  </a:cubicBezTo>
                  <a:cubicBezTo>
                    <a:pt x="1209" y="3867"/>
                    <a:pt x="1240" y="3929"/>
                    <a:pt x="1214" y="3929"/>
                  </a:cubicBezTo>
                  <a:cubicBezTo>
                    <a:pt x="1198" y="3923"/>
                    <a:pt x="1190" y="3912"/>
                    <a:pt x="1188" y="3895"/>
                  </a:cubicBezTo>
                  <a:cubicBezTo>
                    <a:pt x="1190" y="3898"/>
                    <a:pt x="1167" y="3929"/>
                    <a:pt x="1178" y="3940"/>
                  </a:cubicBezTo>
                  <a:cubicBezTo>
                    <a:pt x="1205" y="3965"/>
                    <a:pt x="1288" y="3902"/>
                    <a:pt x="1311" y="3959"/>
                  </a:cubicBezTo>
                  <a:cubicBezTo>
                    <a:pt x="1327" y="3998"/>
                    <a:pt x="1248" y="3993"/>
                    <a:pt x="1310" y="4035"/>
                  </a:cubicBezTo>
                  <a:cubicBezTo>
                    <a:pt x="1339" y="4054"/>
                    <a:pt x="1350" y="3977"/>
                    <a:pt x="1362" y="3998"/>
                  </a:cubicBezTo>
                  <a:cubicBezTo>
                    <a:pt x="1361" y="4006"/>
                    <a:pt x="1360" y="4014"/>
                    <a:pt x="1356" y="4021"/>
                  </a:cubicBezTo>
                  <a:cubicBezTo>
                    <a:pt x="1360" y="4042"/>
                    <a:pt x="1394" y="4008"/>
                    <a:pt x="1401" y="4030"/>
                  </a:cubicBezTo>
                  <a:cubicBezTo>
                    <a:pt x="1410" y="4059"/>
                    <a:pt x="1303" y="4135"/>
                    <a:pt x="1400" y="4160"/>
                  </a:cubicBezTo>
                  <a:cubicBezTo>
                    <a:pt x="1428" y="4167"/>
                    <a:pt x="1518" y="4272"/>
                    <a:pt x="1545" y="4299"/>
                  </a:cubicBezTo>
                  <a:cubicBezTo>
                    <a:pt x="1614" y="4369"/>
                    <a:pt x="1722" y="4432"/>
                    <a:pt x="1813" y="4473"/>
                  </a:cubicBezTo>
                  <a:cubicBezTo>
                    <a:pt x="1859" y="4494"/>
                    <a:pt x="1945" y="4486"/>
                    <a:pt x="1980" y="4525"/>
                  </a:cubicBezTo>
                  <a:cubicBezTo>
                    <a:pt x="2026" y="4474"/>
                    <a:pt x="2293" y="4562"/>
                    <a:pt x="2377" y="4587"/>
                  </a:cubicBezTo>
                  <a:cubicBezTo>
                    <a:pt x="2429" y="4603"/>
                    <a:pt x="2530" y="4573"/>
                    <a:pt x="2570" y="4632"/>
                  </a:cubicBezTo>
                  <a:cubicBezTo>
                    <a:pt x="2611" y="4690"/>
                    <a:pt x="2711" y="4622"/>
                    <a:pt x="2686" y="4597"/>
                  </a:cubicBezTo>
                  <a:cubicBezTo>
                    <a:pt x="2724" y="4589"/>
                    <a:pt x="2741" y="4633"/>
                    <a:pt x="2717" y="4658"/>
                  </a:cubicBezTo>
                  <a:cubicBezTo>
                    <a:pt x="2742" y="4662"/>
                    <a:pt x="2842" y="4732"/>
                    <a:pt x="2861" y="4643"/>
                  </a:cubicBezTo>
                  <a:cubicBezTo>
                    <a:pt x="2870" y="4677"/>
                    <a:pt x="2994" y="4546"/>
                    <a:pt x="3012" y="4528"/>
                  </a:cubicBezTo>
                  <a:cubicBezTo>
                    <a:pt x="3050" y="4492"/>
                    <a:pt x="3029" y="4465"/>
                    <a:pt x="3061" y="4423"/>
                  </a:cubicBezTo>
                  <a:cubicBezTo>
                    <a:pt x="3086" y="4390"/>
                    <a:pt x="3145" y="4323"/>
                    <a:pt x="3138" y="4304"/>
                  </a:cubicBezTo>
                  <a:cubicBezTo>
                    <a:pt x="3137" y="4327"/>
                    <a:pt x="3305" y="4389"/>
                    <a:pt x="3332" y="4354"/>
                  </a:cubicBezTo>
                  <a:cubicBezTo>
                    <a:pt x="3332" y="4363"/>
                    <a:pt x="3334" y="4372"/>
                    <a:pt x="3338" y="4381"/>
                  </a:cubicBezTo>
                  <a:cubicBezTo>
                    <a:pt x="3404" y="4381"/>
                    <a:pt x="3385" y="4252"/>
                    <a:pt x="3458" y="4348"/>
                  </a:cubicBezTo>
                  <a:cubicBezTo>
                    <a:pt x="3471" y="4366"/>
                    <a:pt x="3568" y="4487"/>
                    <a:pt x="3586" y="4468"/>
                  </a:cubicBezTo>
                  <a:cubicBezTo>
                    <a:pt x="3570" y="4472"/>
                    <a:pt x="3699" y="4510"/>
                    <a:pt x="3703" y="4512"/>
                  </a:cubicBezTo>
                  <a:cubicBezTo>
                    <a:pt x="3729" y="4523"/>
                    <a:pt x="3763" y="4468"/>
                    <a:pt x="3812" y="4514"/>
                  </a:cubicBezTo>
                  <a:cubicBezTo>
                    <a:pt x="3849" y="4549"/>
                    <a:pt x="3877" y="4600"/>
                    <a:pt x="3876" y="4655"/>
                  </a:cubicBezTo>
                  <a:cubicBezTo>
                    <a:pt x="3876" y="4685"/>
                    <a:pt x="3815" y="4868"/>
                    <a:pt x="3913" y="4794"/>
                  </a:cubicBezTo>
                  <a:cubicBezTo>
                    <a:pt x="3983" y="4741"/>
                    <a:pt x="4018" y="4801"/>
                    <a:pt x="4061" y="4825"/>
                  </a:cubicBezTo>
                  <a:cubicBezTo>
                    <a:pt x="4076" y="4833"/>
                    <a:pt x="4078" y="4798"/>
                    <a:pt x="4098" y="4828"/>
                  </a:cubicBezTo>
                  <a:cubicBezTo>
                    <a:pt x="4112" y="4849"/>
                    <a:pt x="4119" y="4890"/>
                    <a:pt x="4132" y="4895"/>
                  </a:cubicBezTo>
                  <a:cubicBezTo>
                    <a:pt x="4170" y="4908"/>
                    <a:pt x="4266" y="4937"/>
                    <a:pt x="4266" y="4971"/>
                  </a:cubicBezTo>
                  <a:cubicBezTo>
                    <a:pt x="4266" y="4937"/>
                    <a:pt x="4324" y="4955"/>
                    <a:pt x="4335" y="4957"/>
                  </a:cubicBezTo>
                  <a:cubicBezTo>
                    <a:pt x="4380" y="4967"/>
                    <a:pt x="4361" y="4935"/>
                    <a:pt x="4392" y="4928"/>
                  </a:cubicBezTo>
                  <a:cubicBezTo>
                    <a:pt x="4388" y="4929"/>
                    <a:pt x="4474" y="4963"/>
                    <a:pt x="4493" y="4964"/>
                  </a:cubicBezTo>
                  <a:cubicBezTo>
                    <a:pt x="4538" y="4965"/>
                    <a:pt x="4524" y="4930"/>
                    <a:pt x="4551" y="4913"/>
                  </a:cubicBezTo>
                  <a:cubicBezTo>
                    <a:pt x="4551" y="4912"/>
                    <a:pt x="4586" y="4969"/>
                    <a:pt x="4618" y="4952"/>
                  </a:cubicBezTo>
                  <a:cubicBezTo>
                    <a:pt x="4655" y="4934"/>
                    <a:pt x="4617" y="5022"/>
                    <a:pt x="4656" y="5013"/>
                  </a:cubicBezTo>
                  <a:cubicBezTo>
                    <a:pt x="4652" y="5013"/>
                    <a:pt x="4692" y="5088"/>
                    <a:pt x="4657" y="5118"/>
                  </a:cubicBezTo>
                  <a:cubicBezTo>
                    <a:pt x="4671" y="5126"/>
                    <a:pt x="4641" y="5135"/>
                    <a:pt x="4642" y="5148"/>
                  </a:cubicBezTo>
                  <a:cubicBezTo>
                    <a:pt x="4645" y="5178"/>
                    <a:pt x="4684" y="5196"/>
                    <a:pt x="4684" y="5199"/>
                  </a:cubicBezTo>
                  <a:cubicBezTo>
                    <a:pt x="4684" y="5216"/>
                    <a:pt x="4630" y="5311"/>
                    <a:pt x="4656" y="5336"/>
                  </a:cubicBezTo>
                  <a:cubicBezTo>
                    <a:pt x="4682" y="5363"/>
                    <a:pt x="4681" y="5358"/>
                    <a:pt x="4670" y="5390"/>
                  </a:cubicBezTo>
                  <a:cubicBezTo>
                    <a:pt x="4636" y="5495"/>
                    <a:pt x="4662" y="5417"/>
                    <a:pt x="4711" y="5498"/>
                  </a:cubicBezTo>
                  <a:cubicBezTo>
                    <a:pt x="4715" y="5464"/>
                    <a:pt x="4771" y="5486"/>
                    <a:pt x="4771" y="5458"/>
                  </a:cubicBezTo>
                  <a:cubicBezTo>
                    <a:pt x="4771" y="5411"/>
                    <a:pt x="4821" y="5382"/>
                    <a:pt x="4829" y="5339"/>
                  </a:cubicBezTo>
                  <a:cubicBezTo>
                    <a:pt x="4836" y="5300"/>
                    <a:pt x="4816" y="5242"/>
                    <a:pt x="4852" y="5215"/>
                  </a:cubicBezTo>
                  <a:cubicBezTo>
                    <a:pt x="4877" y="5196"/>
                    <a:pt x="4931" y="5142"/>
                    <a:pt x="4950" y="5118"/>
                  </a:cubicBezTo>
                  <a:cubicBezTo>
                    <a:pt x="4984" y="5073"/>
                    <a:pt x="4929" y="5028"/>
                    <a:pt x="5000" y="4997"/>
                  </a:cubicBezTo>
                  <a:cubicBezTo>
                    <a:pt x="5026" y="4986"/>
                    <a:pt x="5064" y="4900"/>
                    <a:pt x="5077" y="4875"/>
                  </a:cubicBezTo>
                  <a:cubicBezTo>
                    <a:pt x="5121" y="4791"/>
                    <a:pt x="5182" y="4723"/>
                    <a:pt x="5269" y="4678"/>
                  </a:cubicBezTo>
                  <a:cubicBezTo>
                    <a:pt x="5346" y="4639"/>
                    <a:pt x="5384" y="4551"/>
                    <a:pt x="5402" y="4467"/>
                  </a:cubicBezTo>
                  <a:cubicBezTo>
                    <a:pt x="5415" y="4403"/>
                    <a:pt x="5466" y="4406"/>
                    <a:pt x="5517" y="4390"/>
                  </a:cubicBezTo>
                  <a:cubicBezTo>
                    <a:pt x="5571" y="4373"/>
                    <a:pt x="5574" y="4354"/>
                    <a:pt x="5615" y="4322"/>
                  </a:cubicBezTo>
                  <a:cubicBezTo>
                    <a:pt x="5643" y="4299"/>
                    <a:pt x="5666" y="4308"/>
                    <a:pt x="5689" y="4274"/>
                  </a:cubicBezTo>
                  <a:cubicBezTo>
                    <a:pt x="5706" y="4251"/>
                    <a:pt x="5730" y="4196"/>
                    <a:pt x="5769" y="4214"/>
                  </a:cubicBezTo>
                  <a:cubicBezTo>
                    <a:pt x="5809" y="4232"/>
                    <a:pt x="5927" y="4316"/>
                    <a:pt x="5949" y="4316"/>
                  </a:cubicBezTo>
                  <a:cubicBezTo>
                    <a:pt x="6001" y="4330"/>
                    <a:pt x="6146" y="4417"/>
                    <a:pt x="6165" y="4452"/>
                  </a:cubicBezTo>
                  <a:cubicBezTo>
                    <a:pt x="6184" y="4486"/>
                    <a:pt x="6271" y="4546"/>
                    <a:pt x="6275" y="4574"/>
                  </a:cubicBezTo>
                  <a:cubicBezTo>
                    <a:pt x="6280" y="4609"/>
                    <a:pt x="6299" y="4606"/>
                    <a:pt x="6328" y="4591"/>
                  </a:cubicBezTo>
                  <a:cubicBezTo>
                    <a:pt x="6365" y="4571"/>
                    <a:pt x="6359" y="4603"/>
                    <a:pt x="6402" y="4607"/>
                  </a:cubicBezTo>
                  <a:cubicBezTo>
                    <a:pt x="6444" y="4612"/>
                    <a:pt x="6550" y="4525"/>
                    <a:pt x="6561" y="4483"/>
                  </a:cubicBezTo>
                  <a:cubicBezTo>
                    <a:pt x="6569" y="4491"/>
                    <a:pt x="6577" y="4498"/>
                    <a:pt x="6587" y="4505"/>
                  </a:cubicBezTo>
                  <a:cubicBezTo>
                    <a:pt x="6643" y="4369"/>
                    <a:pt x="6764" y="4598"/>
                    <a:pt x="6807" y="4624"/>
                  </a:cubicBezTo>
                  <a:cubicBezTo>
                    <a:pt x="6805" y="4609"/>
                    <a:pt x="6808" y="4609"/>
                    <a:pt x="6815" y="4624"/>
                  </a:cubicBezTo>
                  <a:cubicBezTo>
                    <a:pt x="6817" y="4621"/>
                    <a:pt x="6825" y="4585"/>
                    <a:pt x="6834" y="4594"/>
                  </a:cubicBezTo>
                  <a:cubicBezTo>
                    <a:pt x="6817" y="4576"/>
                    <a:pt x="6856" y="4718"/>
                    <a:pt x="6873" y="4658"/>
                  </a:cubicBezTo>
                  <a:cubicBezTo>
                    <a:pt x="6884" y="4620"/>
                    <a:pt x="7011" y="4672"/>
                    <a:pt x="6944" y="4594"/>
                  </a:cubicBezTo>
                  <a:cubicBezTo>
                    <a:pt x="6964" y="4566"/>
                    <a:pt x="6981" y="4568"/>
                    <a:pt x="6996" y="4599"/>
                  </a:cubicBezTo>
                  <a:cubicBezTo>
                    <a:pt x="7009" y="4610"/>
                    <a:pt x="7024" y="4616"/>
                    <a:pt x="7041" y="4616"/>
                  </a:cubicBezTo>
                  <a:cubicBezTo>
                    <a:pt x="7121" y="4620"/>
                    <a:pt x="7086" y="4568"/>
                    <a:pt x="7133" y="4543"/>
                  </a:cubicBezTo>
                  <a:cubicBezTo>
                    <a:pt x="7153" y="4532"/>
                    <a:pt x="7205" y="4557"/>
                    <a:pt x="7207" y="4527"/>
                  </a:cubicBezTo>
                  <a:cubicBezTo>
                    <a:pt x="7211" y="4483"/>
                    <a:pt x="7263" y="4474"/>
                    <a:pt x="7297" y="4480"/>
                  </a:cubicBezTo>
                  <a:cubicBezTo>
                    <a:pt x="7282" y="4455"/>
                    <a:pt x="7271" y="4425"/>
                    <a:pt x="7271" y="4395"/>
                  </a:cubicBezTo>
                  <a:cubicBezTo>
                    <a:pt x="7271" y="4378"/>
                    <a:pt x="7271" y="4404"/>
                    <a:pt x="7271" y="4395"/>
                  </a:cubicBezTo>
                  <a:lnTo>
                    <a:pt x="7271" y="4395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5" name="Freeform 19">
              <a:extLst>
                <a:ext uri="{FF2B5EF4-FFF2-40B4-BE49-F238E27FC236}">
                  <a16:creationId xmlns:a16="http://schemas.microsoft.com/office/drawing/2014/main" id="{9A1EB5DB-F189-CC8C-DDB0-422956366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9" y="2338"/>
              <a:ext cx="1651" cy="1242"/>
            </a:xfrm>
            <a:custGeom>
              <a:avLst/>
              <a:gdLst>
                <a:gd name="T0" fmla="*/ 6373 w 7278"/>
                <a:gd name="T1" fmla="*/ 3681 h 5472"/>
                <a:gd name="T2" fmla="*/ 5714 w 7278"/>
                <a:gd name="T3" fmla="*/ 3780 h 5472"/>
                <a:gd name="T4" fmla="*/ 5532 w 7278"/>
                <a:gd name="T5" fmla="*/ 3466 h 5472"/>
                <a:gd name="T6" fmla="*/ 5097 w 7278"/>
                <a:gd name="T7" fmla="*/ 3377 h 5472"/>
                <a:gd name="T8" fmla="*/ 4907 w 7278"/>
                <a:gd name="T9" fmla="*/ 4066 h 5472"/>
                <a:gd name="T10" fmla="*/ 4770 w 7278"/>
                <a:gd name="T11" fmla="*/ 4654 h 5472"/>
                <a:gd name="T12" fmla="*/ 4238 w 7278"/>
                <a:gd name="T13" fmla="*/ 4714 h 5472"/>
                <a:gd name="T14" fmla="*/ 3646 w 7278"/>
                <a:gd name="T15" fmla="*/ 5454 h 5472"/>
                <a:gd name="T16" fmla="*/ 3205 w 7278"/>
                <a:gd name="T17" fmla="*/ 5211 h 5472"/>
                <a:gd name="T18" fmla="*/ 2678 w 7278"/>
                <a:gd name="T19" fmla="*/ 5257 h 5472"/>
                <a:gd name="T20" fmla="*/ 2259 w 7278"/>
                <a:gd name="T21" fmla="*/ 5267 h 5472"/>
                <a:gd name="T22" fmla="*/ 1676 w 7278"/>
                <a:gd name="T23" fmla="*/ 5128 h 5472"/>
                <a:gd name="T24" fmla="*/ 1423 w 7278"/>
                <a:gd name="T25" fmla="*/ 4856 h 5472"/>
                <a:gd name="T26" fmla="*/ 1427 w 7278"/>
                <a:gd name="T27" fmla="*/ 4475 h 5472"/>
                <a:gd name="T28" fmla="*/ 782 w 7278"/>
                <a:gd name="T29" fmla="*/ 3981 h 5472"/>
                <a:gd name="T30" fmla="*/ 519 w 7278"/>
                <a:gd name="T31" fmla="*/ 3403 h 5472"/>
                <a:gd name="T32" fmla="*/ 197 w 7278"/>
                <a:gd name="T33" fmla="*/ 3009 h 5472"/>
                <a:gd name="T34" fmla="*/ 321 w 7278"/>
                <a:gd name="T35" fmla="*/ 2391 h 5472"/>
                <a:gd name="T36" fmla="*/ 514 w 7278"/>
                <a:gd name="T37" fmla="*/ 1985 h 5472"/>
                <a:gd name="T38" fmla="*/ 812 w 7278"/>
                <a:gd name="T39" fmla="*/ 1763 h 5472"/>
                <a:gd name="T40" fmla="*/ 857 w 7278"/>
                <a:gd name="T41" fmla="*/ 1463 h 5472"/>
                <a:gd name="T42" fmla="*/ 907 w 7278"/>
                <a:gd name="T43" fmla="*/ 1155 h 5472"/>
                <a:gd name="T44" fmla="*/ 1142 w 7278"/>
                <a:gd name="T45" fmla="*/ 958 h 5472"/>
                <a:gd name="T46" fmla="*/ 1127 w 7278"/>
                <a:gd name="T47" fmla="*/ 610 h 5472"/>
                <a:gd name="T48" fmla="*/ 1183 w 7278"/>
                <a:gd name="T49" fmla="*/ 187 h 5472"/>
                <a:gd name="T50" fmla="*/ 1385 w 7278"/>
                <a:gd name="T51" fmla="*/ 111 h 5472"/>
                <a:gd name="T52" fmla="*/ 1465 w 7278"/>
                <a:gd name="T53" fmla="*/ 160 h 5472"/>
                <a:gd name="T54" fmla="*/ 1737 w 7278"/>
                <a:gd name="T55" fmla="*/ 247 h 5472"/>
                <a:gd name="T56" fmla="*/ 2023 w 7278"/>
                <a:gd name="T57" fmla="*/ 134 h 5472"/>
                <a:gd name="T58" fmla="*/ 2282 w 7278"/>
                <a:gd name="T59" fmla="*/ 179 h 5472"/>
                <a:gd name="T60" fmla="*/ 2715 w 7278"/>
                <a:gd name="T61" fmla="*/ 225 h 5472"/>
                <a:gd name="T62" fmla="*/ 2992 w 7278"/>
                <a:gd name="T63" fmla="*/ 84 h 5472"/>
                <a:gd name="T64" fmla="*/ 3178 w 7278"/>
                <a:gd name="T65" fmla="*/ 252 h 5472"/>
                <a:gd name="T66" fmla="*/ 3319 w 7278"/>
                <a:gd name="T67" fmla="*/ 282 h 5472"/>
                <a:gd name="T68" fmla="*/ 3524 w 7278"/>
                <a:gd name="T69" fmla="*/ 255 h 5472"/>
                <a:gd name="T70" fmla="*/ 3835 w 7278"/>
                <a:gd name="T71" fmla="*/ 380 h 5472"/>
                <a:gd name="T72" fmla="*/ 4059 w 7278"/>
                <a:gd name="T73" fmla="*/ 350 h 5472"/>
                <a:gd name="T74" fmla="*/ 4325 w 7278"/>
                <a:gd name="T75" fmla="*/ 465 h 5472"/>
                <a:gd name="T76" fmla="*/ 4577 w 7278"/>
                <a:gd name="T77" fmla="*/ 150 h 5472"/>
                <a:gd name="T78" fmla="*/ 4878 w 7278"/>
                <a:gd name="T79" fmla="*/ 174 h 5472"/>
                <a:gd name="T80" fmla="*/ 5058 w 7278"/>
                <a:gd name="T81" fmla="*/ 327 h 5472"/>
                <a:gd name="T82" fmla="*/ 5259 w 7278"/>
                <a:gd name="T83" fmla="*/ 583 h 5472"/>
                <a:gd name="T84" fmla="*/ 5137 w 7278"/>
                <a:gd name="T85" fmla="*/ 963 h 5472"/>
                <a:gd name="T86" fmla="*/ 5081 w 7278"/>
                <a:gd name="T87" fmla="*/ 1463 h 5472"/>
                <a:gd name="T88" fmla="*/ 5040 w 7278"/>
                <a:gd name="T89" fmla="*/ 1729 h 5472"/>
                <a:gd name="T90" fmla="*/ 5636 w 7278"/>
                <a:gd name="T91" fmla="*/ 2044 h 5472"/>
                <a:gd name="T92" fmla="*/ 6103 w 7278"/>
                <a:gd name="T93" fmla="*/ 2424 h 5472"/>
                <a:gd name="T94" fmla="*/ 6422 w 7278"/>
                <a:gd name="T95" fmla="*/ 2751 h 5472"/>
                <a:gd name="T96" fmla="*/ 6923 w 7278"/>
                <a:gd name="T97" fmla="*/ 2968 h 5472"/>
                <a:gd name="T98" fmla="*/ 7148 w 7278"/>
                <a:gd name="T99" fmla="*/ 3112 h 5472"/>
                <a:gd name="T100" fmla="*/ 7132 w 7278"/>
                <a:gd name="T101" fmla="*/ 3268 h 5472"/>
                <a:gd name="T102" fmla="*/ 6779 w 7278"/>
                <a:gd name="T103" fmla="*/ 3631 h 5472"/>
                <a:gd name="T104" fmla="*/ 7091 w 7278"/>
                <a:gd name="T105" fmla="*/ 3936 h 5472"/>
                <a:gd name="T106" fmla="*/ 6953 w 7278"/>
                <a:gd name="T107" fmla="*/ 4031 h 5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278" h="5472">
                  <a:moveTo>
                    <a:pt x="6904" y="4119"/>
                  </a:moveTo>
                  <a:cubicBezTo>
                    <a:pt x="6829" y="4075"/>
                    <a:pt x="6790" y="4073"/>
                    <a:pt x="6798" y="3981"/>
                  </a:cubicBezTo>
                  <a:cubicBezTo>
                    <a:pt x="6802" y="3932"/>
                    <a:pt x="6677" y="3857"/>
                    <a:pt x="6649" y="3876"/>
                  </a:cubicBezTo>
                  <a:cubicBezTo>
                    <a:pt x="6642" y="3880"/>
                    <a:pt x="6572" y="3857"/>
                    <a:pt x="6552" y="3850"/>
                  </a:cubicBezTo>
                  <a:cubicBezTo>
                    <a:pt x="6503" y="3833"/>
                    <a:pt x="6478" y="3746"/>
                    <a:pt x="6424" y="3746"/>
                  </a:cubicBezTo>
                  <a:cubicBezTo>
                    <a:pt x="6437" y="3746"/>
                    <a:pt x="6379" y="3686"/>
                    <a:pt x="6373" y="3681"/>
                  </a:cubicBezTo>
                  <a:cubicBezTo>
                    <a:pt x="6360" y="3669"/>
                    <a:pt x="6221" y="3611"/>
                    <a:pt x="6221" y="3636"/>
                  </a:cubicBezTo>
                  <a:cubicBezTo>
                    <a:pt x="6164" y="3719"/>
                    <a:pt x="6089" y="3575"/>
                    <a:pt x="6050" y="3548"/>
                  </a:cubicBezTo>
                  <a:cubicBezTo>
                    <a:pt x="6043" y="3578"/>
                    <a:pt x="6059" y="3627"/>
                    <a:pt x="6040" y="3649"/>
                  </a:cubicBezTo>
                  <a:cubicBezTo>
                    <a:pt x="6025" y="3667"/>
                    <a:pt x="5963" y="3713"/>
                    <a:pt x="5997" y="3738"/>
                  </a:cubicBezTo>
                  <a:cubicBezTo>
                    <a:pt x="5943" y="3791"/>
                    <a:pt x="5864" y="3672"/>
                    <a:pt x="5778" y="3730"/>
                  </a:cubicBezTo>
                  <a:cubicBezTo>
                    <a:pt x="5762" y="3741"/>
                    <a:pt x="5735" y="3780"/>
                    <a:pt x="5714" y="3780"/>
                  </a:cubicBezTo>
                  <a:cubicBezTo>
                    <a:pt x="5696" y="3780"/>
                    <a:pt x="5681" y="3749"/>
                    <a:pt x="5664" y="3756"/>
                  </a:cubicBezTo>
                  <a:cubicBezTo>
                    <a:pt x="5645" y="3763"/>
                    <a:pt x="5628" y="3783"/>
                    <a:pt x="5606" y="3776"/>
                  </a:cubicBezTo>
                  <a:cubicBezTo>
                    <a:pt x="5612" y="3771"/>
                    <a:pt x="5588" y="3693"/>
                    <a:pt x="5634" y="3693"/>
                  </a:cubicBezTo>
                  <a:cubicBezTo>
                    <a:pt x="5667" y="3693"/>
                    <a:pt x="5636" y="3615"/>
                    <a:pt x="5638" y="3598"/>
                  </a:cubicBezTo>
                  <a:cubicBezTo>
                    <a:pt x="5635" y="3626"/>
                    <a:pt x="5590" y="3495"/>
                    <a:pt x="5628" y="3533"/>
                  </a:cubicBezTo>
                  <a:cubicBezTo>
                    <a:pt x="5633" y="3533"/>
                    <a:pt x="5555" y="3466"/>
                    <a:pt x="5532" y="3466"/>
                  </a:cubicBezTo>
                  <a:cubicBezTo>
                    <a:pt x="5480" y="3467"/>
                    <a:pt x="5435" y="3462"/>
                    <a:pt x="5386" y="3449"/>
                  </a:cubicBezTo>
                  <a:cubicBezTo>
                    <a:pt x="5367" y="3444"/>
                    <a:pt x="5322" y="3446"/>
                    <a:pt x="5313" y="3423"/>
                  </a:cubicBezTo>
                  <a:cubicBezTo>
                    <a:pt x="5323" y="3414"/>
                    <a:pt x="5321" y="3356"/>
                    <a:pt x="5328" y="3355"/>
                  </a:cubicBezTo>
                  <a:cubicBezTo>
                    <a:pt x="5286" y="3303"/>
                    <a:pt x="5225" y="3399"/>
                    <a:pt x="5191" y="3313"/>
                  </a:cubicBezTo>
                  <a:cubicBezTo>
                    <a:pt x="5176" y="3275"/>
                    <a:pt x="5113" y="3373"/>
                    <a:pt x="5085" y="3317"/>
                  </a:cubicBezTo>
                  <a:cubicBezTo>
                    <a:pt x="5066" y="3339"/>
                    <a:pt x="5091" y="3383"/>
                    <a:pt x="5097" y="3377"/>
                  </a:cubicBezTo>
                  <a:cubicBezTo>
                    <a:pt x="5094" y="3413"/>
                    <a:pt x="5001" y="3494"/>
                    <a:pt x="5002" y="3495"/>
                  </a:cubicBezTo>
                  <a:cubicBezTo>
                    <a:pt x="5014" y="3553"/>
                    <a:pt x="4942" y="3644"/>
                    <a:pt x="4998" y="3700"/>
                  </a:cubicBezTo>
                  <a:cubicBezTo>
                    <a:pt x="4976" y="3705"/>
                    <a:pt x="4983" y="3780"/>
                    <a:pt x="4989" y="3802"/>
                  </a:cubicBezTo>
                  <a:cubicBezTo>
                    <a:pt x="5005" y="3854"/>
                    <a:pt x="5004" y="3906"/>
                    <a:pt x="4979" y="3950"/>
                  </a:cubicBezTo>
                  <a:cubicBezTo>
                    <a:pt x="4962" y="3980"/>
                    <a:pt x="4958" y="3971"/>
                    <a:pt x="4956" y="4010"/>
                  </a:cubicBezTo>
                  <a:cubicBezTo>
                    <a:pt x="4953" y="4064"/>
                    <a:pt x="4915" y="4025"/>
                    <a:pt x="4907" y="4066"/>
                  </a:cubicBezTo>
                  <a:cubicBezTo>
                    <a:pt x="4897" y="4115"/>
                    <a:pt x="4900" y="4152"/>
                    <a:pt x="4922" y="4189"/>
                  </a:cubicBezTo>
                  <a:cubicBezTo>
                    <a:pt x="4935" y="4211"/>
                    <a:pt x="4929" y="4225"/>
                    <a:pt x="4902" y="4220"/>
                  </a:cubicBezTo>
                  <a:cubicBezTo>
                    <a:pt x="4860" y="4214"/>
                    <a:pt x="4867" y="4279"/>
                    <a:pt x="4861" y="4308"/>
                  </a:cubicBezTo>
                  <a:cubicBezTo>
                    <a:pt x="4851" y="4351"/>
                    <a:pt x="4807" y="4403"/>
                    <a:pt x="4793" y="4454"/>
                  </a:cubicBezTo>
                  <a:cubicBezTo>
                    <a:pt x="4788" y="4474"/>
                    <a:pt x="4886" y="4589"/>
                    <a:pt x="4865" y="4589"/>
                  </a:cubicBezTo>
                  <a:cubicBezTo>
                    <a:pt x="4828" y="4611"/>
                    <a:pt x="4806" y="4630"/>
                    <a:pt x="4770" y="4654"/>
                  </a:cubicBezTo>
                  <a:cubicBezTo>
                    <a:pt x="4758" y="4604"/>
                    <a:pt x="4542" y="4576"/>
                    <a:pt x="4542" y="4557"/>
                  </a:cubicBezTo>
                  <a:cubicBezTo>
                    <a:pt x="4542" y="4452"/>
                    <a:pt x="4456" y="4522"/>
                    <a:pt x="4447" y="4513"/>
                  </a:cubicBezTo>
                  <a:cubicBezTo>
                    <a:pt x="4404" y="4517"/>
                    <a:pt x="4377" y="4441"/>
                    <a:pt x="4313" y="4460"/>
                  </a:cubicBezTo>
                  <a:cubicBezTo>
                    <a:pt x="4244" y="4481"/>
                    <a:pt x="4284" y="4538"/>
                    <a:pt x="4259" y="4583"/>
                  </a:cubicBezTo>
                  <a:cubicBezTo>
                    <a:pt x="4246" y="4606"/>
                    <a:pt x="4233" y="4609"/>
                    <a:pt x="4228" y="4633"/>
                  </a:cubicBezTo>
                  <a:cubicBezTo>
                    <a:pt x="4225" y="4649"/>
                    <a:pt x="4243" y="4710"/>
                    <a:pt x="4238" y="4714"/>
                  </a:cubicBezTo>
                  <a:cubicBezTo>
                    <a:pt x="4239" y="4720"/>
                    <a:pt x="4048" y="4851"/>
                    <a:pt x="4035" y="4851"/>
                  </a:cubicBezTo>
                  <a:cubicBezTo>
                    <a:pt x="3893" y="4851"/>
                    <a:pt x="3931" y="5034"/>
                    <a:pt x="3847" y="5110"/>
                  </a:cubicBezTo>
                  <a:cubicBezTo>
                    <a:pt x="3914" y="5172"/>
                    <a:pt x="3800" y="5270"/>
                    <a:pt x="3844" y="5358"/>
                  </a:cubicBezTo>
                  <a:cubicBezTo>
                    <a:pt x="3851" y="5373"/>
                    <a:pt x="3792" y="5392"/>
                    <a:pt x="3801" y="5402"/>
                  </a:cubicBezTo>
                  <a:cubicBezTo>
                    <a:pt x="3752" y="5452"/>
                    <a:pt x="3788" y="5448"/>
                    <a:pt x="3723" y="5442"/>
                  </a:cubicBezTo>
                  <a:cubicBezTo>
                    <a:pt x="3707" y="5441"/>
                    <a:pt x="3650" y="5459"/>
                    <a:pt x="3646" y="5454"/>
                  </a:cubicBezTo>
                  <a:cubicBezTo>
                    <a:pt x="3619" y="5427"/>
                    <a:pt x="3623" y="5372"/>
                    <a:pt x="3616" y="5338"/>
                  </a:cubicBezTo>
                  <a:cubicBezTo>
                    <a:pt x="3593" y="5241"/>
                    <a:pt x="3552" y="5346"/>
                    <a:pt x="3518" y="5309"/>
                  </a:cubicBezTo>
                  <a:cubicBezTo>
                    <a:pt x="3516" y="5306"/>
                    <a:pt x="3507" y="5273"/>
                    <a:pt x="3505" y="5273"/>
                  </a:cubicBezTo>
                  <a:cubicBezTo>
                    <a:pt x="3545" y="5233"/>
                    <a:pt x="3448" y="5178"/>
                    <a:pt x="3452" y="5182"/>
                  </a:cubicBezTo>
                  <a:cubicBezTo>
                    <a:pt x="3403" y="5215"/>
                    <a:pt x="3310" y="5276"/>
                    <a:pt x="3267" y="5269"/>
                  </a:cubicBezTo>
                  <a:cubicBezTo>
                    <a:pt x="3261" y="5268"/>
                    <a:pt x="3232" y="5218"/>
                    <a:pt x="3205" y="5211"/>
                  </a:cubicBezTo>
                  <a:cubicBezTo>
                    <a:pt x="3170" y="5201"/>
                    <a:pt x="3147" y="5166"/>
                    <a:pt x="3112" y="5182"/>
                  </a:cubicBezTo>
                  <a:cubicBezTo>
                    <a:pt x="3093" y="5190"/>
                    <a:pt x="3013" y="5032"/>
                    <a:pt x="3000" y="5003"/>
                  </a:cubicBezTo>
                  <a:cubicBezTo>
                    <a:pt x="2986" y="5022"/>
                    <a:pt x="2967" y="5023"/>
                    <a:pt x="2943" y="5018"/>
                  </a:cubicBezTo>
                  <a:cubicBezTo>
                    <a:pt x="2879" y="5004"/>
                    <a:pt x="2935" y="5082"/>
                    <a:pt x="2930" y="5110"/>
                  </a:cubicBezTo>
                  <a:cubicBezTo>
                    <a:pt x="2923" y="5149"/>
                    <a:pt x="2836" y="5325"/>
                    <a:pt x="2786" y="5283"/>
                  </a:cubicBezTo>
                  <a:cubicBezTo>
                    <a:pt x="2762" y="5262"/>
                    <a:pt x="2702" y="5255"/>
                    <a:pt x="2678" y="5257"/>
                  </a:cubicBezTo>
                  <a:cubicBezTo>
                    <a:pt x="2647" y="5260"/>
                    <a:pt x="2686" y="5323"/>
                    <a:pt x="2675" y="5342"/>
                  </a:cubicBezTo>
                  <a:cubicBezTo>
                    <a:pt x="2625" y="5431"/>
                    <a:pt x="2588" y="5317"/>
                    <a:pt x="2536" y="5360"/>
                  </a:cubicBezTo>
                  <a:cubicBezTo>
                    <a:pt x="2544" y="5367"/>
                    <a:pt x="2523" y="5397"/>
                    <a:pt x="2507" y="5410"/>
                  </a:cubicBezTo>
                  <a:cubicBezTo>
                    <a:pt x="2436" y="5472"/>
                    <a:pt x="2464" y="5425"/>
                    <a:pt x="2424" y="5385"/>
                  </a:cubicBezTo>
                  <a:cubicBezTo>
                    <a:pt x="2402" y="5363"/>
                    <a:pt x="2368" y="5363"/>
                    <a:pt x="2343" y="5349"/>
                  </a:cubicBezTo>
                  <a:cubicBezTo>
                    <a:pt x="2308" y="5329"/>
                    <a:pt x="2290" y="5291"/>
                    <a:pt x="2259" y="5267"/>
                  </a:cubicBezTo>
                  <a:cubicBezTo>
                    <a:pt x="2218" y="5236"/>
                    <a:pt x="2183" y="5281"/>
                    <a:pt x="2149" y="5260"/>
                  </a:cubicBezTo>
                  <a:cubicBezTo>
                    <a:pt x="2094" y="5226"/>
                    <a:pt x="2026" y="5155"/>
                    <a:pt x="1955" y="5155"/>
                  </a:cubicBezTo>
                  <a:cubicBezTo>
                    <a:pt x="1948" y="5155"/>
                    <a:pt x="1887" y="5172"/>
                    <a:pt x="1887" y="5165"/>
                  </a:cubicBezTo>
                  <a:cubicBezTo>
                    <a:pt x="1887" y="5156"/>
                    <a:pt x="1864" y="5122"/>
                    <a:pt x="1853" y="5125"/>
                  </a:cubicBezTo>
                  <a:cubicBezTo>
                    <a:pt x="1810" y="5133"/>
                    <a:pt x="1800" y="5104"/>
                    <a:pt x="1771" y="5115"/>
                  </a:cubicBezTo>
                  <a:cubicBezTo>
                    <a:pt x="1721" y="5134"/>
                    <a:pt x="1731" y="5128"/>
                    <a:pt x="1676" y="5128"/>
                  </a:cubicBezTo>
                  <a:cubicBezTo>
                    <a:pt x="1644" y="5128"/>
                    <a:pt x="1662" y="5100"/>
                    <a:pt x="1670" y="5087"/>
                  </a:cubicBezTo>
                  <a:cubicBezTo>
                    <a:pt x="1655" y="5048"/>
                    <a:pt x="1579" y="5076"/>
                    <a:pt x="1556" y="5090"/>
                  </a:cubicBezTo>
                  <a:cubicBezTo>
                    <a:pt x="1556" y="5082"/>
                    <a:pt x="1574" y="5027"/>
                    <a:pt x="1572" y="5026"/>
                  </a:cubicBezTo>
                  <a:cubicBezTo>
                    <a:pt x="1522" y="5001"/>
                    <a:pt x="1539" y="5041"/>
                    <a:pt x="1499" y="4997"/>
                  </a:cubicBezTo>
                  <a:cubicBezTo>
                    <a:pt x="1475" y="4970"/>
                    <a:pt x="1534" y="4897"/>
                    <a:pt x="1484" y="4904"/>
                  </a:cubicBezTo>
                  <a:cubicBezTo>
                    <a:pt x="1452" y="4909"/>
                    <a:pt x="1435" y="4884"/>
                    <a:pt x="1423" y="4856"/>
                  </a:cubicBezTo>
                  <a:cubicBezTo>
                    <a:pt x="1404" y="4810"/>
                    <a:pt x="1413" y="4835"/>
                    <a:pt x="1448" y="4783"/>
                  </a:cubicBezTo>
                  <a:cubicBezTo>
                    <a:pt x="1459" y="4767"/>
                    <a:pt x="1545" y="4745"/>
                    <a:pt x="1545" y="4777"/>
                  </a:cubicBezTo>
                  <a:cubicBezTo>
                    <a:pt x="1545" y="4749"/>
                    <a:pt x="1637" y="4673"/>
                    <a:pt x="1558" y="4650"/>
                  </a:cubicBezTo>
                  <a:cubicBezTo>
                    <a:pt x="1469" y="4623"/>
                    <a:pt x="1501" y="4596"/>
                    <a:pt x="1454" y="4524"/>
                  </a:cubicBezTo>
                  <a:cubicBezTo>
                    <a:pt x="1451" y="4534"/>
                    <a:pt x="1444" y="4538"/>
                    <a:pt x="1435" y="4536"/>
                  </a:cubicBezTo>
                  <a:cubicBezTo>
                    <a:pt x="1439" y="4540"/>
                    <a:pt x="1439" y="4461"/>
                    <a:pt x="1427" y="4475"/>
                  </a:cubicBezTo>
                  <a:cubicBezTo>
                    <a:pt x="1432" y="4425"/>
                    <a:pt x="1318" y="4462"/>
                    <a:pt x="1309" y="4418"/>
                  </a:cubicBezTo>
                  <a:cubicBezTo>
                    <a:pt x="1287" y="4441"/>
                    <a:pt x="1268" y="4373"/>
                    <a:pt x="1249" y="4367"/>
                  </a:cubicBezTo>
                  <a:cubicBezTo>
                    <a:pt x="1200" y="4353"/>
                    <a:pt x="1114" y="4227"/>
                    <a:pt x="1100" y="4178"/>
                  </a:cubicBezTo>
                  <a:cubicBezTo>
                    <a:pt x="1087" y="4132"/>
                    <a:pt x="1004" y="4087"/>
                    <a:pt x="966" y="4063"/>
                  </a:cubicBezTo>
                  <a:cubicBezTo>
                    <a:pt x="926" y="4037"/>
                    <a:pt x="876" y="4063"/>
                    <a:pt x="840" y="4037"/>
                  </a:cubicBezTo>
                  <a:cubicBezTo>
                    <a:pt x="819" y="4022"/>
                    <a:pt x="808" y="3987"/>
                    <a:pt x="782" y="3981"/>
                  </a:cubicBezTo>
                  <a:cubicBezTo>
                    <a:pt x="834" y="3922"/>
                    <a:pt x="833" y="3898"/>
                    <a:pt x="793" y="3830"/>
                  </a:cubicBezTo>
                  <a:cubicBezTo>
                    <a:pt x="772" y="3795"/>
                    <a:pt x="798" y="3720"/>
                    <a:pt x="753" y="3703"/>
                  </a:cubicBezTo>
                  <a:cubicBezTo>
                    <a:pt x="708" y="3684"/>
                    <a:pt x="687" y="3697"/>
                    <a:pt x="687" y="3637"/>
                  </a:cubicBezTo>
                  <a:cubicBezTo>
                    <a:pt x="687" y="3613"/>
                    <a:pt x="647" y="3550"/>
                    <a:pt x="659" y="3530"/>
                  </a:cubicBezTo>
                  <a:cubicBezTo>
                    <a:pt x="665" y="3520"/>
                    <a:pt x="633" y="3393"/>
                    <a:pt x="623" y="3388"/>
                  </a:cubicBezTo>
                  <a:cubicBezTo>
                    <a:pt x="597" y="3377"/>
                    <a:pt x="571" y="3430"/>
                    <a:pt x="519" y="3403"/>
                  </a:cubicBezTo>
                  <a:cubicBezTo>
                    <a:pt x="460" y="3373"/>
                    <a:pt x="402" y="3443"/>
                    <a:pt x="402" y="3336"/>
                  </a:cubicBezTo>
                  <a:cubicBezTo>
                    <a:pt x="402" y="3319"/>
                    <a:pt x="350" y="3300"/>
                    <a:pt x="341" y="3268"/>
                  </a:cubicBezTo>
                  <a:cubicBezTo>
                    <a:pt x="336" y="3247"/>
                    <a:pt x="302" y="3160"/>
                    <a:pt x="318" y="3146"/>
                  </a:cubicBezTo>
                  <a:cubicBezTo>
                    <a:pt x="281" y="3118"/>
                    <a:pt x="294" y="3055"/>
                    <a:pt x="306" y="3016"/>
                  </a:cubicBezTo>
                  <a:cubicBezTo>
                    <a:pt x="304" y="3021"/>
                    <a:pt x="235" y="2999"/>
                    <a:pt x="235" y="3045"/>
                  </a:cubicBezTo>
                  <a:cubicBezTo>
                    <a:pt x="235" y="3033"/>
                    <a:pt x="205" y="3017"/>
                    <a:pt x="197" y="3009"/>
                  </a:cubicBezTo>
                  <a:cubicBezTo>
                    <a:pt x="165" y="2978"/>
                    <a:pt x="185" y="2932"/>
                    <a:pt x="172" y="2894"/>
                  </a:cubicBezTo>
                  <a:cubicBezTo>
                    <a:pt x="158" y="2855"/>
                    <a:pt x="88" y="2889"/>
                    <a:pt x="47" y="2872"/>
                  </a:cubicBezTo>
                  <a:cubicBezTo>
                    <a:pt x="81" y="2809"/>
                    <a:pt x="0" y="2779"/>
                    <a:pt x="25" y="2712"/>
                  </a:cubicBezTo>
                  <a:cubicBezTo>
                    <a:pt x="47" y="2654"/>
                    <a:pt x="63" y="2599"/>
                    <a:pt x="100" y="2549"/>
                  </a:cubicBezTo>
                  <a:cubicBezTo>
                    <a:pt x="139" y="2498"/>
                    <a:pt x="183" y="2429"/>
                    <a:pt x="238" y="2485"/>
                  </a:cubicBezTo>
                  <a:cubicBezTo>
                    <a:pt x="267" y="2456"/>
                    <a:pt x="309" y="2432"/>
                    <a:pt x="321" y="2391"/>
                  </a:cubicBezTo>
                  <a:cubicBezTo>
                    <a:pt x="332" y="2356"/>
                    <a:pt x="298" y="2341"/>
                    <a:pt x="297" y="2308"/>
                  </a:cubicBezTo>
                  <a:cubicBezTo>
                    <a:pt x="296" y="2254"/>
                    <a:pt x="257" y="2218"/>
                    <a:pt x="257" y="2162"/>
                  </a:cubicBezTo>
                  <a:cubicBezTo>
                    <a:pt x="331" y="2234"/>
                    <a:pt x="319" y="2035"/>
                    <a:pt x="326" y="2029"/>
                  </a:cubicBezTo>
                  <a:cubicBezTo>
                    <a:pt x="329" y="2032"/>
                    <a:pt x="350" y="1986"/>
                    <a:pt x="331" y="1964"/>
                  </a:cubicBezTo>
                  <a:cubicBezTo>
                    <a:pt x="281" y="1909"/>
                    <a:pt x="415" y="1972"/>
                    <a:pt x="377" y="1972"/>
                  </a:cubicBezTo>
                  <a:cubicBezTo>
                    <a:pt x="448" y="1972"/>
                    <a:pt x="447" y="2059"/>
                    <a:pt x="514" y="1985"/>
                  </a:cubicBezTo>
                  <a:cubicBezTo>
                    <a:pt x="560" y="1934"/>
                    <a:pt x="563" y="1969"/>
                    <a:pt x="573" y="1911"/>
                  </a:cubicBezTo>
                  <a:cubicBezTo>
                    <a:pt x="587" y="1928"/>
                    <a:pt x="691" y="1892"/>
                    <a:pt x="679" y="1934"/>
                  </a:cubicBezTo>
                  <a:cubicBezTo>
                    <a:pt x="685" y="1924"/>
                    <a:pt x="692" y="1915"/>
                    <a:pt x="700" y="1907"/>
                  </a:cubicBezTo>
                  <a:cubicBezTo>
                    <a:pt x="692" y="1903"/>
                    <a:pt x="683" y="1903"/>
                    <a:pt x="675" y="1907"/>
                  </a:cubicBezTo>
                  <a:cubicBezTo>
                    <a:pt x="668" y="1903"/>
                    <a:pt x="702" y="1869"/>
                    <a:pt x="704" y="1855"/>
                  </a:cubicBezTo>
                  <a:cubicBezTo>
                    <a:pt x="714" y="1774"/>
                    <a:pt x="713" y="1767"/>
                    <a:pt x="812" y="1763"/>
                  </a:cubicBezTo>
                  <a:cubicBezTo>
                    <a:pt x="793" y="1737"/>
                    <a:pt x="745" y="1588"/>
                    <a:pt x="743" y="1588"/>
                  </a:cubicBezTo>
                  <a:cubicBezTo>
                    <a:pt x="711" y="1588"/>
                    <a:pt x="757" y="1569"/>
                    <a:pt x="740" y="1550"/>
                  </a:cubicBezTo>
                  <a:cubicBezTo>
                    <a:pt x="784" y="1542"/>
                    <a:pt x="759" y="1519"/>
                    <a:pt x="808" y="1539"/>
                  </a:cubicBezTo>
                  <a:cubicBezTo>
                    <a:pt x="814" y="1534"/>
                    <a:pt x="800" y="1489"/>
                    <a:pt x="801" y="1490"/>
                  </a:cubicBezTo>
                  <a:cubicBezTo>
                    <a:pt x="818" y="1495"/>
                    <a:pt x="855" y="1521"/>
                    <a:pt x="873" y="1509"/>
                  </a:cubicBezTo>
                  <a:cubicBezTo>
                    <a:pt x="860" y="1509"/>
                    <a:pt x="849" y="1474"/>
                    <a:pt x="857" y="1463"/>
                  </a:cubicBezTo>
                  <a:cubicBezTo>
                    <a:pt x="857" y="1449"/>
                    <a:pt x="903" y="1448"/>
                    <a:pt x="907" y="1444"/>
                  </a:cubicBezTo>
                  <a:cubicBezTo>
                    <a:pt x="903" y="1434"/>
                    <a:pt x="823" y="1421"/>
                    <a:pt x="819" y="1425"/>
                  </a:cubicBezTo>
                  <a:cubicBezTo>
                    <a:pt x="819" y="1406"/>
                    <a:pt x="796" y="1317"/>
                    <a:pt x="803" y="1310"/>
                  </a:cubicBezTo>
                  <a:cubicBezTo>
                    <a:pt x="826" y="1287"/>
                    <a:pt x="898" y="1376"/>
                    <a:pt x="920" y="1305"/>
                  </a:cubicBezTo>
                  <a:cubicBezTo>
                    <a:pt x="940" y="1240"/>
                    <a:pt x="908" y="1264"/>
                    <a:pt x="895" y="1212"/>
                  </a:cubicBezTo>
                  <a:cubicBezTo>
                    <a:pt x="913" y="1233"/>
                    <a:pt x="912" y="1161"/>
                    <a:pt x="907" y="1155"/>
                  </a:cubicBezTo>
                  <a:cubicBezTo>
                    <a:pt x="976" y="1192"/>
                    <a:pt x="934" y="1152"/>
                    <a:pt x="975" y="1131"/>
                  </a:cubicBezTo>
                  <a:cubicBezTo>
                    <a:pt x="1005" y="1116"/>
                    <a:pt x="1070" y="1118"/>
                    <a:pt x="1085" y="1107"/>
                  </a:cubicBezTo>
                  <a:cubicBezTo>
                    <a:pt x="1085" y="1107"/>
                    <a:pt x="1102" y="1029"/>
                    <a:pt x="1108" y="1016"/>
                  </a:cubicBezTo>
                  <a:cubicBezTo>
                    <a:pt x="1134" y="964"/>
                    <a:pt x="1109" y="996"/>
                    <a:pt x="1153" y="973"/>
                  </a:cubicBezTo>
                  <a:cubicBezTo>
                    <a:pt x="1153" y="973"/>
                    <a:pt x="1158" y="935"/>
                    <a:pt x="1159" y="935"/>
                  </a:cubicBezTo>
                  <a:cubicBezTo>
                    <a:pt x="1153" y="942"/>
                    <a:pt x="1147" y="950"/>
                    <a:pt x="1142" y="958"/>
                  </a:cubicBezTo>
                  <a:cubicBezTo>
                    <a:pt x="1141" y="949"/>
                    <a:pt x="1202" y="876"/>
                    <a:pt x="1184" y="874"/>
                  </a:cubicBezTo>
                  <a:cubicBezTo>
                    <a:pt x="1201" y="857"/>
                    <a:pt x="1127" y="831"/>
                    <a:pt x="1127" y="831"/>
                  </a:cubicBezTo>
                  <a:cubicBezTo>
                    <a:pt x="1127" y="831"/>
                    <a:pt x="1138" y="808"/>
                    <a:pt x="1146" y="810"/>
                  </a:cubicBezTo>
                  <a:cubicBezTo>
                    <a:pt x="1141" y="796"/>
                    <a:pt x="1089" y="765"/>
                    <a:pt x="1119" y="749"/>
                  </a:cubicBezTo>
                  <a:cubicBezTo>
                    <a:pt x="1099" y="730"/>
                    <a:pt x="1103" y="661"/>
                    <a:pt x="1123" y="692"/>
                  </a:cubicBezTo>
                  <a:cubicBezTo>
                    <a:pt x="1117" y="678"/>
                    <a:pt x="1127" y="624"/>
                    <a:pt x="1127" y="610"/>
                  </a:cubicBezTo>
                  <a:cubicBezTo>
                    <a:pt x="1127" y="571"/>
                    <a:pt x="1199" y="544"/>
                    <a:pt x="1237" y="536"/>
                  </a:cubicBezTo>
                  <a:cubicBezTo>
                    <a:pt x="1213" y="507"/>
                    <a:pt x="1145" y="466"/>
                    <a:pt x="1172" y="405"/>
                  </a:cubicBezTo>
                  <a:cubicBezTo>
                    <a:pt x="1171" y="406"/>
                    <a:pt x="1162" y="306"/>
                    <a:pt x="1195" y="316"/>
                  </a:cubicBezTo>
                  <a:cubicBezTo>
                    <a:pt x="1162" y="285"/>
                    <a:pt x="1152" y="299"/>
                    <a:pt x="1199" y="276"/>
                  </a:cubicBezTo>
                  <a:cubicBezTo>
                    <a:pt x="1192" y="263"/>
                    <a:pt x="1117" y="269"/>
                    <a:pt x="1142" y="232"/>
                  </a:cubicBezTo>
                  <a:cubicBezTo>
                    <a:pt x="1100" y="201"/>
                    <a:pt x="1184" y="192"/>
                    <a:pt x="1183" y="187"/>
                  </a:cubicBezTo>
                  <a:cubicBezTo>
                    <a:pt x="1184" y="194"/>
                    <a:pt x="1146" y="120"/>
                    <a:pt x="1165" y="141"/>
                  </a:cubicBezTo>
                  <a:cubicBezTo>
                    <a:pt x="1170" y="136"/>
                    <a:pt x="1204" y="123"/>
                    <a:pt x="1180" y="114"/>
                  </a:cubicBezTo>
                  <a:cubicBezTo>
                    <a:pt x="1184" y="114"/>
                    <a:pt x="1197" y="110"/>
                    <a:pt x="1201" y="108"/>
                  </a:cubicBezTo>
                  <a:cubicBezTo>
                    <a:pt x="1195" y="105"/>
                    <a:pt x="1257" y="145"/>
                    <a:pt x="1269" y="145"/>
                  </a:cubicBezTo>
                  <a:cubicBezTo>
                    <a:pt x="1325" y="145"/>
                    <a:pt x="1297" y="57"/>
                    <a:pt x="1362" y="122"/>
                  </a:cubicBezTo>
                  <a:cubicBezTo>
                    <a:pt x="1343" y="93"/>
                    <a:pt x="1380" y="105"/>
                    <a:pt x="1385" y="111"/>
                  </a:cubicBezTo>
                  <a:cubicBezTo>
                    <a:pt x="1352" y="75"/>
                    <a:pt x="1431" y="86"/>
                    <a:pt x="1412" y="65"/>
                  </a:cubicBezTo>
                  <a:cubicBezTo>
                    <a:pt x="1415" y="70"/>
                    <a:pt x="1416" y="70"/>
                    <a:pt x="1416" y="65"/>
                  </a:cubicBezTo>
                  <a:cubicBezTo>
                    <a:pt x="1436" y="69"/>
                    <a:pt x="1426" y="135"/>
                    <a:pt x="1446" y="115"/>
                  </a:cubicBezTo>
                  <a:cubicBezTo>
                    <a:pt x="1448" y="115"/>
                    <a:pt x="1448" y="148"/>
                    <a:pt x="1442" y="153"/>
                  </a:cubicBezTo>
                  <a:cubicBezTo>
                    <a:pt x="1468" y="157"/>
                    <a:pt x="1454" y="141"/>
                    <a:pt x="1476" y="145"/>
                  </a:cubicBezTo>
                  <a:cubicBezTo>
                    <a:pt x="1473" y="150"/>
                    <a:pt x="1469" y="155"/>
                    <a:pt x="1465" y="160"/>
                  </a:cubicBezTo>
                  <a:cubicBezTo>
                    <a:pt x="1468" y="170"/>
                    <a:pt x="1554" y="122"/>
                    <a:pt x="1556" y="116"/>
                  </a:cubicBezTo>
                  <a:cubicBezTo>
                    <a:pt x="1557" y="112"/>
                    <a:pt x="1537" y="109"/>
                    <a:pt x="1537" y="105"/>
                  </a:cubicBezTo>
                  <a:cubicBezTo>
                    <a:pt x="1537" y="74"/>
                    <a:pt x="1607" y="118"/>
                    <a:pt x="1617" y="118"/>
                  </a:cubicBezTo>
                  <a:cubicBezTo>
                    <a:pt x="1576" y="154"/>
                    <a:pt x="1643" y="182"/>
                    <a:pt x="1666" y="194"/>
                  </a:cubicBezTo>
                  <a:cubicBezTo>
                    <a:pt x="1656" y="196"/>
                    <a:pt x="1645" y="200"/>
                    <a:pt x="1636" y="206"/>
                  </a:cubicBezTo>
                  <a:cubicBezTo>
                    <a:pt x="1630" y="200"/>
                    <a:pt x="1740" y="247"/>
                    <a:pt x="1737" y="247"/>
                  </a:cubicBezTo>
                  <a:cubicBezTo>
                    <a:pt x="1762" y="249"/>
                    <a:pt x="1786" y="267"/>
                    <a:pt x="1807" y="244"/>
                  </a:cubicBezTo>
                  <a:cubicBezTo>
                    <a:pt x="1782" y="240"/>
                    <a:pt x="1800" y="186"/>
                    <a:pt x="1855" y="203"/>
                  </a:cubicBezTo>
                  <a:cubicBezTo>
                    <a:pt x="1881" y="211"/>
                    <a:pt x="1927" y="230"/>
                    <a:pt x="1950" y="205"/>
                  </a:cubicBezTo>
                  <a:cubicBezTo>
                    <a:pt x="1960" y="195"/>
                    <a:pt x="1964" y="142"/>
                    <a:pt x="1985" y="149"/>
                  </a:cubicBezTo>
                  <a:cubicBezTo>
                    <a:pt x="1993" y="152"/>
                    <a:pt x="2010" y="197"/>
                    <a:pt x="2010" y="197"/>
                  </a:cubicBezTo>
                  <a:cubicBezTo>
                    <a:pt x="2050" y="183"/>
                    <a:pt x="2023" y="168"/>
                    <a:pt x="2023" y="134"/>
                  </a:cubicBezTo>
                  <a:cubicBezTo>
                    <a:pt x="2078" y="160"/>
                    <a:pt x="2039" y="109"/>
                    <a:pt x="2080" y="105"/>
                  </a:cubicBezTo>
                  <a:cubicBezTo>
                    <a:pt x="2090" y="104"/>
                    <a:pt x="2059" y="52"/>
                    <a:pt x="2077" y="41"/>
                  </a:cubicBezTo>
                  <a:cubicBezTo>
                    <a:pt x="2112" y="20"/>
                    <a:pt x="2143" y="54"/>
                    <a:pt x="2171" y="16"/>
                  </a:cubicBezTo>
                  <a:cubicBezTo>
                    <a:pt x="2183" y="0"/>
                    <a:pt x="2310" y="11"/>
                    <a:pt x="2305" y="39"/>
                  </a:cubicBezTo>
                  <a:cubicBezTo>
                    <a:pt x="2261" y="51"/>
                    <a:pt x="2273" y="47"/>
                    <a:pt x="2260" y="100"/>
                  </a:cubicBezTo>
                  <a:cubicBezTo>
                    <a:pt x="2256" y="116"/>
                    <a:pt x="2264" y="197"/>
                    <a:pt x="2282" y="179"/>
                  </a:cubicBezTo>
                  <a:cubicBezTo>
                    <a:pt x="2289" y="181"/>
                    <a:pt x="2406" y="214"/>
                    <a:pt x="2392" y="164"/>
                  </a:cubicBezTo>
                  <a:cubicBezTo>
                    <a:pt x="2392" y="171"/>
                    <a:pt x="2393" y="177"/>
                    <a:pt x="2396" y="183"/>
                  </a:cubicBezTo>
                  <a:cubicBezTo>
                    <a:pt x="2468" y="113"/>
                    <a:pt x="2425" y="318"/>
                    <a:pt x="2453" y="164"/>
                  </a:cubicBezTo>
                  <a:cubicBezTo>
                    <a:pt x="2453" y="169"/>
                    <a:pt x="2494" y="183"/>
                    <a:pt x="2479" y="183"/>
                  </a:cubicBezTo>
                  <a:cubicBezTo>
                    <a:pt x="2533" y="249"/>
                    <a:pt x="2679" y="179"/>
                    <a:pt x="2734" y="202"/>
                  </a:cubicBezTo>
                  <a:cubicBezTo>
                    <a:pt x="2737" y="206"/>
                    <a:pt x="2712" y="226"/>
                    <a:pt x="2715" y="225"/>
                  </a:cubicBezTo>
                  <a:cubicBezTo>
                    <a:pt x="2749" y="251"/>
                    <a:pt x="2755" y="200"/>
                    <a:pt x="2779" y="191"/>
                  </a:cubicBezTo>
                  <a:cubicBezTo>
                    <a:pt x="2768" y="190"/>
                    <a:pt x="2761" y="191"/>
                    <a:pt x="2753" y="198"/>
                  </a:cubicBezTo>
                  <a:cubicBezTo>
                    <a:pt x="2753" y="202"/>
                    <a:pt x="2806" y="149"/>
                    <a:pt x="2807" y="148"/>
                  </a:cubicBezTo>
                  <a:cubicBezTo>
                    <a:pt x="2803" y="151"/>
                    <a:pt x="2856" y="58"/>
                    <a:pt x="2855" y="69"/>
                  </a:cubicBezTo>
                  <a:cubicBezTo>
                    <a:pt x="2866" y="92"/>
                    <a:pt x="2870" y="83"/>
                    <a:pt x="2859" y="107"/>
                  </a:cubicBezTo>
                  <a:cubicBezTo>
                    <a:pt x="2867" y="57"/>
                    <a:pt x="2990" y="90"/>
                    <a:pt x="2992" y="84"/>
                  </a:cubicBezTo>
                  <a:cubicBezTo>
                    <a:pt x="3006" y="105"/>
                    <a:pt x="3045" y="111"/>
                    <a:pt x="3045" y="153"/>
                  </a:cubicBezTo>
                  <a:cubicBezTo>
                    <a:pt x="3044" y="152"/>
                    <a:pt x="3043" y="150"/>
                    <a:pt x="3041" y="149"/>
                  </a:cubicBezTo>
                  <a:cubicBezTo>
                    <a:pt x="3042" y="154"/>
                    <a:pt x="3040" y="196"/>
                    <a:pt x="3041" y="195"/>
                  </a:cubicBezTo>
                  <a:cubicBezTo>
                    <a:pt x="3069" y="176"/>
                    <a:pt x="3047" y="193"/>
                    <a:pt x="3057" y="206"/>
                  </a:cubicBezTo>
                  <a:cubicBezTo>
                    <a:pt x="3065" y="216"/>
                    <a:pt x="3090" y="186"/>
                    <a:pt x="3091" y="179"/>
                  </a:cubicBezTo>
                  <a:cubicBezTo>
                    <a:pt x="3091" y="220"/>
                    <a:pt x="3178" y="231"/>
                    <a:pt x="3178" y="252"/>
                  </a:cubicBezTo>
                  <a:cubicBezTo>
                    <a:pt x="3178" y="262"/>
                    <a:pt x="3136" y="308"/>
                    <a:pt x="3136" y="307"/>
                  </a:cubicBezTo>
                  <a:cubicBezTo>
                    <a:pt x="3136" y="328"/>
                    <a:pt x="3191" y="305"/>
                    <a:pt x="3197" y="293"/>
                  </a:cubicBezTo>
                  <a:cubicBezTo>
                    <a:pt x="3200" y="306"/>
                    <a:pt x="3224" y="327"/>
                    <a:pt x="3235" y="316"/>
                  </a:cubicBezTo>
                  <a:cubicBezTo>
                    <a:pt x="3230" y="332"/>
                    <a:pt x="3233" y="339"/>
                    <a:pt x="3247" y="339"/>
                  </a:cubicBezTo>
                  <a:cubicBezTo>
                    <a:pt x="3246" y="339"/>
                    <a:pt x="3272" y="284"/>
                    <a:pt x="3281" y="335"/>
                  </a:cubicBezTo>
                  <a:cubicBezTo>
                    <a:pt x="3288" y="311"/>
                    <a:pt x="3319" y="282"/>
                    <a:pt x="3319" y="282"/>
                  </a:cubicBezTo>
                  <a:cubicBezTo>
                    <a:pt x="3335" y="296"/>
                    <a:pt x="3447" y="298"/>
                    <a:pt x="3447" y="298"/>
                  </a:cubicBezTo>
                  <a:cubicBezTo>
                    <a:pt x="3441" y="290"/>
                    <a:pt x="3414" y="208"/>
                    <a:pt x="3414" y="208"/>
                  </a:cubicBezTo>
                  <a:cubicBezTo>
                    <a:pt x="3423" y="198"/>
                    <a:pt x="3433" y="223"/>
                    <a:pt x="3448" y="213"/>
                  </a:cubicBezTo>
                  <a:cubicBezTo>
                    <a:pt x="3444" y="206"/>
                    <a:pt x="3440" y="198"/>
                    <a:pt x="3436" y="191"/>
                  </a:cubicBezTo>
                  <a:cubicBezTo>
                    <a:pt x="3449" y="205"/>
                    <a:pt x="3491" y="278"/>
                    <a:pt x="3509" y="278"/>
                  </a:cubicBezTo>
                  <a:cubicBezTo>
                    <a:pt x="3517" y="272"/>
                    <a:pt x="3522" y="265"/>
                    <a:pt x="3524" y="255"/>
                  </a:cubicBezTo>
                  <a:cubicBezTo>
                    <a:pt x="3531" y="263"/>
                    <a:pt x="3604" y="350"/>
                    <a:pt x="3607" y="350"/>
                  </a:cubicBezTo>
                  <a:cubicBezTo>
                    <a:pt x="3615" y="346"/>
                    <a:pt x="3618" y="339"/>
                    <a:pt x="3615" y="331"/>
                  </a:cubicBezTo>
                  <a:cubicBezTo>
                    <a:pt x="3650" y="352"/>
                    <a:pt x="3628" y="370"/>
                    <a:pt x="3654" y="312"/>
                  </a:cubicBezTo>
                  <a:cubicBezTo>
                    <a:pt x="3679" y="257"/>
                    <a:pt x="3731" y="318"/>
                    <a:pt x="3725" y="324"/>
                  </a:cubicBezTo>
                  <a:cubicBezTo>
                    <a:pt x="3736" y="324"/>
                    <a:pt x="3780" y="292"/>
                    <a:pt x="3787" y="321"/>
                  </a:cubicBezTo>
                  <a:cubicBezTo>
                    <a:pt x="3795" y="352"/>
                    <a:pt x="3802" y="369"/>
                    <a:pt x="3835" y="380"/>
                  </a:cubicBezTo>
                  <a:cubicBezTo>
                    <a:pt x="3846" y="384"/>
                    <a:pt x="3923" y="367"/>
                    <a:pt x="3923" y="390"/>
                  </a:cubicBezTo>
                  <a:cubicBezTo>
                    <a:pt x="3923" y="429"/>
                    <a:pt x="3979" y="369"/>
                    <a:pt x="3980" y="369"/>
                  </a:cubicBezTo>
                  <a:cubicBezTo>
                    <a:pt x="3967" y="381"/>
                    <a:pt x="3968" y="389"/>
                    <a:pt x="3983" y="396"/>
                  </a:cubicBezTo>
                  <a:cubicBezTo>
                    <a:pt x="3993" y="394"/>
                    <a:pt x="3999" y="389"/>
                    <a:pt x="4003" y="380"/>
                  </a:cubicBezTo>
                  <a:cubicBezTo>
                    <a:pt x="3996" y="379"/>
                    <a:pt x="4002" y="373"/>
                    <a:pt x="3995" y="380"/>
                  </a:cubicBezTo>
                  <a:cubicBezTo>
                    <a:pt x="3994" y="392"/>
                    <a:pt x="4062" y="352"/>
                    <a:pt x="4059" y="350"/>
                  </a:cubicBezTo>
                  <a:cubicBezTo>
                    <a:pt x="4056" y="361"/>
                    <a:pt x="4056" y="373"/>
                    <a:pt x="4059" y="384"/>
                  </a:cubicBezTo>
                  <a:cubicBezTo>
                    <a:pt x="4025" y="393"/>
                    <a:pt x="4011" y="438"/>
                    <a:pt x="3983" y="456"/>
                  </a:cubicBezTo>
                  <a:cubicBezTo>
                    <a:pt x="4024" y="500"/>
                    <a:pt x="4183" y="444"/>
                    <a:pt x="4195" y="509"/>
                  </a:cubicBezTo>
                  <a:cubicBezTo>
                    <a:pt x="4211" y="600"/>
                    <a:pt x="4199" y="583"/>
                    <a:pt x="4253" y="548"/>
                  </a:cubicBezTo>
                  <a:cubicBezTo>
                    <a:pt x="4293" y="533"/>
                    <a:pt x="4219" y="524"/>
                    <a:pt x="4253" y="502"/>
                  </a:cubicBezTo>
                  <a:cubicBezTo>
                    <a:pt x="4253" y="486"/>
                    <a:pt x="4315" y="470"/>
                    <a:pt x="4325" y="465"/>
                  </a:cubicBezTo>
                  <a:cubicBezTo>
                    <a:pt x="4340" y="458"/>
                    <a:pt x="4418" y="409"/>
                    <a:pt x="4401" y="407"/>
                  </a:cubicBezTo>
                  <a:cubicBezTo>
                    <a:pt x="4402" y="407"/>
                    <a:pt x="4574" y="402"/>
                    <a:pt x="4565" y="392"/>
                  </a:cubicBezTo>
                  <a:cubicBezTo>
                    <a:pt x="4562" y="395"/>
                    <a:pt x="4546" y="302"/>
                    <a:pt x="4542" y="296"/>
                  </a:cubicBezTo>
                  <a:cubicBezTo>
                    <a:pt x="4493" y="222"/>
                    <a:pt x="4592" y="237"/>
                    <a:pt x="4557" y="172"/>
                  </a:cubicBezTo>
                  <a:cubicBezTo>
                    <a:pt x="4588" y="159"/>
                    <a:pt x="4550" y="171"/>
                    <a:pt x="4553" y="156"/>
                  </a:cubicBezTo>
                  <a:cubicBezTo>
                    <a:pt x="4553" y="157"/>
                    <a:pt x="4576" y="148"/>
                    <a:pt x="4577" y="150"/>
                  </a:cubicBezTo>
                  <a:cubicBezTo>
                    <a:pt x="4568" y="145"/>
                    <a:pt x="4567" y="139"/>
                    <a:pt x="4572" y="130"/>
                  </a:cubicBezTo>
                  <a:cubicBezTo>
                    <a:pt x="4572" y="143"/>
                    <a:pt x="4617" y="143"/>
                    <a:pt x="4625" y="153"/>
                  </a:cubicBezTo>
                  <a:cubicBezTo>
                    <a:pt x="4640" y="136"/>
                    <a:pt x="4643" y="90"/>
                    <a:pt x="4660" y="73"/>
                  </a:cubicBezTo>
                  <a:cubicBezTo>
                    <a:pt x="4671" y="80"/>
                    <a:pt x="4684" y="83"/>
                    <a:pt x="4698" y="80"/>
                  </a:cubicBezTo>
                  <a:cubicBezTo>
                    <a:pt x="4686" y="72"/>
                    <a:pt x="4706" y="24"/>
                    <a:pt x="4720" y="23"/>
                  </a:cubicBezTo>
                  <a:cubicBezTo>
                    <a:pt x="4665" y="105"/>
                    <a:pt x="4862" y="132"/>
                    <a:pt x="4878" y="174"/>
                  </a:cubicBezTo>
                  <a:cubicBezTo>
                    <a:pt x="4897" y="225"/>
                    <a:pt x="4961" y="261"/>
                    <a:pt x="4971" y="304"/>
                  </a:cubicBezTo>
                  <a:cubicBezTo>
                    <a:pt x="4985" y="287"/>
                    <a:pt x="4996" y="246"/>
                    <a:pt x="5038" y="226"/>
                  </a:cubicBezTo>
                  <a:cubicBezTo>
                    <a:pt x="5035" y="227"/>
                    <a:pt x="5085" y="263"/>
                    <a:pt x="5070" y="263"/>
                  </a:cubicBezTo>
                  <a:cubicBezTo>
                    <a:pt x="5062" y="266"/>
                    <a:pt x="5055" y="266"/>
                    <a:pt x="5047" y="263"/>
                  </a:cubicBezTo>
                  <a:cubicBezTo>
                    <a:pt x="5056" y="281"/>
                    <a:pt x="5055" y="279"/>
                    <a:pt x="5048" y="302"/>
                  </a:cubicBezTo>
                  <a:cubicBezTo>
                    <a:pt x="5049" y="297"/>
                    <a:pt x="5074" y="321"/>
                    <a:pt x="5058" y="327"/>
                  </a:cubicBezTo>
                  <a:cubicBezTo>
                    <a:pt x="5097" y="312"/>
                    <a:pt x="5083" y="395"/>
                    <a:pt x="5098" y="384"/>
                  </a:cubicBezTo>
                  <a:cubicBezTo>
                    <a:pt x="5078" y="398"/>
                    <a:pt x="5126" y="425"/>
                    <a:pt x="5097" y="436"/>
                  </a:cubicBezTo>
                  <a:cubicBezTo>
                    <a:pt x="5080" y="442"/>
                    <a:pt x="5195" y="512"/>
                    <a:pt x="5191" y="502"/>
                  </a:cubicBezTo>
                  <a:cubicBezTo>
                    <a:pt x="5224" y="480"/>
                    <a:pt x="5193" y="487"/>
                    <a:pt x="5233" y="475"/>
                  </a:cubicBezTo>
                  <a:cubicBezTo>
                    <a:pt x="5222" y="495"/>
                    <a:pt x="5210" y="539"/>
                    <a:pt x="5223" y="564"/>
                  </a:cubicBezTo>
                  <a:cubicBezTo>
                    <a:pt x="5235" y="570"/>
                    <a:pt x="5247" y="577"/>
                    <a:pt x="5259" y="583"/>
                  </a:cubicBezTo>
                  <a:cubicBezTo>
                    <a:pt x="5262" y="594"/>
                    <a:pt x="5236" y="627"/>
                    <a:pt x="5233" y="620"/>
                  </a:cubicBezTo>
                  <a:cubicBezTo>
                    <a:pt x="5214" y="649"/>
                    <a:pt x="5098" y="554"/>
                    <a:pt x="5119" y="662"/>
                  </a:cubicBezTo>
                  <a:cubicBezTo>
                    <a:pt x="5153" y="628"/>
                    <a:pt x="5193" y="821"/>
                    <a:pt x="5195" y="821"/>
                  </a:cubicBezTo>
                  <a:cubicBezTo>
                    <a:pt x="5173" y="824"/>
                    <a:pt x="5137" y="858"/>
                    <a:pt x="5135" y="863"/>
                  </a:cubicBezTo>
                  <a:cubicBezTo>
                    <a:pt x="5127" y="895"/>
                    <a:pt x="5178" y="881"/>
                    <a:pt x="5159" y="921"/>
                  </a:cubicBezTo>
                  <a:cubicBezTo>
                    <a:pt x="5150" y="939"/>
                    <a:pt x="5145" y="942"/>
                    <a:pt x="5137" y="963"/>
                  </a:cubicBezTo>
                  <a:cubicBezTo>
                    <a:pt x="5117" y="1017"/>
                    <a:pt x="5085" y="1038"/>
                    <a:pt x="5085" y="1095"/>
                  </a:cubicBezTo>
                  <a:cubicBezTo>
                    <a:pt x="5054" y="1074"/>
                    <a:pt x="5056" y="1114"/>
                    <a:pt x="5036" y="1125"/>
                  </a:cubicBezTo>
                  <a:cubicBezTo>
                    <a:pt x="5048" y="1137"/>
                    <a:pt x="5073" y="1119"/>
                    <a:pt x="5093" y="1125"/>
                  </a:cubicBezTo>
                  <a:cubicBezTo>
                    <a:pt x="5058" y="1160"/>
                    <a:pt x="4992" y="1300"/>
                    <a:pt x="4998" y="1304"/>
                  </a:cubicBezTo>
                  <a:cubicBezTo>
                    <a:pt x="4958" y="1332"/>
                    <a:pt x="4970" y="1378"/>
                    <a:pt x="5006" y="1397"/>
                  </a:cubicBezTo>
                  <a:cubicBezTo>
                    <a:pt x="5025" y="1407"/>
                    <a:pt x="5078" y="1438"/>
                    <a:pt x="5081" y="1463"/>
                  </a:cubicBezTo>
                  <a:cubicBezTo>
                    <a:pt x="5083" y="1475"/>
                    <a:pt x="5071" y="1507"/>
                    <a:pt x="5085" y="1512"/>
                  </a:cubicBezTo>
                  <a:cubicBezTo>
                    <a:pt x="5104" y="1490"/>
                    <a:pt x="5089" y="1497"/>
                    <a:pt x="5100" y="1501"/>
                  </a:cubicBezTo>
                  <a:cubicBezTo>
                    <a:pt x="5081" y="1519"/>
                    <a:pt x="5017" y="1531"/>
                    <a:pt x="5009" y="1573"/>
                  </a:cubicBezTo>
                  <a:cubicBezTo>
                    <a:pt x="5007" y="1584"/>
                    <a:pt x="4993" y="1590"/>
                    <a:pt x="4994" y="1596"/>
                  </a:cubicBezTo>
                  <a:cubicBezTo>
                    <a:pt x="4997" y="1608"/>
                    <a:pt x="5060" y="1705"/>
                    <a:pt x="5066" y="1701"/>
                  </a:cubicBezTo>
                  <a:cubicBezTo>
                    <a:pt x="5059" y="1706"/>
                    <a:pt x="5049" y="1728"/>
                    <a:pt x="5040" y="1729"/>
                  </a:cubicBezTo>
                  <a:cubicBezTo>
                    <a:pt x="5062" y="1744"/>
                    <a:pt x="5153" y="1781"/>
                    <a:pt x="5131" y="1828"/>
                  </a:cubicBezTo>
                  <a:cubicBezTo>
                    <a:pt x="5180" y="1857"/>
                    <a:pt x="5205" y="1915"/>
                    <a:pt x="5203" y="1927"/>
                  </a:cubicBezTo>
                  <a:cubicBezTo>
                    <a:pt x="5195" y="1980"/>
                    <a:pt x="5304" y="1891"/>
                    <a:pt x="5304" y="1891"/>
                  </a:cubicBezTo>
                  <a:cubicBezTo>
                    <a:pt x="5329" y="1878"/>
                    <a:pt x="5356" y="1870"/>
                    <a:pt x="5382" y="1859"/>
                  </a:cubicBezTo>
                  <a:cubicBezTo>
                    <a:pt x="5416" y="1843"/>
                    <a:pt x="5393" y="1874"/>
                    <a:pt x="5412" y="1877"/>
                  </a:cubicBezTo>
                  <a:cubicBezTo>
                    <a:pt x="5355" y="1933"/>
                    <a:pt x="5617" y="2029"/>
                    <a:pt x="5636" y="2044"/>
                  </a:cubicBezTo>
                  <a:cubicBezTo>
                    <a:pt x="5599" y="2051"/>
                    <a:pt x="5628" y="2114"/>
                    <a:pt x="5606" y="2130"/>
                  </a:cubicBezTo>
                  <a:cubicBezTo>
                    <a:pt x="5582" y="2135"/>
                    <a:pt x="5549" y="2101"/>
                    <a:pt x="5526" y="2101"/>
                  </a:cubicBezTo>
                  <a:cubicBezTo>
                    <a:pt x="5563" y="2101"/>
                    <a:pt x="5562" y="2189"/>
                    <a:pt x="5625" y="2167"/>
                  </a:cubicBezTo>
                  <a:cubicBezTo>
                    <a:pt x="5715" y="2135"/>
                    <a:pt x="5695" y="2185"/>
                    <a:pt x="5716" y="2256"/>
                  </a:cubicBezTo>
                  <a:cubicBezTo>
                    <a:pt x="5761" y="2403"/>
                    <a:pt x="5863" y="2280"/>
                    <a:pt x="5913" y="2238"/>
                  </a:cubicBezTo>
                  <a:cubicBezTo>
                    <a:pt x="5929" y="2335"/>
                    <a:pt x="6199" y="2312"/>
                    <a:pt x="6103" y="2424"/>
                  </a:cubicBezTo>
                  <a:cubicBezTo>
                    <a:pt x="6128" y="2404"/>
                    <a:pt x="6188" y="2424"/>
                    <a:pt x="6207" y="2393"/>
                  </a:cubicBezTo>
                  <a:cubicBezTo>
                    <a:pt x="6232" y="2354"/>
                    <a:pt x="6275" y="2414"/>
                    <a:pt x="6301" y="2413"/>
                  </a:cubicBezTo>
                  <a:cubicBezTo>
                    <a:pt x="6320" y="2412"/>
                    <a:pt x="6354" y="2392"/>
                    <a:pt x="6382" y="2392"/>
                  </a:cubicBezTo>
                  <a:cubicBezTo>
                    <a:pt x="6475" y="2391"/>
                    <a:pt x="6407" y="2629"/>
                    <a:pt x="6371" y="2665"/>
                  </a:cubicBezTo>
                  <a:cubicBezTo>
                    <a:pt x="6385" y="2652"/>
                    <a:pt x="6413" y="2743"/>
                    <a:pt x="6418" y="2751"/>
                  </a:cubicBezTo>
                  <a:cubicBezTo>
                    <a:pt x="6420" y="2747"/>
                    <a:pt x="6422" y="2747"/>
                    <a:pt x="6422" y="2751"/>
                  </a:cubicBezTo>
                  <a:cubicBezTo>
                    <a:pt x="6445" y="2742"/>
                    <a:pt x="6404" y="2741"/>
                    <a:pt x="6426" y="2728"/>
                  </a:cubicBezTo>
                  <a:cubicBezTo>
                    <a:pt x="6426" y="2745"/>
                    <a:pt x="6479" y="2802"/>
                    <a:pt x="6479" y="2770"/>
                  </a:cubicBezTo>
                  <a:cubicBezTo>
                    <a:pt x="6488" y="2783"/>
                    <a:pt x="6513" y="2844"/>
                    <a:pt x="6513" y="2855"/>
                  </a:cubicBezTo>
                  <a:cubicBezTo>
                    <a:pt x="6513" y="2889"/>
                    <a:pt x="6626" y="2923"/>
                    <a:pt x="6635" y="2967"/>
                  </a:cubicBezTo>
                  <a:cubicBezTo>
                    <a:pt x="6663" y="2820"/>
                    <a:pt x="6752" y="2972"/>
                    <a:pt x="6811" y="2965"/>
                  </a:cubicBezTo>
                  <a:cubicBezTo>
                    <a:pt x="6851" y="2961"/>
                    <a:pt x="6893" y="3011"/>
                    <a:pt x="6923" y="2968"/>
                  </a:cubicBezTo>
                  <a:cubicBezTo>
                    <a:pt x="6944" y="2937"/>
                    <a:pt x="7041" y="2941"/>
                    <a:pt x="7041" y="2966"/>
                  </a:cubicBezTo>
                  <a:cubicBezTo>
                    <a:pt x="7043" y="2981"/>
                    <a:pt x="7008" y="2899"/>
                    <a:pt x="7040" y="2914"/>
                  </a:cubicBezTo>
                  <a:cubicBezTo>
                    <a:pt x="7058" y="2923"/>
                    <a:pt x="7097" y="2985"/>
                    <a:pt x="7087" y="2975"/>
                  </a:cubicBezTo>
                  <a:cubicBezTo>
                    <a:pt x="7160" y="2911"/>
                    <a:pt x="7132" y="3031"/>
                    <a:pt x="7136" y="3032"/>
                  </a:cubicBezTo>
                  <a:cubicBezTo>
                    <a:pt x="7114" y="3027"/>
                    <a:pt x="7094" y="3012"/>
                    <a:pt x="7077" y="3023"/>
                  </a:cubicBezTo>
                  <a:cubicBezTo>
                    <a:pt x="7066" y="3031"/>
                    <a:pt x="7126" y="3104"/>
                    <a:pt x="7148" y="3112"/>
                  </a:cubicBezTo>
                  <a:cubicBezTo>
                    <a:pt x="7153" y="3106"/>
                    <a:pt x="7153" y="3099"/>
                    <a:pt x="7148" y="3093"/>
                  </a:cubicBezTo>
                  <a:cubicBezTo>
                    <a:pt x="7148" y="3093"/>
                    <a:pt x="7199" y="3105"/>
                    <a:pt x="7205" y="3104"/>
                  </a:cubicBezTo>
                  <a:cubicBezTo>
                    <a:pt x="7194" y="3114"/>
                    <a:pt x="7183" y="3128"/>
                    <a:pt x="7170" y="3134"/>
                  </a:cubicBezTo>
                  <a:cubicBezTo>
                    <a:pt x="7206" y="3164"/>
                    <a:pt x="7278" y="3214"/>
                    <a:pt x="7189" y="3214"/>
                  </a:cubicBezTo>
                  <a:cubicBezTo>
                    <a:pt x="7203" y="3225"/>
                    <a:pt x="7210" y="3239"/>
                    <a:pt x="7212" y="3256"/>
                  </a:cubicBezTo>
                  <a:cubicBezTo>
                    <a:pt x="7188" y="3267"/>
                    <a:pt x="7157" y="3263"/>
                    <a:pt x="7132" y="3268"/>
                  </a:cubicBezTo>
                  <a:cubicBezTo>
                    <a:pt x="7113" y="3272"/>
                    <a:pt x="7069" y="3228"/>
                    <a:pt x="7058" y="3236"/>
                  </a:cubicBezTo>
                  <a:cubicBezTo>
                    <a:pt x="7031" y="3255"/>
                    <a:pt x="7075" y="3296"/>
                    <a:pt x="7053" y="3321"/>
                  </a:cubicBezTo>
                  <a:cubicBezTo>
                    <a:pt x="6980" y="3266"/>
                    <a:pt x="7050" y="3412"/>
                    <a:pt x="7005" y="3412"/>
                  </a:cubicBezTo>
                  <a:cubicBezTo>
                    <a:pt x="6993" y="3412"/>
                    <a:pt x="6919" y="3430"/>
                    <a:pt x="6941" y="3446"/>
                  </a:cubicBezTo>
                  <a:cubicBezTo>
                    <a:pt x="6991" y="3486"/>
                    <a:pt x="6871" y="3550"/>
                    <a:pt x="6867" y="3530"/>
                  </a:cubicBezTo>
                  <a:cubicBezTo>
                    <a:pt x="6845" y="3577"/>
                    <a:pt x="6801" y="3597"/>
                    <a:pt x="6779" y="3631"/>
                  </a:cubicBezTo>
                  <a:cubicBezTo>
                    <a:pt x="6764" y="3655"/>
                    <a:pt x="6810" y="3677"/>
                    <a:pt x="6810" y="3657"/>
                  </a:cubicBezTo>
                  <a:cubicBezTo>
                    <a:pt x="6810" y="3607"/>
                    <a:pt x="6905" y="3660"/>
                    <a:pt x="6920" y="3678"/>
                  </a:cubicBezTo>
                  <a:cubicBezTo>
                    <a:pt x="6843" y="3660"/>
                    <a:pt x="6911" y="3826"/>
                    <a:pt x="6950" y="3772"/>
                  </a:cubicBezTo>
                  <a:cubicBezTo>
                    <a:pt x="6980" y="3807"/>
                    <a:pt x="7025" y="3800"/>
                    <a:pt x="7056" y="3827"/>
                  </a:cubicBezTo>
                  <a:cubicBezTo>
                    <a:pt x="7064" y="3842"/>
                    <a:pt x="7062" y="3857"/>
                    <a:pt x="7049" y="3871"/>
                  </a:cubicBezTo>
                  <a:cubicBezTo>
                    <a:pt x="7038" y="3889"/>
                    <a:pt x="7083" y="3924"/>
                    <a:pt x="7091" y="3936"/>
                  </a:cubicBezTo>
                  <a:cubicBezTo>
                    <a:pt x="7071" y="3960"/>
                    <a:pt x="7062" y="3941"/>
                    <a:pt x="7060" y="3978"/>
                  </a:cubicBezTo>
                  <a:cubicBezTo>
                    <a:pt x="7049" y="3966"/>
                    <a:pt x="7035" y="3957"/>
                    <a:pt x="7020" y="3951"/>
                  </a:cubicBezTo>
                  <a:cubicBezTo>
                    <a:pt x="7058" y="3951"/>
                    <a:pt x="6994" y="4045"/>
                    <a:pt x="6988" y="4019"/>
                  </a:cubicBezTo>
                  <a:cubicBezTo>
                    <a:pt x="6998" y="4020"/>
                    <a:pt x="7008" y="4023"/>
                    <a:pt x="7017" y="4029"/>
                  </a:cubicBezTo>
                  <a:cubicBezTo>
                    <a:pt x="7009" y="4030"/>
                    <a:pt x="7001" y="4032"/>
                    <a:pt x="6993" y="4033"/>
                  </a:cubicBezTo>
                  <a:cubicBezTo>
                    <a:pt x="6979" y="4061"/>
                    <a:pt x="6965" y="4060"/>
                    <a:pt x="6953" y="4031"/>
                  </a:cubicBezTo>
                  <a:cubicBezTo>
                    <a:pt x="6925" y="4048"/>
                    <a:pt x="6932" y="4103"/>
                    <a:pt x="6904" y="4119"/>
                  </a:cubicBezTo>
                  <a:cubicBezTo>
                    <a:pt x="6898" y="4115"/>
                    <a:pt x="6904" y="4119"/>
                    <a:pt x="6904" y="4119"/>
                  </a:cubicBezTo>
                  <a:lnTo>
                    <a:pt x="6904" y="4119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96" name="Skupina 95">
            <a:extLst>
              <a:ext uri="{FF2B5EF4-FFF2-40B4-BE49-F238E27FC236}">
                <a16:creationId xmlns:a16="http://schemas.microsoft.com/office/drawing/2014/main" id="{172268BB-9541-33BA-F589-6EE3A2D46A11}"/>
              </a:ext>
            </a:extLst>
          </p:cNvPr>
          <p:cNvGrpSpPr/>
          <p:nvPr/>
        </p:nvGrpSpPr>
        <p:grpSpPr>
          <a:xfrm>
            <a:off x="4579894" y="2409905"/>
            <a:ext cx="1255756" cy="707405"/>
            <a:chOff x="5029589" y="2420099"/>
            <a:chExt cx="1255756" cy="707405"/>
          </a:xfrm>
        </p:grpSpPr>
        <p:graphicFrame>
          <p:nvGraphicFramePr>
            <p:cNvPr id="97" name="Zástupný symbol pro obsah 6">
              <a:extLst>
                <a:ext uri="{FF2B5EF4-FFF2-40B4-BE49-F238E27FC236}">
                  <a16:creationId xmlns:a16="http://schemas.microsoft.com/office/drawing/2014/main" id="{76D46AFF-B891-C7F9-24A3-6698D2125322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606354322"/>
                </p:ext>
              </p:extLst>
            </p:nvPr>
          </p:nvGraphicFramePr>
          <p:xfrm>
            <a:off x="5060005" y="2420099"/>
            <a:ext cx="1225340" cy="707405"/>
          </p:xfrm>
          <a:graphic>
            <a:graphicData uri="http://schemas.openxmlformats.org/drawingml/2006/table">
              <a:tbl>
                <a:tblPr>
                  <a:tableStyleId>{5C22544A-7EE6-4342-B048-85BDC9FD1C3A}</a:tableStyleId>
                </a:tblPr>
                <a:tblGrid>
                  <a:gridCol w="51896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70637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267985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algn="ctr" defTabSz="914400" rtl="0" eaLnBrk="1" fontAlgn="ctr" latinLnBrk="0" hangingPunct="1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172</a:t>
                        </a:r>
                      </a:p>
                    </a:txBody>
                    <a:tcPr marL="12708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algn="ctr" defTabSz="914400" rtl="0" eaLnBrk="1" fontAlgn="ctr" latinLnBrk="0" hangingPunct="1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157</a:t>
                        </a:r>
                      </a:p>
                    </a:txBody>
                    <a:tcPr marL="12708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algn="ctr" defTabSz="914400" rtl="0" eaLnBrk="1" fontAlgn="ctr" latinLnBrk="0" hangingPunct="1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53</a:t>
                        </a:r>
                      </a:p>
                    </a:txBody>
                    <a:tcPr marL="12708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</a:tbl>
            </a:graphicData>
          </a:graphic>
        </p:graphicFrame>
        <p:pic>
          <p:nvPicPr>
            <p:cNvPr id="98" name="Picture 2" descr="http://www.akompas.cz/images/metro.jpg">
              <a:extLst>
                <a:ext uri="{FF2B5EF4-FFF2-40B4-BE49-F238E27FC236}">
                  <a16:creationId xmlns:a16="http://schemas.microsoft.com/office/drawing/2014/main" id="{9CB54863-57F4-620D-1EAE-68CE77F427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589" y="2459845"/>
              <a:ext cx="629716" cy="2235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01" name="Zástupný symbol pro obsah 6">
            <a:extLst>
              <a:ext uri="{FF2B5EF4-FFF2-40B4-BE49-F238E27FC236}">
                <a16:creationId xmlns:a16="http://schemas.microsoft.com/office/drawing/2014/main" id="{0B23CD30-1CD2-65F8-5947-5D6CFB2D2B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1348763"/>
              </p:ext>
            </p:extLst>
          </p:nvPr>
        </p:nvGraphicFramePr>
        <p:xfrm>
          <a:off x="1867110" y="2246665"/>
          <a:ext cx="1225340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04" name="Skupina 103">
            <a:extLst>
              <a:ext uri="{FF2B5EF4-FFF2-40B4-BE49-F238E27FC236}">
                <a16:creationId xmlns:a16="http://schemas.microsoft.com/office/drawing/2014/main" id="{287B241D-9618-AF09-4C9E-D3CE4D7E9B7C}"/>
              </a:ext>
            </a:extLst>
          </p:cNvPr>
          <p:cNvGrpSpPr/>
          <p:nvPr/>
        </p:nvGrpSpPr>
        <p:grpSpPr>
          <a:xfrm>
            <a:off x="3371091" y="1620582"/>
            <a:ext cx="1225340" cy="707405"/>
            <a:chOff x="3769026" y="1629629"/>
            <a:chExt cx="1225340" cy="707405"/>
          </a:xfrm>
        </p:grpSpPr>
        <p:graphicFrame>
          <p:nvGraphicFramePr>
            <p:cNvPr id="105" name="Zástupný symbol pro obsah 6">
              <a:extLst>
                <a:ext uri="{FF2B5EF4-FFF2-40B4-BE49-F238E27FC236}">
                  <a16:creationId xmlns:a16="http://schemas.microsoft.com/office/drawing/2014/main" id="{2A0A3E4E-1D18-CFAE-7B76-B15E682C692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17419589"/>
                </p:ext>
              </p:extLst>
            </p:nvPr>
          </p:nvGraphicFramePr>
          <p:xfrm>
            <a:off x="3769026" y="1629629"/>
            <a:ext cx="1225340" cy="707405"/>
          </p:xfrm>
          <a:graphic>
            <a:graphicData uri="http://schemas.openxmlformats.org/drawingml/2006/table">
              <a:tbl>
                <a:tblPr>
                  <a:tableStyleId>{5C22544A-7EE6-4342-B048-85BDC9FD1C3A}</a:tableStyleId>
                </a:tblPr>
                <a:tblGrid>
                  <a:gridCol w="51896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70637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267985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32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20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20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</a:tbl>
            </a:graphicData>
          </a:graphic>
        </p:graphicFrame>
        <p:pic>
          <p:nvPicPr>
            <p:cNvPr id="106" name="Picture 4" descr="https://upload.wikimedia.org/wikipedia/commons/thumb/7/71/Blesk_Logo.svg/220px-Blesk_Logo.svg.png">
              <a:extLst>
                <a:ext uri="{FF2B5EF4-FFF2-40B4-BE49-F238E27FC236}">
                  <a16:creationId xmlns:a16="http://schemas.microsoft.com/office/drawing/2014/main" id="{68E7FA97-D73E-0C0C-338F-D8D1F788EF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2701" y="2124554"/>
              <a:ext cx="455764" cy="1864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" name="Picture 6" descr="http://soukromeordinace.cz/image/data/loga%20a%20bannery/denik-cz.png">
              <a:extLst>
                <a:ext uri="{FF2B5EF4-FFF2-40B4-BE49-F238E27FC236}">
                  <a16:creationId xmlns:a16="http://schemas.microsoft.com/office/drawing/2014/main" id="{11F2ED86-57C0-8355-BFCA-60EBCDA28A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9605" y="1691809"/>
              <a:ext cx="579283" cy="1719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8" name="Skupina 107">
            <a:extLst>
              <a:ext uri="{FF2B5EF4-FFF2-40B4-BE49-F238E27FC236}">
                <a16:creationId xmlns:a16="http://schemas.microsoft.com/office/drawing/2014/main" id="{AD2DBCF7-D648-63ED-C77D-68FD5FDF5229}"/>
              </a:ext>
            </a:extLst>
          </p:cNvPr>
          <p:cNvGrpSpPr/>
          <p:nvPr/>
        </p:nvGrpSpPr>
        <p:grpSpPr>
          <a:xfrm>
            <a:off x="5309493" y="1354645"/>
            <a:ext cx="1225340" cy="707405"/>
            <a:chOff x="5736213" y="1354645"/>
            <a:chExt cx="1225340" cy="707405"/>
          </a:xfrm>
        </p:grpSpPr>
        <p:graphicFrame>
          <p:nvGraphicFramePr>
            <p:cNvPr id="109" name="Zástupný symbol pro obsah 6">
              <a:extLst>
                <a:ext uri="{FF2B5EF4-FFF2-40B4-BE49-F238E27FC236}">
                  <a16:creationId xmlns:a16="http://schemas.microsoft.com/office/drawing/2014/main" id="{2C82A3C7-4BC0-C4FA-A23B-D838265D22E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1056842"/>
                </p:ext>
              </p:extLst>
            </p:nvPr>
          </p:nvGraphicFramePr>
          <p:xfrm>
            <a:off x="5736213" y="1354645"/>
            <a:ext cx="1225340" cy="707405"/>
          </p:xfrm>
          <a:graphic>
            <a:graphicData uri="http://schemas.openxmlformats.org/drawingml/2006/table">
              <a:tbl>
                <a:tblPr>
                  <a:tableStyleId>{5C22544A-7EE6-4342-B048-85BDC9FD1C3A}</a:tableStyleId>
                </a:tblPr>
                <a:tblGrid>
                  <a:gridCol w="51896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70637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267985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17</a:t>
                        </a:r>
                      </a:p>
                    </a:txBody>
                    <a:tcPr marL="12708" marR="12708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15</a:t>
                        </a:r>
                      </a:p>
                    </a:txBody>
                    <a:tcPr marL="12708" marR="12708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12</a:t>
                        </a:r>
                      </a:p>
                    </a:txBody>
                    <a:tcPr marL="12708" marR="12708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</a:tbl>
            </a:graphicData>
          </a:graphic>
        </p:graphicFrame>
        <p:pic>
          <p:nvPicPr>
            <p:cNvPr id="110" name="Picture 4" descr="https://upload.wikimedia.org/wikipedia/commons/thumb/7/71/Blesk_Logo.svg/220px-Blesk_Logo.svg.png">
              <a:extLst>
                <a:ext uri="{FF2B5EF4-FFF2-40B4-BE49-F238E27FC236}">
                  <a16:creationId xmlns:a16="http://schemas.microsoft.com/office/drawing/2014/main" id="{7B0CE51A-8314-E869-77DE-6B9E30914E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4260" y="1399647"/>
              <a:ext cx="455764" cy="1864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1" name="Picture 6" descr="https://upload.wikimedia.org/wikipedia/commons/thumb/6/66/Mf_dnes_logo.png/200px-Mf_dnes_logo.png">
              <a:extLst>
                <a:ext uri="{FF2B5EF4-FFF2-40B4-BE49-F238E27FC236}">
                  <a16:creationId xmlns:a16="http://schemas.microsoft.com/office/drawing/2014/main" id="{698A82B9-9B7B-11C3-BC4F-6E458E994D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7141" y="1641814"/>
              <a:ext cx="530001" cy="19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3" name="Skupina 112">
            <a:extLst>
              <a:ext uri="{FF2B5EF4-FFF2-40B4-BE49-F238E27FC236}">
                <a16:creationId xmlns:a16="http://schemas.microsoft.com/office/drawing/2014/main" id="{8F5318A8-0503-51F2-1B40-78139D0C1CD7}"/>
              </a:ext>
            </a:extLst>
          </p:cNvPr>
          <p:cNvGrpSpPr/>
          <p:nvPr/>
        </p:nvGrpSpPr>
        <p:grpSpPr>
          <a:xfrm>
            <a:off x="6363215" y="2226488"/>
            <a:ext cx="1225340" cy="707405"/>
            <a:chOff x="6789935" y="2226488"/>
            <a:chExt cx="1225340" cy="707405"/>
          </a:xfrm>
        </p:grpSpPr>
        <p:graphicFrame>
          <p:nvGraphicFramePr>
            <p:cNvPr id="114" name="Zástupný symbol pro obsah 6">
              <a:extLst>
                <a:ext uri="{FF2B5EF4-FFF2-40B4-BE49-F238E27FC236}">
                  <a16:creationId xmlns:a16="http://schemas.microsoft.com/office/drawing/2014/main" id="{7AB09139-44A9-FEC9-F81B-70FB94CDC1DA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548343883"/>
                </p:ext>
              </p:extLst>
            </p:nvPr>
          </p:nvGraphicFramePr>
          <p:xfrm>
            <a:off x="6789935" y="2226488"/>
            <a:ext cx="1225340" cy="707405"/>
          </p:xfrm>
          <a:graphic>
            <a:graphicData uri="http://schemas.openxmlformats.org/drawingml/2006/table">
              <a:tbl>
                <a:tblPr>
                  <a:tableStyleId>{5C22544A-7EE6-4342-B048-85BDC9FD1C3A}</a:tableStyleId>
                </a:tblPr>
                <a:tblGrid>
                  <a:gridCol w="51896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70637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267985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23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16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14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</a:tbl>
            </a:graphicData>
          </a:graphic>
        </p:graphicFrame>
        <p:pic>
          <p:nvPicPr>
            <p:cNvPr id="116" name="Picture 6" descr="http://soukromeordinace.cz/image/data/loga%20a%20bannery/denik-cz.png">
              <a:extLst>
                <a:ext uri="{FF2B5EF4-FFF2-40B4-BE49-F238E27FC236}">
                  <a16:creationId xmlns:a16="http://schemas.microsoft.com/office/drawing/2014/main" id="{24C22DAF-8EF9-054B-03FA-035D81B022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4725" y="2726640"/>
              <a:ext cx="579283" cy="1719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7" name="Skupina 116">
            <a:extLst>
              <a:ext uri="{FF2B5EF4-FFF2-40B4-BE49-F238E27FC236}">
                <a16:creationId xmlns:a16="http://schemas.microsoft.com/office/drawing/2014/main" id="{19AC556B-C08A-44C3-34B6-7E84F61C94BD}"/>
              </a:ext>
            </a:extLst>
          </p:cNvPr>
          <p:cNvGrpSpPr/>
          <p:nvPr/>
        </p:nvGrpSpPr>
        <p:grpSpPr>
          <a:xfrm>
            <a:off x="2152037" y="3486943"/>
            <a:ext cx="1241084" cy="713087"/>
            <a:chOff x="2578757" y="3486943"/>
            <a:chExt cx="1241084" cy="713087"/>
          </a:xfrm>
        </p:grpSpPr>
        <p:graphicFrame>
          <p:nvGraphicFramePr>
            <p:cNvPr id="118" name="Zástupný symbol pro obsah 6">
              <a:extLst>
                <a:ext uri="{FF2B5EF4-FFF2-40B4-BE49-F238E27FC236}">
                  <a16:creationId xmlns:a16="http://schemas.microsoft.com/office/drawing/2014/main" id="{F421CD4A-1392-E78C-A44D-1B8EA20A0CD8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770368118"/>
                </p:ext>
              </p:extLst>
            </p:nvPr>
          </p:nvGraphicFramePr>
          <p:xfrm>
            <a:off x="2594501" y="3486943"/>
            <a:ext cx="1225340" cy="707405"/>
          </p:xfrm>
          <a:graphic>
            <a:graphicData uri="http://schemas.openxmlformats.org/drawingml/2006/table">
              <a:tbl>
                <a:tblPr>
                  <a:tableStyleId>{5C22544A-7EE6-4342-B048-85BDC9FD1C3A}</a:tableStyleId>
                </a:tblPr>
                <a:tblGrid>
                  <a:gridCol w="51896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70637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267985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16</a:t>
                        </a:r>
                      </a:p>
                    </a:txBody>
                    <a:tcPr marL="12708" marR="12708" marT="9505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14</a:t>
                        </a:r>
                      </a:p>
                    </a:txBody>
                    <a:tcPr marL="12708" marR="12708" marT="9505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12</a:t>
                        </a:r>
                      </a:p>
                    </a:txBody>
                    <a:tcPr marL="12708" marR="12708" marT="9505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</a:tbl>
            </a:graphicData>
          </a:graphic>
        </p:graphicFrame>
        <p:pic>
          <p:nvPicPr>
            <p:cNvPr id="119" name="Picture 4" descr="https://upload.wikimedia.org/wikipedia/commons/thumb/7/71/Blesk_Logo.svg/220px-Blesk_Logo.svg.png">
              <a:extLst>
                <a:ext uri="{FF2B5EF4-FFF2-40B4-BE49-F238E27FC236}">
                  <a16:creationId xmlns:a16="http://schemas.microsoft.com/office/drawing/2014/main" id="{8DFED3C5-3C35-298E-26ED-D500BD3787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2755" y="4013581"/>
              <a:ext cx="455764" cy="1864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0" name="Picture 6" descr="http://soukromeordinace.cz/image/data/loga%20a%20bannery/denik-cz.png">
              <a:extLst>
                <a:ext uri="{FF2B5EF4-FFF2-40B4-BE49-F238E27FC236}">
                  <a16:creationId xmlns:a16="http://schemas.microsoft.com/office/drawing/2014/main" id="{819CF013-7495-1AAE-12F9-E5584605BD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8757" y="3567737"/>
              <a:ext cx="573218" cy="1701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1" name="Skupina 120">
            <a:extLst>
              <a:ext uri="{FF2B5EF4-FFF2-40B4-BE49-F238E27FC236}">
                <a16:creationId xmlns:a16="http://schemas.microsoft.com/office/drawing/2014/main" id="{DC30D639-A3D0-6873-19C2-12CEF00BED01}"/>
              </a:ext>
            </a:extLst>
          </p:cNvPr>
          <p:cNvGrpSpPr/>
          <p:nvPr/>
        </p:nvGrpSpPr>
        <p:grpSpPr>
          <a:xfrm>
            <a:off x="6286710" y="3327400"/>
            <a:ext cx="1225340" cy="707405"/>
            <a:chOff x="6700451" y="3327400"/>
            <a:chExt cx="1225340" cy="707405"/>
          </a:xfrm>
        </p:grpSpPr>
        <p:graphicFrame>
          <p:nvGraphicFramePr>
            <p:cNvPr id="122" name="Zástupný symbol pro obsah 6">
              <a:extLst>
                <a:ext uri="{FF2B5EF4-FFF2-40B4-BE49-F238E27FC236}">
                  <a16:creationId xmlns:a16="http://schemas.microsoft.com/office/drawing/2014/main" id="{9A706EEA-57F2-0123-CBB8-F6E857C07876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664853304"/>
                </p:ext>
              </p:extLst>
            </p:nvPr>
          </p:nvGraphicFramePr>
          <p:xfrm>
            <a:off x="6700451" y="3327400"/>
            <a:ext cx="1225340" cy="707405"/>
          </p:xfrm>
          <a:graphic>
            <a:graphicData uri="http://schemas.openxmlformats.org/drawingml/2006/table">
              <a:tbl>
                <a:tblPr>
                  <a:tableStyleId>{5C22544A-7EE6-4342-B048-85BDC9FD1C3A}</a:tableStyleId>
                </a:tblPr>
                <a:tblGrid>
                  <a:gridCol w="51896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70637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267985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24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13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12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</a:tbl>
            </a:graphicData>
          </a:graphic>
        </p:graphicFrame>
        <p:pic>
          <p:nvPicPr>
            <p:cNvPr id="124" name="Picture 6" descr="https://upload.wikimedia.org/wikipedia/commons/thumb/6/66/Mf_dnes_logo.png/200px-Mf_dnes_logo.png">
              <a:extLst>
                <a:ext uri="{FF2B5EF4-FFF2-40B4-BE49-F238E27FC236}">
                  <a16:creationId xmlns:a16="http://schemas.microsoft.com/office/drawing/2014/main" id="{7AC1F50D-6338-AD17-8AFB-5C2494EC01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2681" y="3355822"/>
              <a:ext cx="530001" cy="19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" name="Picture 6" descr="http://soukromeordinace.cz/image/data/loga%20a%20bannery/denik-cz.png">
              <a:extLst>
                <a:ext uri="{FF2B5EF4-FFF2-40B4-BE49-F238E27FC236}">
                  <a16:creationId xmlns:a16="http://schemas.microsoft.com/office/drawing/2014/main" id="{91AAA24D-9F2C-71C4-B4CE-77964C019E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8041" y="3616884"/>
              <a:ext cx="579283" cy="1719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6" name="Skupina 125">
            <a:extLst>
              <a:ext uri="{FF2B5EF4-FFF2-40B4-BE49-F238E27FC236}">
                <a16:creationId xmlns:a16="http://schemas.microsoft.com/office/drawing/2014/main" id="{C38069F5-1A27-FA13-EBB8-373BFF603E76}"/>
              </a:ext>
            </a:extLst>
          </p:cNvPr>
          <p:cNvGrpSpPr/>
          <p:nvPr/>
        </p:nvGrpSpPr>
        <p:grpSpPr>
          <a:xfrm>
            <a:off x="7401586" y="3879003"/>
            <a:ext cx="1225340" cy="730969"/>
            <a:chOff x="7828306" y="3879003"/>
            <a:chExt cx="1225340" cy="730969"/>
          </a:xfrm>
        </p:grpSpPr>
        <p:graphicFrame>
          <p:nvGraphicFramePr>
            <p:cNvPr id="127" name="Zástupný symbol pro obsah 6">
              <a:extLst>
                <a:ext uri="{FF2B5EF4-FFF2-40B4-BE49-F238E27FC236}">
                  <a16:creationId xmlns:a16="http://schemas.microsoft.com/office/drawing/2014/main" id="{85CC13A8-1BEF-375E-4B9B-F3C3C8269A8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489878137"/>
                </p:ext>
              </p:extLst>
            </p:nvPr>
          </p:nvGraphicFramePr>
          <p:xfrm>
            <a:off x="7828306" y="3879003"/>
            <a:ext cx="1225340" cy="707405"/>
          </p:xfrm>
          <a:graphic>
            <a:graphicData uri="http://schemas.openxmlformats.org/drawingml/2006/table">
              <a:tbl>
                <a:tblPr>
                  <a:tableStyleId>{5C22544A-7EE6-4342-B048-85BDC9FD1C3A}</a:tableStyleId>
                </a:tblPr>
                <a:tblGrid>
                  <a:gridCol w="51896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70637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267985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26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22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14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</a:tbl>
            </a:graphicData>
          </a:graphic>
        </p:graphicFrame>
        <p:pic>
          <p:nvPicPr>
            <p:cNvPr id="128" name="Picture 4" descr="https://upload.wikimedia.org/wikipedia/commons/thumb/7/71/Blesk_Logo.svg/220px-Blesk_Logo.svg.png">
              <a:extLst>
                <a:ext uri="{FF2B5EF4-FFF2-40B4-BE49-F238E27FC236}">
                  <a16:creationId xmlns:a16="http://schemas.microsoft.com/office/drawing/2014/main" id="{43BB98D5-BCC0-B4CB-3DA2-3AD1044B48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0062" y="4423523"/>
              <a:ext cx="455764" cy="1864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9" name="Picture 6" descr="https://upload.wikimedia.org/wikipedia/commons/thumb/6/66/Mf_dnes_logo.png/200px-Mf_dnes_logo.png">
              <a:extLst>
                <a:ext uri="{FF2B5EF4-FFF2-40B4-BE49-F238E27FC236}">
                  <a16:creationId xmlns:a16="http://schemas.microsoft.com/office/drawing/2014/main" id="{B810940A-E3DF-F2A1-0562-1065902003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8770" y="4164661"/>
              <a:ext cx="530001" cy="19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0" name="Skupina 129">
            <a:extLst>
              <a:ext uri="{FF2B5EF4-FFF2-40B4-BE49-F238E27FC236}">
                <a16:creationId xmlns:a16="http://schemas.microsoft.com/office/drawing/2014/main" id="{8938F5CB-3B73-F813-5A2F-5871B8FBFAEC}"/>
              </a:ext>
            </a:extLst>
          </p:cNvPr>
          <p:cNvGrpSpPr/>
          <p:nvPr/>
        </p:nvGrpSpPr>
        <p:grpSpPr>
          <a:xfrm>
            <a:off x="8914954" y="3559440"/>
            <a:ext cx="1225340" cy="707405"/>
            <a:chOff x="9341674" y="3559440"/>
            <a:chExt cx="1225340" cy="707405"/>
          </a:xfrm>
        </p:grpSpPr>
        <p:graphicFrame>
          <p:nvGraphicFramePr>
            <p:cNvPr id="131" name="Zástupný symbol pro obsah 6">
              <a:extLst>
                <a:ext uri="{FF2B5EF4-FFF2-40B4-BE49-F238E27FC236}">
                  <a16:creationId xmlns:a16="http://schemas.microsoft.com/office/drawing/2014/main" id="{E2B2AF43-053F-0E99-11A7-98F608DCC35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17848058"/>
                </p:ext>
              </p:extLst>
            </p:nvPr>
          </p:nvGraphicFramePr>
          <p:xfrm>
            <a:off x="9341674" y="3559440"/>
            <a:ext cx="1225340" cy="707405"/>
          </p:xfrm>
          <a:graphic>
            <a:graphicData uri="http://schemas.openxmlformats.org/drawingml/2006/table">
              <a:tbl>
                <a:tblPr>
                  <a:tableStyleId>{5C22544A-7EE6-4342-B048-85BDC9FD1C3A}</a:tableStyleId>
                </a:tblPr>
                <a:tblGrid>
                  <a:gridCol w="51896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70637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267985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46</a:t>
                        </a:r>
                      </a:p>
                    </a:txBody>
                    <a:tcPr marL="12708" marR="12708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40</a:t>
                        </a:r>
                      </a:p>
                    </a:txBody>
                    <a:tcPr marL="12708" marR="12708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38</a:t>
                        </a:r>
                      </a:p>
                    </a:txBody>
                    <a:tcPr marL="12708" marR="12708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</a:tbl>
            </a:graphicData>
          </a:graphic>
        </p:graphicFrame>
        <p:pic>
          <p:nvPicPr>
            <p:cNvPr id="132" name="Picture 4" descr="https://upload.wikimedia.org/wikipedia/commons/thumb/7/71/Blesk_Logo.svg/220px-Blesk_Logo.svg.png">
              <a:extLst>
                <a:ext uri="{FF2B5EF4-FFF2-40B4-BE49-F238E27FC236}">
                  <a16:creationId xmlns:a16="http://schemas.microsoft.com/office/drawing/2014/main" id="{7A0BE5F5-198B-F767-A963-84ED7FA408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57505" y="4067274"/>
              <a:ext cx="455764" cy="1864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3" name="Picture 6" descr="https://upload.wikimedia.org/wikipedia/commons/thumb/6/66/Mf_dnes_logo.png/200px-Mf_dnes_logo.png">
              <a:extLst>
                <a:ext uri="{FF2B5EF4-FFF2-40B4-BE49-F238E27FC236}">
                  <a16:creationId xmlns:a16="http://schemas.microsoft.com/office/drawing/2014/main" id="{7428B373-D0D6-9715-3729-AC5E604404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5028" y="3590472"/>
              <a:ext cx="530001" cy="19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4" name="Picture 6" descr="http://soukromeordinace.cz/image/data/loga%20a%20bannery/denik-cz.png">
              <a:extLst>
                <a:ext uri="{FF2B5EF4-FFF2-40B4-BE49-F238E27FC236}">
                  <a16:creationId xmlns:a16="http://schemas.microsoft.com/office/drawing/2014/main" id="{94A3D2DF-F437-DF19-9C2E-D17960EDBC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95749" y="3850338"/>
              <a:ext cx="579283" cy="1719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5" name="Skupina 134">
            <a:extLst>
              <a:ext uri="{FF2B5EF4-FFF2-40B4-BE49-F238E27FC236}">
                <a16:creationId xmlns:a16="http://schemas.microsoft.com/office/drawing/2014/main" id="{D2A66FA4-6B64-2738-096C-E0EF8A65D430}"/>
              </a:ext>
            </a:extLst>
          </p:cNvPr>
          <p:cNvGrpSpPr/>
          <p:nvPr/>
        </p:nvGrpSpPr>
        <p:grpSpPr>
          <a:xfrm>
            <a:off x="8476800" y="4927421"/>
            <a:ext cx="1225340" cy="707405"/>
            <a:chOff x="8903520" y="4916788"/>
            <a:chExt cx="1225340" cy="707405"/>
          </a:xfrm>
        </p:grpSpPr>
        <p:graphicFrame>
          <p:nvGraphicFramePr>
            <p:cNvPr id="136" name="Zástupný symbol pro obsah 6">
              <a:extLst>
                <a:ext uri="{FF2B5EF4-FFF2-40B4-BE49-F238E27FC236}">
                  <a16:creationId xmlns:a16="http://schemas.microsoft.com/office/drawing/2014/main" id="{9C57FB10-55CB-0B24-062D-7B956B5D1487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729056456"/>
                </p:ext>
              </p:extLst>
            </p:nvPr>
          </p:nvGraphicFramePr>
          <p:xfrm>
            <a:off x="8903520" y="4916788"/>
            <a:ext cx="1225340" cy="707405"/>
          </p:xfrm>
          <a:graphic>
            <a:graphicData uri="http://schemas.openxmlformats.org/drawingml/2006/table">
              <a:tbl>
                <a:tblPr>
                  <a:tableStyleId>{5C22544A-7EE6-4342-B048-85BDC9FD1C3A}</a:tableStyleId>
                </a:tblPr>
                <a:tblGrid>
                  <a:gridCol w="51896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70637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267985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17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15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13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</a:tbl>
            </a:graphicData>
          </a:graphic>
        </p:graphicFrame>
        <p:pic>
          <p:nvPicPr>
            <p:cNvPr id="137" name="Picture 4" descr="https://upload.wikimedia.org/wikipedia/commons/thumb/7/71/Blesk_Logo.svg/220px-Blesk_Logo.svg.png">
              <a:extLst>
                <a:ext uri="{FF2B5EF4-FFF2-40B4-BE49-F238E27FC236}">
                  <a16:creationId xmlns:a16="http://schemas.microsoft.com/office/drawing/2014/main" id="{BC8E014C-6582-A534-605E-85810F9A0E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44802" y="5203625"/>
              <a:ext cx="455764" cy="1864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9" name="Skupina 138">
            <a:extLst>
              <a:ext uri="{FF2B5EF4-FFF2-40B4-BE49-F238E27FC236}">
                <a16:creationId xmlns:a16="http://schemas.microsoft.com/office/drawing/2014/main" id="{105D1B02-F986-C83C-1113-89C25A9F9264}"/>
              </a:ext>
            </a:extLst>
          </p:cNvPr>
          <p:cNvGrpSpPr/>
          <p:nvPr/>
        </p:nvGrpSpPr>
        <p:grpSpPr>
          <a:xfrm>
            <a:off x="3742022" y="4698094"/>
            <a:ext cx="1225340" cy="707405"/>
            <a:chOff x="4216689" y="4707926"/>
            <a:chExt cx="1113940" cy="707405"/>
          </a:xfrm>
        </p:grpSpPr>
        <p:graphicFrame>
          <p:nvGraphicFramePr>
            <p:cNvPr id="143" name="Zástupný symbol pro obsah 6">
              <a:extLst>
                <a:ext uri="{FF2B5EF4-FFF2-40B4-BE49-F238E27FC236}">
                  <a16:creationId xmlns:a16="http://schemas.microsoft.com/office/drawing/2014/main" id="{0DA6EF93-646A-B59B-8D90-CA6163B95178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992379980"/>
                </p:ext>
              </p:extLst>
            </p:nvPr>
          </p:nvGraphicFramePr>
          <p:xfrm>
            <a:off x="4216689" y="4707926"/>
            <a:ext cx="1113940" cy="707405"/>
          </p:xfrm>
          <a:graphic>
            <a:graphicData uri="http://schemas.openxmlformats.org/drawingml/2006/table">
              <a:tbl>
                <a:tblPr>
                  <a:tableStyleId>{5C22544A-7EE6-4342-B048-85BDC9FD1C3A}</a:tableStyleId>
                </a:tblPr>
                <a:tblGrid>
                  <a:gridCol w="51896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70637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267985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36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23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12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</a:tbl>
            </a:graphicData>
          </a:graphic>
        </p:graphicFrame>
        <p:pic>
          <p:nvPicPr>
            <p:cNvPr id="141" name="Picture 6" descr="https://upload.wikimedia.org/wikipedia/commons/thumb/6/66/Mf_dnes_logo.png/200px-Mf_dnes_logo.png">
              <a:extLst>
                <a:ext uri="{FF2B5EF4-FFF2-40B4-BE49-F238E27FC236}">
                  <a16:creationId xmlns:a16="http://schemas.microsoft.com/office/drawing/2014/main" id="{46F3ECD3-C3CD-C62C-2CE0-30406CA13B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7780" y="5219598"/>
              <a:ext cx="530001" cy="19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5" name="Skupina 144">
            <a:extLst>
              <a:ext uri="{FF2B5EF4-FFF2-40B4-BE49-F238E27FC236}">
                <a16:creationId xmlns:a16="http://schemas.microsoft.com/office/drawing/2014/main" id="{AED80DBD-6940-3685-B3FD-3CAE49F5B14F}"/>
              </a:ext>
            </a:extLst>
          </p:cNvPr>
          <p:cNvGrpSpPr/>
          <p:nvPr/>
        </p:nvGrpSpPr>
        <p:grpSpPr>
          <a:xfrm>
            <a:off x="6911578" y="4898101"/>
            <a:ext cx="1225340" cy="707405"/>
            <a:chOff x="7121069" y="5338310"/>
            <a:chExt cx="1225340" cy="707405"/>
          </a:xfrm>
        </p:grpSpPr>
        <p:graphicFrame>
          <p:nvGraphicFramePr>
            <p:cNvPr id="146" name="Zástupný symbol pro obsah 6">
              <a:extLst>
                <a:ext uri="{FF2B5EF4-FFF2-40B4-BE49-F238E27FC236}">
                  <a16:creationId xmlns:a16="http://schemas.microsoft.com/office/drawing/2014/main" id="{3BC3F103-EC18-5052-AE3B-1F8DFCEBE167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210647773"/>
                </p:ext>
              </p:extLst>
            </p:nvPr>
          </p:nvGraphicFramePr>
          <p:xfrm>
            <a:off x="7121069" y="5338310"/>
            <a:ext cx="1225340" cy="707405"/>
          </p:xfrm>
          <a:graphic>
            <a:graphicData uri="http://schemas.openxmlformats.org/drawingml/2006/table">
              <a:tbl>
                <a:tblPr>
                  <a:tableStyleId>{5C22544A-7EE6-4342-B048-85BDC9FD1C3A}</a:tableStyleId>
                </a:tblPr>
                <a:tblGrid>
                  <a:gridCol w="518967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70637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</a:tblGrid>
                <a:tr h="267985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63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39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219710">
                  <a:tc>
                    <a:txBody>
                      <a:bodyPr/>
                      <a:lstStyle/>
                      <a:p>
                        <a:pPr algn="l" fontAlgn="ctr"/>
                        <a:endPara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endParaRPr>
                      </a:p>
                    </a:txBody>
                    <a:tcPr marL="96063" marR="12708" marT="9531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cs-CZ" sz="1200" b="0" i="0" u="none" strike="noStrike" kern="1200" dirty="0">
                            <a:solidFill>
                              <a:srgbClr val="000000"/>
                            </a:solidFill>
                            <a:effectLst/>
                            <a:latin typeface="Verdana" panose="020B0604030504040204" pitchFamily="34" charset="0"/>
                            <a:ea typeface="+mn-ea"/>
                            <a:cs typeface="+mn-cs"/>
                          </a:rPr>
                          <a:t>35</a:t>
                        </a:r>
                      </a:p>
                    </a:txBody>
                    <a:tcPr marL="12693" marR="12693" marT="9527" marB="0" anchor="ctr">
                      <a:lnL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</a:tbl>
            </a:graphicData>
          </a:graphic>
        </p:graphicFrame>
        <p:pic>
          <p:nvPicPr>
            <p:cNvPr id="148" name="Picture 6" descr="https://upload.wikimedia.org/wikipedia/commons/thumb/6/66/Mf_dnes_logo.png/200px-Mf_dnes_logo.png">
              <a:extLst>
                <a:ext uri="{FF2B5EF4-FFF2-40B4-BE49-F238E27FC236}">
                  <a16:creationId xmlns:a16="http://schemas.microsoft.com/office/drawing/2014/main" id="{33FE8DC1-2111-936F-44DD-CAE1F1DD38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1768" y="5379380"/>
              <a:ext cx="530001" cy="19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55" name="Zástupný symbol pro obsah 6">
            <a:extLst>
              <a:ext uri="{FF2B5EF4-FFF2-40B4-BE49-F238E27FC236}">
                <a16:creationId xmlns:a16="http://schemas.microsoft.com/office/drawing/2014/main" id="{22F29958-3AD8-4235-1D3C-D71B0607CF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3193822"/>
              </p:ext>
            </p:extLst>
          </p:nvPr>
        </p:nvGraphicFramePr>
        <p:xfrm>
          <a:off x="4084076" y="3317875"/>
          <a:ext cx="1225340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59" name="Picture 6" descr="https://upload.wikimedia.org/wikipedia/commons/thumb/6/66/Mf_dnes_logo.png/200px-Mf_dnes_logo.png">
            <a:extLst>
              <a:ext uri="{FF2B5EF4-FFF2-40B4-BE49-F238E27FC236}">
                <a16:creationId xmlns:a16="http://schemas.microsoft.com/office/drawing/2014/main" id="{91C2493B-EC95-8569-32CB-3A4AA09AA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7286" y="2881901"/>
            <a:ext cx="530001" cy="19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" name="Picture 6" descr="https://upload.wikimedia.org/wikipedia/commons/thumb/6/66/Mf_dnes_logo.png/200px-Mf_dnes_logo.png">
            <a:extLst>
              <a:ext uri="{FF2B5EF4-FFF2-40B4-BE49-F238E27FC236}">
                <a16:creationId xmlns:a16="http://schemas.microsoft.com/office/drawing/2014/main" id="{56CA5652-7792-BA45-3518-31E643A4D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0951" y="2231473"/>
            <a:ext cx="530001" cy="19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4" name="Zástupný symbol pro obsah 6">
            <a:extLst>
              <a:ext uri="{FF2B5EF4-FFF2-40B4-BE49-F238E27FC236}">
                <a16:creationId xmlns:a16="http://schemas.microsoft.com/office/drawing/2014/main" id="{F4B61B20-A7CB-C701-C51D-9694707F31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8100789"/>
              </p:ext>
            </p:extLst>
          </p:nvPr>
        </p:nvGraphicFramePr>
        <p:xfrm>
          <a:off x="5553164" y="4281157"/>
          <a:ext cx="1225340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67" name="Picture 6" descr="https://upload.wikimedia.org/wikipedia/commons/thumb/6/66/Mf_dnes_logo.png/200px-Mf_dnes_logo.png">
            <a:extLst>
              <a:ext uri="{FF2B5EF4-FFF2-40B4-BE49-F238E27FC236}">
                <a16:creationId xmlns:a16="http://schemas.microsoft.com/office/drawing/2014/main" id="{B5B9279A-91D4-093B-81C2-21D0936DC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4130" y="4350368"/>
            <a:ext cx="530001" cy="19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s://upload.wikimedia.org/wikipedia/commons/thumb/6/66/Mf_dnes_logo.png/200px-Mf_dnes_logo.png">
            <a:extLst>
              <a:ext uri="{FF2B5EF4-FFF2-40B4-BE49-F238E27FC236}">
                <a16:creationId xmlns:a16="http://schemas.microsoft.com/office/drawing/2014/main" id="{79D06104-F2A4-505C-B67F-DB1BA0925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4768" y="3598705"/>
            <a:ext cx="530001" cy="19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upload.wikimedia.org/wikipedia/commons/thumb/7/71/Blesk_Logo.svg/220px-Blesk_Logo.svg.png">
            <a:extLst>
              <a:ext uri="{FF2B5EF4-FFF2-40B4-BE49-F238E27FC236}">
                <a16:creationId xmlns:a16="http://schemas.microsoft.com/office/drawing/2014/main" id="{75A389FA-1548-8ACF-16B0-CEC2542E5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6870" y="2680848"/>
            <a:ext cx="455764" cy="18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soukromeordinace.cz/image/data/loga%20a%20bannery/denik-cz.png">
            <a:extLst>
              <a:ext uri="{FF2B5EF4-FFF2-40B4-BE49-F238E27FC236}">
                <a16:creationId xmlns:a16="http://schemas.microsoft.com/office/drawing/2014/main" id="{5725AEF6-98E7-DE79-1A9B-77F59D6A7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5523" y="4776363"/>
            <a:ext cx="637212" cy="17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soukromeordinace.cz/image/data/loga%20a%20bannery/denik-cz.png">
            <a:extLst>
              <a:ext uri="{FF2B5EF4-FFF2-40B4-BE49-F238E27FC236}">
                <a16:creationId xmlns:a16="http://schemas.microsoft.com/office/drawing/2014/main" id="{03D6BCC8-80F8-514F-AE8A-68F4CA03A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0299" y="2324480"/>
            <a:ext cx="579283" cy="17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://soukromeordinace.cz/image/data/loga%20a%20bannery/denik-cz.png">
            <a:extLst>
              <a:ext uri="{FF2B5EF4-FFF2-40B4-BE49-F238E27FC236}">
                <a16:creationId xmlns:a16="http://schemas.microsoft.com/office/drawing/2014/main" id="{942BCCD2-D9D6-1106-FCBE-58A905149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3938" y="1875345"/>
            <a:ext cx="579283" cy="17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s://upload.wikimedia.org/wikipedia/commons/thumb/7/71/Blesk_Logo.svg/220px-Blesk_Logo.svg.png">
            <a:extLst>
              <a:ext uri="{FF2B5EF4-FFF2-40B4-BE49-F238E27FC236}">
                <a16:creationId xmlns:a16="http://schemas.microsoft.com/office/drawing/2014/main" id="{C49C2B62-6FBD-6865-3A1C-3E85C28B4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1334" y="4798315"/>
            <a:ext cx="455764" cy="18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upload.wikimedia.org/wikipedia/commons/thumb/7/71/Blesk_Logo.svg/220px-Blesk_Logo.svg.png">
            <a:extLst>
              <a:ext uri="{FF2B5EF4-FFF2-40B4-BE49-F238E27FC236}">
                <a16:creationId xmlns:a16="http://schemas.microsoft.com/office/drawing/2014/main" id="{214E7AB4-7073-4503-6053-6D38BBB6E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4820" y="4996000"/>
            <a:ext cx="455764" cy="18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upload.wikimedia.org/wikipedia/commons/thumb/6/66/Mf_dnes_logo.png/200px-Mf_dnes_logo.png">
            <a:extLst>
              <a:ext uri="{FF2B5EF4-FFF2-40B4-BE49-F238E27FC236}">
                <a16:creationId xmlns:a16="http://schemas.microsoft.com/office/drawing/2014/main" id="{1BA3773F-6290-D66D-B383-D5F2A43D0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7714" y="2522632"/>
            <a:ext cx="530001" cy="19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soukromeordinace.cz/image/data/loga%20a%20bannery/denik-cz.png">
            <a:extLst>
              <a:ext uri="{FF2B5EF4-FFF2-40B4-BE49-F238E27FC236}">
                <a16:creationId xmlns:a16="http://schemas.microsoft.com/office/drawing/2014/main" id="{AA8F58AB-D443-3228-65EF-B0C854129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1382" y="5210529"/>
            <a:ext cx="579283" cy="17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upload.wikimedia.org/wikipedia/commons/thumb/7/71/Blesk_Logo.svg/220px-Blesk_Logo.svg.png">
            <a:extLst>
              <a:ext uri="{FF2B5EF4-FFF2-40B4-BE49-F238E27FC236}">
                <a16:creationId xmlns:a16="http://schemas.microsoft.com/office/drawing/2014/main" id="{C8FEEC2C-3E8C-C003-AE52-B7B6544CD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0245" y="3382284"/>
            <a:ext cx="455764" cy="18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ttps://upload.wikimedia.org/wikipedia/commons/thumb/6/66/Mf_dnes_logo.png/200px-Mf_dnes_logo.png">
            <a:extLst>
              <a:ext uri="{FF2B5EF4-FFF2-40B4-BE49-F238E27FC236}">
                <a16:creationId xmlns:a16="http://schemas.microsoft.com/office/drawing/2014/main" id="{755DDC78-2B92-837B-DE4E-42FA0E74F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5322" y="3767940"/>
            <a:ext cx="530001" cy="19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https://upload.wikimedia.org/wikipedia/commons/thumb/6/66/Mf_dnes_logo.png/200px-Mf_dnes_logo.png">
            <a:extLst>
              <a:ext uri="{FF2B5EF4-FFF2-40B4-BE49-F238E27FC236}">
                <a16:creationId xmlns:a16="http://schemas.microsoft.com/office/drawing/2014/main" id="{B4556E94-2585-BA04-CF41-46BD09D65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9964" y="1885310"/>
            <a:ext cx="530001" cy="19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soukromeordinace.cz/image/data/loga%20a%20bannery/denik-cz.png">
            <a:extLst>
              <a:ext uri="{FF2B5EF4-FFF2-40B4-BE49-F238E27FC236}">
                <a16:creationId xmlns:a16="http://schemas.microsoft.com/office/drawing/2014/main" id="{2EF2FEC1-1450-F210-E0A1-9FFA0CB4A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3969" y="4595639"/>
            <a:ext cx="579283" cy="17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https://upload.wikimedia.org/wikipedia/commons/thumb/7/71/Blesk_Logo.svg/220px-Blesk_Logo.svg.png">
            <a:extLst>
              <a:ext uri="{FF2B5EF4-FFF2-40B4-BE49-F238E27FC236}">
                <a16:creationId xmlns:a16="http://schemas.microsoft.com/office/drawing/2014/main" id="{71AE9326-5DC7-12D6-8838-B1B61CF41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3395" y="5425859"/>
            <a:ext cx="455764" cy="18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https://upload.wikimedia.org/wikipedia/commons/thumb/6/66/Mf_dnes_logo.png/200px-Mf_dnes_logo.png">
            <a:extLst>
              <a:ext uri="{FF2B5EF4-FFF2-40B4-BE49-F238E27FC236}">
                <a16:creationId xmlns:a16="http://schemas.microsoft.com/office/drawing/2014/main" id="{0E9B41E8-91A3-510C-B4CF-B3A8A9D9E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98549" y="5427702"/>
            <a:ext cx="530001" cy="19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http://soukromeordinace.cz/image/data/loga%20a%20bannery/denik-cz.png">
            <a:extLst>
              <a:ext uri="{FF2B5EF4-FFF2-40B4-BE49-F238E27FC236}">
                <a16:creationId xmlns:a16="http://schemas.microsoft.com/office/drawing/2014/main" id="{D7F80506-300C-20B8-0265-BD16C45E1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2968" y="3957195"/>
            <a:ext cx="579283" cy="17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A1A3DF7-289F-8252-8F04-9C2003CAB0A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9892" y="3823754"/>
            <a:ext cx="544877" cy="220999"/>
          </a:xfrm>
          <a:prstGeom prst="rect">
            <a:avLst/>
          </a:prstGeom>
        </p:spPr>
      </p:pic>
      <p:pic>
        <p:nvPicPr>
          <p:cNvPr id="8" name="Picture 4" descr="https://upload.wikimedia.org/wikipedia/commons/thumb/7/71/Blesk_Logo.svg/220px-Blesk_Logo.svg.png">
            <a:extLst>
              <a:ext uri="{FF2B5EF4-FFF2-40B4-BE49-F238E27FC236}">
                <a16:creationId xmlns:a16="http://schemas.microsoft.com/office/drawing/2014/main" id="{2779A391-0CD6-D240-30B0-88330EE33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61456" y="2484305"/>
            <a:ext cx="455764" cy="18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38FE01C9-6C4F-59A6-A074-90162A50BD3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4953" y="2749002"/>
            <a:ext cx="763027" cy="181815"/>
          </a:xfrm>
          <a:prstGeom prst="rect">
            <a:avLst/>
          </a:prstGeom>
        </p:spPr>
      </p:pic>
      <p:pic>
        <p:nvPicPr>
          <p:cNvPr id="20" name="Picture 2" descr="http://www.akompas.cz/images/metro.jpg">
            <a:extLst>
              <a:ext uri="{FF2B5EF4-FFF2-40B4-BE49-F238E27FC236}">
                <a16:creationId xmlns:a16="http://schemas.microsoft.com/office/drawing/2014/main" id="{AD0912F7-CF8E-E34D-1A22-2BEDD0BC1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4953" y="3821255"/>
            <a:ext cx="629716" cy="223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://soukromeordinace.cz/image/data/loga%20a%20bannery/denik-cz.png">
            <a:extLst>
              <a:ext uri="{FF2B5EF4-FFF2-40B4-BE49-F238E27FC236}">
                <a16:creationId xmlns:a16="http://schemas.microsoft.com/office/drawing/2014/main" id="{7DFD51CD-F748-6C06-6FBF-E9EBCB579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69436" y="4994503"/>
            <a:ext cx="579283" cy="17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542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22731-7B01-DAAC-74D9-56C8A6C59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DBFDE700-4D0A-6D73-6210-2AED3B66742F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Suplementy v regionech</a:t>
            </a:r>
            <a:endParaRPr lang="cs-CZ" sz="330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B621238D-F225-07C0-8022-60D6150B8AED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grpSp>
        <p:nvGrpSpPr>
          <p:cNvPr id="79" name="Group 4">
            <a:extLst>
              <a:ext uri="{FF2B5EF4-FFF2-40B4-BE49-F238E27FC236}">
                <a16:creationId xmlns:a16="http://schemas.microsoft.com/office/drawing/2014/main" id="{9570197C-A7C7-24EA-C73D-8D8098DD98A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12956" y="1242874"/>
            <a:ext cx="8402304" cy="4861997"/>
            <a:chOff x="317" y="548"/>
            <a:chExt cx="5143" cy="3224"/>
          </a:xfrm>
        </p:grpSpPr>
        <p:sp>
          <p:nvSpPr>
            <p:cNvPr id="80" name="AutoShape 3">
              <a:extLst>
                <a:ext uri="{FF2B5EF4-FFF2-40B4-BE49-F238E27FC236}">
                  <a16:creationId xmlns:a16="http://schemas.microsoft.com/office/drawing/2014/main" id="{BB23B95B-F5CF-E700-8318-E776ED28D10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17" y="548"/>
              <a:ext cx="5126" cy="3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1" name="Freeform 5">
              <a:extLst>
                <a:ext uri="{FF2B5EF4-FFF2-40B4-BE49-F238E27FC236}">
                  <a16:creationId xmlns:a16="http://schemas.microsoft.com/office/drawing/2014/main" id="{2A824A67-5447-0FE7-55F6-2B0FB61F08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1" y="1617"/>
              <a:ext cx="372" cy="270"/>
            </a:xfrm>
            <a:custGeom>
              <a:avLst/>
              <a:gdLst>
                <a:gd name="T0" fmla="*/ 1147 w 1638"/>
                <a:gd name="T1" fmla="*/ 911 h 1192"/>
                <a:gd name="T2" fmla="*/ 1215 w 1638"/>
                <a:gd name="T3" fmla="*/ 930 h 1192"/>
                <a:gd name="T4" fmla="*/ 1333 w 1638"/>
                <a:gd name="T5" fmla="*/ 1028 h 1192"/>
                <a:gd name="T6" fmla="*/ 1376 w 1638"/>
                <a:gd name="T7" fmla="*/ 958 h 1192"/>
                <a:gd name="T8" fmla="*/ 1443 w 1638"/>
                <a:gd name="T9" fmla="*/ 933 h 1192"/>
                <a:gd name="T10" fmla="*/ 1421 w 1638"/>
                <a:gd name="T11" fmla="*/ 804 h 1192"/>
                <a:gd name="T12" fmla="*/ 1045 w 1638"/>
                <a:gd name="T13" fmla="*/ 907 h 1192"/>
                <a:gd name="T14" fmla="*/ 936 w 1638"/>
                <a:gd name="T15" fmla="*/ 954 h 1192"/>
                <a:gd name="T16" fmla="*/ 883 w 1638"/>
                <a:gd name="T17" fmla="*/ 950 h 1192"/>
                <a:gd name="T18" fmla="*/ 804 w 1638"/>
                <a:gd name="T19" fmla="*/ 1001 h 1192"/>
                <a:gd name="T20" fmla="*/ 705 w 1638"/>
                <a:gd name="T21" fmla="*/ 1066 h 1192"/>
                <a:gd name="T22" fmla="*/ 501 w 1638"/>
                <a:gd name="T23" fmla="*/ 1040 h 1192"/>
                <a:gd name="T24" fmla="*/ 399 w 1638"/>
                <a:gd name="T25" fmla="*/ 1150 h 1192"/>
                <a:gd name="T26" fmla="*/ 357 w 1638"/>
                <a:gd name="T27" fmla="*/ 1142 h 1192"/>
                <a:gd name="T28" fmla="*/ 270 w 1638"/>
                <a:gd name="T29" fmla="*/ 1032 h 1192"/>
                <a:gd name="T30" fmla="*/ 268 w 1638"/>
                <a:gd name="T31" fmla="*/ 1006 h 1192"/>
                <a:gd name="T32" fmla="*/ 301 w 1638"/>
                <a:gd name="T33" fmla="*/ 946 h 1192"/>
                <a:gd name="T34" fmla="*/ 239 w 1638"/>
                <a:gd name="T35" fmla="*/ 907 h 1192"/>
                <a:gd name="T36" fmla="*/ 190 w 1638"/>
                <a:gd name="T37" fmla="*/ 839 h 1192"/>
                <a:gd name="T38" fmla="*/ 234 w 1638"/>
                <a:gd name="T39" fmla="*/ 786 h 1192"/>
                <a:gd name="T40" fmla="*/ 110 w 1638"/>
                <a:gd name="T41" fmla="*/ 595 h 1192"/>
                <a:gd name="T42" fmla="*/ 76 w 1638"/>
                <a:gd name="T43" fmla="*/ 535 h 1192"/>
                <a:gd name="T44" fmla="*/ 159 w 1638"/>
                <a:gd name="T45" fmla="*/ 459 h 1192"/>
                <a:gd name="T46" fmla="*/ 156 w 1638"/>
                <a:gd name="T47" fmla="*/ 400 h 1192"/>
                <a:gd name="T48" fmla="*/ 118 w 1638"/>
                <a:gd name="T49" fmla="*/ 313 h 1192"/>
                <a:gd name="T50" fmla="*/ 0 w 1638"/>
                <a:gd name="T51" fmla="*/ 261 h 1192"/>
                <a:gd name="T52" fmla="*/ 203 w 1638"/>
                <a:gd name="T53" fmla="*/ 210 h 1192"/>
                <a:gd name="T54" fmla="*/ 278 w 1638"/>
                <a:gd name="T55" fmla="*/ 162 h 1192"/>
                <a:gd name="T56" fmla="*/ 475 w 1638"/>
                <a:gd name="T57" fmla="*/ 257 h 1192"/>
                <a:gd name="T58" fmla="*/ 471 w 1638"/>
                <a:gd name="T59" fmla="*/ 124 h 1192"/>
                <a:gd name="T60" fmla="*/ 630 w 1638"/>
                <a:gd name="T61" fmla="*/ 109 h 1192"/>
                <a:gd name="T62" fmla="*/ 1379 w 1638"/>
                <a:gd name="T63" fmla="*/ 776 h 1192"/>
                <a:gd name="T64" fmla="*/ 1394 w 1638"/>
                <a:gd name="T65" fmla="*/ 683 h 1192"/>
                <a:gd name="T66" fmla="*/ 1440 w 1638"/>
                <a:gd name="T67" fmla="*/ 679 h 1192"/>
                <a:gd name="T68" fmla="*/ 1579 w 1638"/>
                <a:gd name="T69" fmla="*/ 495 h 1192"/>
                <a:gd name="T70" fmla="*/ 1489 w 1638"/>
                <a:gd name="T71" fmla="*/ 364 h 1192"/>
                <a:gd name="T72" fmla="*/ 1305 w 1638"/>
                <a:gd name="T73" fmla="*/ 306 h 1192"/>
                <a:gd name="T74" fmla="*/ 1253 w 1638"/>
                <a:gd name="T75" fmla="*/ 166 h 1192"/>
                <a:gd name="T76" fmla="*/ 1170 w 1638"/>
                <a:gd name="T77" fmla="*/ 103 h 1192"/>
                <a:gd name="T78" fmla="*/ 1082 w 1638"/>
                <a:gd name="T79" fmla="*/ 71 h 1192"/>
                <a:gd name="T80" fmla="*/ 915 w 1638"/>
                <a:gd name="T81" fmla="*/ 14 h 1192"/>
                <a:gd name="T82" fmla="*/ 760 w 1638"/>
                <a:gd name="T83" fmla="*/ 67 h 1192"/>
                <a:gd name="T84" fmla="*/ 630 w 1638"/>
                <a:gd name="T85" fmla="*/ 109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38" h="1192">
                  <a:moveTo>
                    <a:pt x="1098" y="926"/>
                  </a:moveTo>
                  <a:cubicBezTo>
                    <a:pt x="1111" y="911"/>
                    <a:pt x="1132" y="895"/>
                    <a:pt x="1151" y="884"/>
                  </a:cubicBezTo>
                  <a:cubicBezTo>
                    <a:pt x="1151" y="880"/>
                    <a:pt x="1147" y="928"/>
                    <a:pt x="1147" y="911"/>
                  </a:cubicBezTo>
                  <a:cubicBezTo>
                    <a:pt x="1151" y="915"/>
                    <a:pt x="1164" y="925"/>
                    <a:pt x="1170" y="930"/>
                  </a:cubicBezTo>
                  <a:cubicBezTo>
                    <a:pt x="1195" y="913"/>
                    <a:pt x="1181" y="931"/>
                    <a:pt x="1186" y="936"/>
                  </a:cubicBezTo>
                  <a:cubicBezTo>
                    <a:pt x="1191" y="942"/>
                    <a:pt x="1211" y="932"/>
                    <a:pt x="1215" y="930"/>
                  </a:cubicBezTo>
                  <a:cubicBezTo>
                    <a:pt x="1199" y="944"/>
                    <a:pt x="1230" y="990"/>
                    <a:pt x="1242" y="990"/>
                  </a:cubicBezTo>
                  <a:cubicBezTo>
                    <a:pt x="1248" y="993"/>
                    <a:pt x="1279" y="992"/>
                    <a:pt x="1291" y="1012"/>
                  </a:cubicBezTo>
                  <a:cubicBezTo>
                    <a:pt x="1291" y="1012"/>
                    <a:pt x="1332" y="1028"/>
                    <a:pt x="1333" y="1028"/>
                  </a:cubicBezTo>
                  <a:cubicBezTo>
                    <a:pt x="1362" y="1024"/>
                    <a:pt x="1354" y="973"/>
                    <a:pt x="1333" y="967"/>
                  </a:cubicBezTo>
                  <a:cubicBezTo>
                    <a:pt x="1340" y="962"/>
                    <a:pt x="1356" y="964"/>
                    <a:pt x="1356" y="973"/>
                  </a:cubicBezTo>
                  <a:cubicBezTo>
                    <a:pt x="1356" y="976"/>
                    <a:pt x="1373" y="957"/>
                    <a:pt x="1376" y="958"/>
                  </a:cubicBezTo>
                  <a:cubicBezTo>
                    <a:pt x="1380" y="960"/>
                    <a:pt x="1396" y="979"/>
                    <a:pt x="1398" y="983"/>
                  </a:cubicBezTo>
                  <a:cubicBezTo>
                    <a:pt x="1410" y="979"/>
                    <a:pt x="1431" y="953"/>
                    <a:pt x="1417" y="941"/>
                  </a:cubicBezTo>
                  <a:cubicBezTo>
                    <a:pt x="1426" y="933"/>
                    <a:pt x="1443" y="949"/>
                    <a:pt x="1443" y="933"/>
                  </a:cubicBezTo>
                  <a:cubicBezTo>
                    <a:pt x="1443" y="916"/>
                    <a:pt x="1444" y="913"/>
                    <a:pt x="1439" y="896"/>
                  </a:cubicBezTo>
                  <a:cubicBezTo>
                    <a:pt x="1434" y="884"/>
                    <a:pt x="1429" y="878"/>
                    <a:pt x="1423" y="867"/>
                  </a:cubicBezTo>
                  <a:cubicBezTo>
                    <a:pt x="1409" y="841"/>
                    <a:pt x="1422" y="831"/>
                    <a:pt x="1421" y="804"/>
                  </a:cubicBezTo>
                  <a:cubicBezTo>
                    <a:pt x="1432" y="809"/>
                    <a:pt x="1443" y="811"/>
                    <a:pt x="1455" y="808"/>
                  </a:cubicBezTo>
                  <a:moveTo>
                    <a:pt x="1098" y="926"/>
                  </a:moveTo>
                  <a:cubicBezTo>
                    <a:pt x="1103" y="907"/>
                    <a:pt x="1054" y="879"/>
                    <a:pt x="1045" y="907"/>
                  </a:cubicBezTo>
                  <a:cubicBezTo>
                    <a:pt x="1040" y="925"/>
                    <a:pt x="987" y="887"/>
                    <a:pt x="970" y="891"/>
                  </a:cubicBezTo>
                  <a:cubicBezTo>
                    <a:pt x="938" y="899"/>
                    <a:pt x="937" y="907"/>
                    <a:pt x="961" y="937"/>
                  </a:cubicBezTo>
                  <a:cubicBezTo>
                    <a:pt x="973" y="952"/>
                    <a:pt x="945" y="953"/>
                    <a:pt x="936" y="954"/>
                  </a:cubicBezTo>
                  <a:cubicBezTo>
                    <a:pt x="915" y="958"/>
                    <a:pt x="928" y="965"/>
                    <a:pt x="919" y="971"/>
                  </a:cubicBezTo>
                  <a:cubicBezTo>
                    <a:pt x="912" y="949"/>
                    <a:pt x="897" y="996"/>
                    <a:pt x="881" y="979"/>
                  </a:cubicBezTo>
                  <a:cubicBezTo>
                    <a:pt x="876" y="974"/>
                    <a:pt x="895" y="958"/>
                    <a:pt x="883" y="950"/>
                  </a:cubicBezTo>
                  <a:cubicBezTo>
                    <a:pt x="875" y="945"/>
                    <a:pt x="844" y="958"/>
                    <a:pt x="836" y="960"/>
                  </a:cubicBezTo>
                  <a:cubicBezTo>
                    <a:pt x="811" y="965"/>
                    <a:pt x="805" y="957"/>
                    <a:pt x="799" y="981"/>
                  </a:cubicBezTo>
                  <a:cubicBezTo>
                    <a:pt x="797" y="990"/>
                    <a:pt x="811" y="993"/>
                    <a:pt x="804" y="1001"/>
                  </a:cubicBezTo>
                  <a:cubicBezTo>
                    <a:pt x="801" y="1005"/>
                    <a:pt x="761" y="1007"/>
                    <a:pt x="760" y="1006"/>
                  </a:cubicBezTo>
                  <a:cubicBezTo>
                    <a:pt x="760" y="1023"/>
                    <a:pt x="748" y="1034"/>
                    <a:pt x="733" y="1017"/>
                  </a:cubicBezTo>
                  <a:cubicBezTo>
                    <a:pt x="728" y="1033"/>
                    <a:pt x="721" y="1066"/>
                    <a:pt x="705" y="1066"/>
                  </a:cubicBezTo>
                  <a:cubicBezTo>
                    <a:pt x="701" y="1066"/>
                    <a:pt x="657" y="1048"/>
                    <a:pt x="653" y="1044"/>
                  </a:cubicBezTo>
                  <a:cubicBezTo>
                    <a:pt x="658" y="1068"/>
                    <a:pt x="591" y="1089"/>
                    <a:pt x="575" y="1091"/>
                  </a:cubicBezTo>
                  <a:cubicBezTo>
                    <a:pt x="561" y="1093"/>
                    <a:pt x="503" y="1038"/>
                    <a:pt x="501" y="1040"/>
                  </a:cubicBezTo>
                  <a:cubicBezTo>
                    <a:pt x="469" y="1062"/>
                    <a:pt x="468" y="1165"/>
                    <a:pt x="463" y="1192"/>
                  </a:cubicBezTo>
                  <a:cubicBezTo>
                    <a:pt x="463" y="1191"/>
                    <a:pt x="438" y="1141"/>
                    <a:pt x="440" y="1142"/>
                  </a:cubicBezTo>
                  <a:cubicBezTo>
                    <a:pt x="439" y="1146"/>
                    <a:pt x="400" y="1156"/>
                    <a:pt x="399" y="1150"/>
                  </a:cubicBezTo>
                  <a:cubicBezTo>
                    <a:pt x="398" y="1154"/>
                    <a:pt x="395" y="1156"/>
                    <a:pt x="391" y="1154"/>
                  </a:cubicBezTo>
                  <a:cubicBezTo>
                    <a:pt x="394" y="1150"/>
                    <a:pt x="392" y="1141"/>
                    <a:pt x="387" y="1135"/>
                  </a:cubicBezTo>
                  <a:cubicBezTo>
                    <a:pt x="375" y="1117"/>
                    <a:pt x="369" y="1138"/>
                    <a:pt x="357" y="1142"/>
                  </a:cubicBezTo>
                  <a:cubicBezTo>
                    <a:pt x="350" y="1145"/>
                    <a:pt x="286" y="1134"/>
                    <a:pt x="286" y="1133"/>
                  </a:cubicBezTo>
                  <a:cubicBezTo>
                    <a:pt x="286" y="1133"/>
                    <a:pt x="259" y="1093"/>
                    <a:pt x="256" y="1092"/>
                  </a:cubicBezTo>
                  <a:cubicBezTo>
                    <a:pt x="227" y="1077"/>
                    <a:pt x="239" y="1043"/>
                    <a:pt x="270" y="1032"/>
                  </a:cubicBezTo>
                  <a:cubicBezTo>
                    <a:pt x="285" y="1027"/>
                    <a:pt x="286" y="1035"/>
                    <a:pt x="300" y="1038"/>
                  </a:cubicBezTo>
                  <a:cubicBezTo>
                    <a:pt x="317" y="1041"/>
                    <a:pt x="322" y="995"/>
                    <a:pt x="323" y="994"/>
                  </a:cubicBezTo>
                  <a:cubicBezTo>
                    <a:pt x="307" y="996"/>
                    <a:pt x="283" y="1006"/>
                    <a:pt x="268" y="1006"/>
                  </a:cubicBezTo>
                  <a:cubicBezTo>
                    <a:pt x="239" y="1006"/>
                    <a:pt x="266" y="988"/>
                    <a:pt x="262" y="987"/>
                  </a:cubicBezTo>
                  <a:cubicBezTo>
                    <a:pt x="270" y="980"/>
                    <a:pt x="282" y="976"/>
                    <a:pt x="290" y="969"/>
                  </a:cubicBezTo>
                  <a:cubicBezTo>
                    <a:pt x="314" y="947"/>
                    <a:pt x="290" y="964"/>
                    <a:pt x="301" y="946"/>
                  </a:cubicBezTo>
                  <a:cubicBezTo>
                    <a:pt x="313" y="929"/>
                    <a:pt x="295" y="937"/>
                    <a:pt x="292" y="926"/>
                  </a:cubicBezTo>
                  <a:cubicBezTo>
                    <a:pt x="288" y="906"/>
                    <a:pt x="312" y="921"/>
                    <a:pt x="318" y="911"/>
                  </a:cubicBezTo>
                  <a:cubicBezTo>
                    <a:pt x="337" y="879"/>
                    <a:pt x="234" y="905"/>
                    <a:pt x="239" y="907"/>
                  </a:cubicBezTo>
                  <a:cubicBezTo>
                    <a:pt x="227" y="902"/>
                    <a:pt x="233" y="873"/>
                    <a:pt x="222" y="873"/>
                  </a:cubicBezTo>
                  <a:cubicBezTo>
                    <a:pt x="215" y="873"/>
                    <a:pt x="186" y="857"/>
                    <a:pt x="182" y="850"/>
                  </a:cubicBezTo>
                  <a:cubicBezTo>
                    <a:pt x="179" y="845"/>
                    <a:pt x="193" y="844"/>
                    <a:pt x="190" y="839"/>
                  </a:cubicBezTo>
                  <a:cubicBezTo>
                    <a:pt x="190" y="840"/>
                    <a:pt x="162" y="826"/>
                    <a:pt x="167" y="827"/>
                  </a:cubicBezTo>
                  <a:cubicBezTo>
                    <a:pt x="175" y="821"/>
                    <a:pt x="206" y="792"/>
                    <a:pt x="196" y="778"/>
                  </a:cubicBezTo>
                  <a:cubicBezTo>
                    <a:pt x="216" y="806"/>
                    <a:pt x="215" y="814"/>
                    <a:pt x="234" y="786"/>
                  </a:cubicBezTo>
                  <a:cubicBezTo>
                    <a:pt x="246" y="769"/>
                    <a:pt x="254" y="740"/>
                    <a:pt x="254" y="725"/>
                  </a:cubicBezTo>
                  <a:cubicBezTo>
                    <a:pt x="239" y="721"/>
                    <a:pt x="202" y="699"/>
                    <a:pt x="194" y="717"/>
                  </a:cubicBezTo>
                  <a:cubicBezTo>
                    <a:pt x="189" y="699"/>
                    <a:pt x="81" y="625"/>
                    <a:pt x="110" y="595"/>
                  </a:cubicBezTo>
                  <a:cubicBezTo>
                    <a:pt x="110" y="616"/>
                    <a:pt x="114" y="558"/>
                    <a:pt x="110" y="566"/>
                  </a:cubicBezTo>
                  <a:cubicBezTo>
                    <a:pt x="107" y="572"/>
                    <a:pt x="143" y="531"/>
                    <a:pt x="116" y="543"/>
                  </a:cubicBezTo>
                  <a:cubicBezTo>
                    <a:pt x="90" y="555"/>
                    <a:pt x="104" y="522"/>
                    <a:pt x="76" y="535"/>
                  </a:cubicBezTo>
                  <a:cubicBezTo>
                    <a:pt x="78" y="527"/>
                    <a:pt x="69" y="522"/>
                    <a:pt x="76" y="516"/>
                  </a:cubicBezTo>
                  <a:cubicBezTo>
                    <a:pt x="3" y="516"/>
                    <a:pt x="95" y="483"/>
                    <a:pt x="93" y="466"/>
                  </a:cubicBezTo>
                  <a:cubicBezTo>
                    <a:pt x="87" y="417"/>
                    <a:pt x="144" y="452"/>
                    <a:pt x="159" y="459"/>
                  </a:cubicBezTo>
                  <a:cubicBezTo>
                    <a:pt x="157" y="458"/>
                    <a:pt x="180" y="436"/>
                    <a:pt x="201" y="451"/>
                  </a:cubicBezTo>
                  <a:cubicBezTo>
                    <a:pt x="205" y="446"/>
                    <a:pt x="194" y="405"/>
                    <a:pt x="189" y="403"/>
                  </a:cubicBezTo>
                  <a:cubicBezTo>
                    <a:pt x="186" y="402"/>
                    <a:pt x="156" y="404"/>
                    <a:pt x="156" y="400"/>
                  </a:cubicBezTo>
                  <a:cubicBezTo>
                    <a:pt x="156" y="393"/>
                    <a:pt x="166" y="373"/>
                    <a:pt x="154" y="369"/>
                  </a:cubicBezTo>
                  <a:cubicBezTo>
                    <a:pt x="148" y="368"/>
                    <a:pt x="114" y="374"/>
                    <a:pt x="114" y="358"/>
                  </a:cubicBezTo>
                  <a:cubicBezTo>
                    <a:pt x="114" y="351"/>
                    <a:pt x="129" y="319"/>
                    <a:pt x="118" y="313"/>
                  </a:cubicBezTo>
                  <a:cubicBezTo>
                    <a:pt x="115" y="312"/>
                    <a:pt x="91" y="315"/>
                    <a:pt x="96" y="305"/>
                  </a:cubicBezTo>
                  <a:cubicBezTo>
                    <a:pt x="98" y="299"/>
                    <a:pt x="112" y="301"/>
                    <a:pt x="113" y="295"/>
                  </a:cubicBezTo>
                  <a:cubicBezTo>
                    <a:pt x="117" y="270"/>
                    <a:pt x="13" y="279"/>
                    <a:pt x="0" y="261"/>
                  </a:cubicBezTo>
                  <a:cubicBezTo>
                    <a:pt x="5" y="257"/>
                    <a:pt x="57" y="246"/>
                    <a:pt x="57" y="246"/>
                  </a:cubicBezTo>
                  <a:cubicBezTo>
                    <a:pt x="57" y="208"/>
                    <a:pt x="54" y="237"/>
                    <a:pt x="94" y="235"/>
                  </a:cubicBezTo>
                  <a:cubicBezTo>
                    <a:pt x="107" y="234"/>
                    <a:pt x="192" y="189"/>
                    <a:pt x="203" y="210"/>
                  </a:cubicBezTo>
                  <a:cubicBezTo>
                    <a:pt x="215" y="232"/>
                    <a:pt x="233" y="218"/>
                    <a:pt x="251" y="211"/>
                  </a:cubicBezTo>
                  <a:cubicBezTo>
                    <a:pt x="269" y="203"/>
                    <a:pt x="251" y="183"/>
                    <a:pt x="260" y="180"/>
                  </a:cubicBezTo>
                  <a:cubicBezTo>
                    <a:pt x="274" y="176"/>
                    <a:pt x="273" y="173"/>
                    <a:pt x="278" y="162"/>
                  </a:cubicBezTo>
                  <a:cubicBezTo>
                    <a:pt x="280" y="157"/>
                    <a:pt x="321" y="170"/>
                    <a:pt x="330" y="170"/>
                  </a:cubicBezTo>
                  <a:cubicBezTo>
                    <a:pt x="324" y="179"/>
                    <a:pt x="335" y="242"/>
                    <a:pt x="334" y="242"/>
                  </a:cubicBezTo>
                  <a:cubicBezTo>
                    <a:pt x="379" y="242"/>
                    <a:pt x="432" y="263"/>
                    <a:pt x="475" y="257"/>
                  </a:cubicBezTo>
                  <a:cubicBezTo>
                    <a:pt x="457" y="234"/>
                    <a:pt x="466" y="206"/>
                    <a:pt x="478" y="185"/>
                  </a:cubicBezTo>
                  <a:cubicBezTo>
                    <a:pt x="455" y="192"/>
                    <a:pt x="477" y="123"/>
                    <a:pt x="478" y="124"/>
                  </a:cubicBezTo>
                  <a:cubicBezTo>
                    <a:pt x="473" y="130"/>
                    <a:pt x="476" y="127"/>
                    <a:pt x="471" y="124"/>
                  </a:cubicBezTo>
                  <a:cubicBezTo>
                    <a:pt x="498" y="120"/>
                    <a:pt x="494" y="98"/>
                    <a:pt x="522" y="98"/>
                  </a:cubicBezTo>
                  <a:cubicBezTo>
                    <a:pt x="537" y="98"/>
                    <a:pt x="558" y="101"/>
                    <a:pt x="575" y="106"/>
                  </a:cubicBezTo>
                  <a:cubicBezTo>
                    <a:pt x="612" y="116"/>
                    <a:pt x="593" y="158"/>
                    <a:pt x="630" y="109"/>
                  </a:cubicBezTo>
                  <a:moveTo>
                    <a:pt x="1455" y="808"/>
                  </a:moveTo>
                  <a:cubicBezTo>
                    <a:pt x="1445" y="792"/>
                    <a:pt x="1434" y="753"/>
                    <a:pt x="1417" y="743"/>
                  </a:cubicBezTo>
                  <a:cubicBezTo>
                    <a:pt x="1414" y="749"/>
                    <a:pt x="1379" y="777"/>
                    <a:pt x="1379" y="776"/>
                  </a:cubicBezTo>
                  <a:cubicBezTo>
                    <a:pt x="1379" y="754"/>
                    <a:pt x="1372" y="748"/>
                    <a:pt x="1377" y="727"/>
                  </a:cubicBezTo>
                  <a:cubicBezTo>
                    <a:pt x="1380" y="716"/>
                    <a:pt x="1373" y="710"/>
                    <a:pt x="1375" y="701"/>
                  </a:cubicBezTo>
                  <a:cubicBezTo>
                    <a:pt x="1377" y="688"/>
                    <a:pt x="1405" y="701"/>
                    <a:pt x="1394" y="683"/>
                  </a:cubicBezTo>
                  <a:cubicBezTo>
                    <a:pt x="1409" y="701"/>
                    <a:pt x="1417" y="689"/>
                    <a:pt x="1417" y="675"/>
                  </a:cubicBezTo>
                  <a:cubicBezTo>
                    <a:pt x="1425" y="677"/>
                    <a:pt x="1433" y="681"/>
                    <a:pt x="1440" y="686"/>
                  </a:cubicBezTo>
                  <a:cubicBezTo>
                    <a:pt x="1444" y="683"/>
                    <a:pt x="1444" y="681"/>
                    <a:pt x="1440" y="679"/>
                  </a:cubicBezTo>
                  <a:cubicBezTo>
                    <a:pt x="1488" y="660"/>
                    <a:pt x="1580" y="660"/>
                    <a:pt x="1603" y="618"/>
                  </a:cubicBezTo>
                  <a:cubicBezTo>
                    <a:pt x="1613" y="600"/>
                    <a:pt x="1638" y="548"/>
                    <a:pt x="1606" y="537"/>
                  </a:cubicBezTo>
                  <a:cubicBezTo>
                    <a:pt x="1587" y="531"/>
                    <a:pt x="1562" y="512"/>
                    <a:pt x="1579" y="495"/>
                  </a:cubicBezTo>
                  <a:cubicBezTo>
                    <a:pt x="1571" y="503"/>
                    <a:pt x="1503" y="451"/>
                    <a:pt x="1496" y="470"/>
                  </a:cubicBezTo>
                  <a:cubicBezTo>
                    <a:pt x="1484" y="446"/>
                    <a:pt x="1470" y="450"/>
                    <a:pt x="1470" y="422"/>
                  </a:cubicBezTo>
                  <a:cubicBezTo>
                    <a:pt x="1470" y="411"/>
                    <a:pt x="1485" y="365"/>
                    <a:pt x="1489" y="364"/>
                  </a:cubicBezTo>
                  <a:cubicBezTo>
                    <a:pt x="1476" y="352"/>
                    <a:pt x="1439" y="345"/>
                    <a:pt x="1423" y="345"/>
                  </a:cubicBezTo>
                  <a:cubicBezTo>
                    <a:pt x="1397" y="345"/>
                    <a:pt x="1408" y="285"/>
                    <a:pt x="1364" y="318"/>
                  </a:cubicBezTo>
                  <a:cubicBezTo>
                    <a:pt x="1368" y="303"/>
                    <a:pt x="1315" y="311"/>
                    <a:pt x="1305" y="306"/>
                  </a:cubicBezTo>
                  <a:cubicBezTo>
                    <a:pt x="1286" y="296"/>
                    <a:pt x="1265" y="257"/>
                    <a:pt x="1265" y="238"/>
                  </a:cubicBezTo>
                  <a:cubicBezTo>
                    <a:pt x="1264" y="221"/>
                    <a:pt x="1271" y="173"/>
                    <a:pt x="1307" y="166"/>
                  </a:cubicBezTo>
                  <a:cubicBezTo>
                    <a:pt x="1288" y="166"/>
                    <a:pt x="1272" y="166"/>
                    <a:pt x="1253" y="166"/>
                  </a:cubicBezTo>
                  <a:cubicBezTo>
                    <a:pt x="1242" y="191"/>
                    <a:pt x="1201" y="161"/>
                    <a:pt x="1181" y="174"/>
                  </a:cubicBezTo>
                  <a:cubicBezTo>
                    <a:pt x="1182" y="165"/>
                    <a:pt x="1185" y="142"/>
                    <a:pt x="1185" y="138"/>
                  </a:cubicBezTo>
                  <a:cubicBezTo>
                    <a:pt x="1185" y="124"/>
                    <a:pt x="1170" y="109"/>
                    <a:pt x="1170" y="103"/>
                  </a:cubicBezTo>
                  <a:cubicBezTo>
                    <a:pt x="1170" y="88"/>
                    <a:pt x="1128" y="76"/>
                    <a:pt x="1120" y="98"/>
                  </a:cubicBezTo>
                  <a:cubicBezTo>
                    <a:pt x="1122" y="91"/>
                    <a:pt x="1119" y="86"/>
                    <a:pt x="1113" y="82"/>
                  </a:cubicBezTo>
                  <a:cubicBezTo>
                    <a:pt x="1084" y="86"/>
                    <a:pt x="1106" y="107"/>
                    <a:pt x="1082" y="71"/>
                  </a:cubicBezTo>
                  <a:cubicBezTo>
                    <a:pt x="1095" y="70"/>
                    <a:pt x="1094" y="33"/>
                    <a:pt x="1097" y="24"/>
                  </a:cubicBezTo>
                  <a:cubicBezTo>
                    <a:pt x="1104" y="0"/>
                    <a:pt x="1082" y="24"/>
                    <a:pt x="1079" y="10"/>
                  </a:cubicBezTo>
                  <a:cubicBezTo>
                    <a:pt x="1075" y="31"/>
                    <a:pt x="922" y="41"/>
                    <a:pt x="915" y="14"/>
                  </a:cubicBezTo>
                  <a:cubicBezTo>
                    <a:pt x="915" y="49"/>
                    <a:pt x="868" y="4"/>
                    <a:pt x="868" y="34"/>
                  </a:cubicBezTo>
                  <a:cubicBezTo>
                    <a:pt x="868" y="52"/>
                    <a:pt x="851" y="81"/>
                    <a:pt x="831" y="78"/>
                  </a:cubicBezTo>
                  <a:cubicBezTo>
                    <a:pt x="823" y="78"/>
                    <a:pt x="754" y="88"/>
                    <a:pt x="760" y="67"/>
                  </a:cubicBezTo>
                  <a:cubicBezTo>
                    <a:pt x="739" y="71"/>
                    <a:pt x="721" y="113"/>
                    <a:pt x="699" y="90"/>
                  </a:cubicBezTo>
                  <a:cubicBezTo>
                    <a:pt x="696" y="99"/>
                    <a:pt x="699" y="105"/>
                    <a:pt x="706" y="109"/>
                  </a:cubicBezTo>
                  <a:cubicBezTo>
                    <a:pt x="676" y="109"/>
                    <a:pt x="658" y="113"/>
                    <a:pt x="630" y="109"/>
                  </a:cubicBezTo>
                </a:path>
              </a:pathLst>
            </a:custGeom>
            <a:noFill/>
            <a:ln w="6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2" name="Freeform 6">
              <a:extLst>
                <a:ext uri="{FF2B5EF4-FFF2-40B4-BE49-F238E27FC236}">
                  <a16:creationId xmlns:a16="http://schemas.microsoft.com/office/drawing/2014/main" id="{B43A8E61-8154-05DF-27B6-1B9520257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5" y="2715"/>
              <a:ext cx="1058" cy="812"/>
            </a:xfrm>
            <a:custGeom>
              <a:avLst/>
              <a:gdLst>
                <a:gd name="T0" fmla="*/ 4661 w 4665"/>
                <a:gd name="T1" fmla="*/ 1047 h 3581"/>
                <a:gd name="T2" fmla="*/ 4502 w 4665"/>
                <a:gd name="T3" fmla="*/ 1256 h 3581"/>
                <a:gd name="T4" fmla="*/ 4190 w 4665"/>
                <a:gd name="T5" fmla="*/ 1363 h 3581"/>
                <a:gd name="T6" fmla="*/ 3970 w 4665"/>
                <a:gd name="T7" fmla="*/ 1389 h 3581"/>
                <a:gd name="T8" fmla="*/ 3797 w 4665"/>
                <a:gd name="T9" fmla="*/ 1526 h 3581"/>
                <a:gd name="T10" fmla="*/ 3692 w 4665"/>
                <a:gd name="T11" fmla="*/ 1785 h 3581"/>
                <a:gd name="T12" fmla="*/ 3597 w 4665"/>
                <a:gd name="T13" fmla="*/ 2074 h 3581"/>
                <a:gd name="T14" fmla="*/ 3491 w 4665"/>
                <a:gd name="T15" fmla="*/ 2194 h 3581"/>
                <a:gd name="T16" fmla="*/ 3497 w 4665"/>
                <a:gd name="T17" fmla="*/ 2414 h 3581"/>
                <a:gd name="T18" fmla="*/ 3257 w 4665"/>
                <a:gd name="T19" fmla="*/ 2727 h 3581"/>
                <a:gd name="T20" fmla="*/ 3054 w 4665"/>
                <a:gd name="T21" fmla="*/ 2738 h 3581"/>
                <a:gd name="T22" fmla="*/ 2784 w 4665"/>
                <a:gd name="T23" fmla="*/ 2774 h 3581"/>
                <a:gd name="T24" fmla="*/ 2742 w 4665"/>
                <a:gd name="T25" fmla="*/ 2899 h 3581"/>
                <a:gd name="T26" fmla="*/ 2567 w 4665"/>
                <a:gd name="T27" fmla="*/ 3240 h 3581"/>
                <a:gd name="T28" fmla="*/ 2256 w 4665"/>
                <a:gd name="T29" fmla="*/ 3238 h 3581"/>
                <a:gd name="T30" fmla="*/ 2040 w 4665"/>
                <a:gd name="T31" fmla="*/ 3445 h 3581"/>
                <a:gd name="T32" fmla="*/ 1854 w 4665"/>
                <a:gd name="T33" fmla="*/ 3529 h 3581"/>
                <a:gd name="T34" fmla="*/ 1663 w 4665"/>
                <a:gd name="T35" fmla="*/ 3317 h 3581"/>
                <a:gd name="T36" fmla="*/ 1542 w 4665"/>
                <a:gd name="T37" fmla="*/ 3198 h 3581"/>
                <a:gd name="T38" fmla="*/ 1397 w 4665"/>
                <a:gd name="T39" fmla="*/ 2977 h 3581"/>
                <a:gd name="T40" fmla="*/ 1293 w 4665"/>
                <a:gd name="T41" fmla="*/ 2894 h 3581"/>
                <a:gd name="T42" fmla="*/ 946 w 4665"/>
                <a:gd name="T43" fmla="*/ 2783 h 3581"/>
                <a:gd name="T44" fmla="*/ 786 w 4665"/>
                <a:gd name="T45" fmla="*/ 2768 h 3581"/>
                <a:gd name="T46" fmla="*/ 839 w 4665"/>
                <a:gd name="T47" fmla="*/ 2647 h 3581"/>
                <a:gd name="T48" fmla="*/ 653 w 4665"/>
                <a:gd name="T49" fmla="*/ 2562 h 3581"/>
                <a:gd name="T50" fmla="*/ 399 w 4665"/>
                <a:gd name="T51" fmla="*/ 2411 h 3581"/>
                <a:gd name="T52" fmla="*/ 402 w 4665"/>
                <a:gd name="T53" fmla="*/ 2327 h 3581"/>
                <a:gd name="T54" fmla="*/ 205 w 4665"/>
                <a:gd name="T55" fmla="*/ 2171 h 3581"/>
                <a:gd name="T56" fmla="*/ 0 w 4665"/>
                <a:gd name="T57" fmla="*/ 2176 h 3581"/>
                <a:gd name="T58" fmla="*/ 102 w 4665"/>
                <a:gd name="T59" fmla="*/ 2057 h 3581"/>
                <a:gd name="T60" fmla="*/ 362 w 4665"/>
                <a:gd name="T61" fmla="*/ 1660 h 3581"/>
                <a:gd name="T62" fmla="*/ 186 w 4665"/>
                <a:gd name="T63" fmla="*/ 1682 h 3581"/>
                <a:gd name="T64" fmla="*/ 186 w 4665"/>
                <a:gd name="T65" fmla="*/ 1424 h 3581"/>
                <a:gd name="T66" fmla="*/ 277 w 4665"/>
                <a:gd name="T67" fmla="*/ 1146 h 3581"/>
                <a:gd name="T68" fmla="*/ 351 w 4665"/>
                <a:gd name="T69" fmla="*/ 1137 h 3581"/>
                <a:gd name="T70" fmla="*/ 478 w 4665"/>
                <a:gd name="T71" fmla="*/ 1066 h 3581"/>
                <a:gd name="T72" fmla="*/ 778 w 4665"/>
                <a:gd name="T73" fmla="*/ 1007 h 3581"/>
                <a:gd name="T74" fmla="*/ 904 w 4665"/>
                <a:gd name="T75" fmla="*/ 899 h 3581"/>
                <a:gd name="T76" fmla="*/ 957 w 4665"/>
                <a:gd name="T77" fmla="*/ 595 h 3581"/>
                <a:gd name="T78" fmla="*/ 1021 w 4665"/>
                <a:gd name="T79" fmla="*/ 508 h 3581"/>
                <a:gd name="T80" fmla="*/ 1075 w 4665"/>
                <a:gd name="T81" fmla="*/ 668 h 3581"/>
                <a:gd name="T82" fmla="*/ 1131 w 4665"/>
                <a:gd name="T83" fmla="*/ 627 h 3581"/>
                <a:gd name="T84" fmla="*/ 1305 w 4665"/>
                <a:gd name="T85" fmla="*/ 696 h 3581"/>
                <a:gd name="T86" fmla="*/ 1531 w 4665"/>
                <a:gd name="T87" fmla="*/ 599 h 3581"/>
                <a:gd name="T88" fmla="*/ 1702 w 4665"/>
                <a:gd name="T89" fmla="*/ 599 h 3581"/>
                <a:gd name="T90" fmla="*/ 1903 w 4665"/>
                <a:gd name="T91" fmla="*/ 637 h 3581"/>
                <a:gd name="T92" fmla="*/ 1964 w 4665"/>
                <a:gd name="T93" fmla="*/ 387 h 3581"/>
                <a:gd name="T94" fmla="*/ 2131 w 4665"/>
                <a:gd name="T95" fmla="*/ 436 h 3581"/>
                <a:gd name="T96" fmla="*/ 2213 w 4665"/>
                <a:gd name="T97" fmla="*/ 337 h 3581"/>
                <a:gd name="T98" fmla="*/ 2480 w 4665"/>
                <a:gd name="T99" fmla="*/ 497 h 3581"/>
                <a:gd name="T100" fmla="*/ 2503 w 4665"/>
                <a:gd name="T101" fmla="*/ 387 h 3581"/>
                <a:gd name="T102" fmla="*/ 2552 w 4665"/>
                <a:gd name="T103" fmla="*/ 231 h 3581"/>
                <a:gd name="T104" fmla="*/ 2739 w 4665"/>
                <a:gd name="T105" fmla="*/ 71 h 3581"/>
                <a:gd name="T106" fmla="*/ 2935 w 4665"/>
                <a:gd name="T107" fmla="*/ 136 h 3581"/>
                <a:gd name="T108" fmla="*/ 3191 w 4665"/>
                <a:gd name="T109" fmla="*/ 30 h 3581"/>
                <a:gd name="T110" fmla="*/ 3540 w 4665"/>
                <a:gd name="T111" fmla="*/ 174 h 3581"/>
                <a:gd name="T112" fmla="*/ 3863 w 4665"/>
                <a:gd name="T113" fmla="*/ 193 h 3581"/>
                <a:gd name="T114" fmla="*/ 4169 w 4665"/>
                <a:gd name="T115" fmla="*/ 400 h 3581"/>
                <a:gd name="T116" fmla="*/ 4354 w 4665"/>
                <a:gd name="T117" fmla="*/ 464 h 3581"/>
                <a:gd name="T118" fmla="*/ 4413 w 4665"/>
                <a:gd name="T119" fmla="*/ 588 h 3581"/>
                <a:gd name="T120" fmla="*/ 4528 w 4665"/>
                <a:gd name="T121" fmla="*/ 844 h 3581"/>
                <a:gd name="T122" fmla="*/ 4637 w 4665"/>
                <a:gd name="T123" fmla="*/ 902 h 3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665" h="3581">
                  <a:moveTo>
                    <a:pt x="4637" y="902"/>
                  </a:moveTo>
                  <a:cubicBezTo>
                    <a:pt x="4627" y="923"/>
                    <a:pt x="4652" y="1020"/>
                    <a:pt x="4661" y="1047"/>
                  </a:cubicBezTo>
                  <a:cubicBezTo>
                    <a:pt x="4665" y="1059"/>
                    <a:pt x="4579" y="1150"/>
                    <a:pt x="4614" y="1150"/>
                  </a:cubicBezTo>
                  <a:cubicBezTo>
                    <a:pt x="4553" y="1150"/>
                    <a:pt x="4539" y="1223"/>
                    <a:pt x="4502" y="1256"/>
                  </a:cubicBezTo>
                  <a:cubicBezTo>
                    <a:pt x="4455" y="1298"/>
                    <a:pt x="4379" y="1284"/>
                    <a:pt x="4323" y="1303"/>
                  </a:cubicBezTo>
                  <a:cubicBezTo>
                    <a:pt x="4264" y="1324"/>
                    <a:pt x="4244" y="1353"/>
                    <a:pt x="4190" y="1363"/>
                  </a:cubicBezTo>
                  <a:cubicBezTo>
                    <a:pt x="4142" y="1372"/>
                    <a:pt x="4097" y="1374"/>
                    <a:pt x="4050" y="1390"/>
                  </a:cubicBezTo>
                  <a:cubicBezTo>
                    <a:pt x="4024" y="1398"/>
                    <a:pt x="3994" y="1380"/>
                    <a:pt x="3970" y="1389"/>
                  </a:cubicBezTo>
                  <a:cubicBezTo>
                    <a:pt x="3943" y="1399"/>
                    <a:pt x="3862" y="1416"/>
                    <a:pt x="3835" y="1416"/>
                  </a:cubicBezTo>
                  <a:cubicBezTo>
                    <a:pt x="3827" y="1416"/>
                    <a:pt x="3820" y="1512"/>
                    <a:pt x="3797" y="1526"/>
                  </a:cubicBezTo>
                  <a:cubicBezTo>
                    <a:pt x="3763" y="1549"/>
                    <a:pt x="3737" y="1584"/>
                    <a:pt x="3701" y="1596"/>
                  </a:cubicBezTo>
                  <a:cubicBezTo>
                    <a:pt x="3611" y="1626"/>
                    <a:pt x="3728" y="1739"/>
                    <a:pt x="3692" y="1785"/>
                  </a:cubicBezTo>
                  <a:cubicBezTo>
                    <a:pt x="3665" y="1819"/>
                    <a:pt x="3597" y="1911"/>
                    <a:pt x="3587" y="1962"/>
                  </a:cubicBezTo>
                  <a:cubicBezTo>
                    <a:pt x="3582" y="1986"/>
                    <a:pt x="3609" y="2066"/>
                    <a:pt x="3597" y="2074"/>
                  </a:cubicBezTo>
                  <a:cubicBezTo>
                    <a:pt x="3562" y="2097"/>
                    <a:pt x="3536" y="2100"/>
                    <a:pt x="3529" y="2144"/>
                  </a:cubicBezTo>
                  <a:cubicBezTo>
                    <a:pt x="3526" y="2168"/>
                    <a:pt x="3498" y="2169"/>
                    <a:pt x="3491" y="2194"/>
                  </a:cubicBezTo>
                  <a:cubicBezTo>
                    <a:pt x="3483" y="2226"/>
                    <a:pt x="3527" y="2262"/>
                    <a:pt x="3533" y="2297"/>
                  </a:cubicBezTo>
                  <a:cubicBezTo>
                    <a:pt x="3473" y="2258"/>
                    <a:pt x="3493" y="2384"/>
                    <a:pt x="3497" y="2414"/>
                  </a:cubicBezTo>
                  <a:cubicBezTo>
                    <a:pt x="3507" y="2489"/>
                    <a:pt x="3402" y="2524"/>
                    <a:pt x="3407" y="2588"/>
                  </a:cubicBezTo>
                  <a:cubicBezTo>
                    <a:pt x="3407" y="2589"/>
                    <a:pt x="3297" y="2758"/>
                    <a:pt x="3257" y="2727"/>
                  </a:cubicBezTo>
                  <a:cubicBezTo>
                    <a:pt x="3259" y="2734"/>
                    <a:pt x="3262" y="2740"/>
                    <a:pt x="3267" y="2746"/>
                  </a:cubicBezTo>
                  <a:cubicBezTo>
                    <a:pt x="3193" y="2719"/>
                    <a:pt x="3143" y="2802"/>
                    <a:pt x="3054" y="2738"/>
                  </a:cubicBezTo>
                  <a:cubicBezTo>
                    <a:pt x="3029" y="2720"/>
                    <a:pt x="2963" y="2750"/>
                    <a:pt x="2922" y="2736"/>
                  </a:cubicBezTo>
                  <a:cubicBezTo>
                    <a:pt x="2893" y="2726"/>
                    <a:pt x="2784" y="2727"/>
                    <a:pt x="2784" y="2774"/>
                  </a:cubicBezTo>
                  <a:cubicBezTo>
                    <a:pt x="2773" y="2785"/>
                    <a:pt x="2762" y="2798"/>
                    <a:pt x="2754" y="2812"/>
                  </a:cubicBezTo>
                  <a:cubicBezTo>
                    <a:pt x="2754" y="2840"/>
                    <a:pt x="2763" y="2875"/>
                    <a:pt x="2742" y="2899"/>
                  </a:cubicBezTo>
                  <a:cubicBezTo>
                    <a:pt x="2691" y="2959"/>
                    <a:pt x="2719" y="3002"/>
                    <a:pt x="2689" y="3069"/>
                  </a:cubicBezTo>
                  <a:cubicBezTo>
                    <a:pt x="2668" y="3117"/>
                    <a:pt x="2618" y="3242"/>
                    <a:pt x="2567" y="3240"/>
                  </a:cubicBezTo>
                  <a:cubicBezTo>
                    <a:pt x="2480" y="3236"/>
                    <a:pt x="2394" y="3203"/>
                    <a:pt x="2301" y="3204"/>
                  </a:cubicBezTo>
                  <a:cubicBezTo>
                    <a:pt x="2263" y="3204"/>
                    <a:pt x="2257" y="3201"/>
                    <a:pt x="2256" y="3238"/>
                  </a:cubicBezTo>
                  <a:cubicBezTo>
                    <a:pt x="2256" y="3267"/>
                    <a:pt x="2159" y="3314"/>
                    <a:pt x="2139" y="3334"/>
                  </a:cubicBezTo>
                  <a:cubicBezTo>
                    <a:pt x="2139" y="3372"/>
                    <a:pt x="2070" y="3422"/>
                    <a:pt x="2040" y="3445"/>
                  </a:cubicBezTo>
                  <a:cubicBezTo>
                    <a:pt x="2012" y="3469"/>
                    <a:pt x="1975" y="3521"/>
                    <a:pt x="1933" y="3518"/>
                  </a:cubicBezTo>
                  <a:cubicBezTo>
                    <a:pt x="1893" y="3515"/>
                    <a:pt x="1886" y="3508"/>
                    <a:pt x="1854" y="3529"/>
                  </a:cubicBezTo>
                  <a:cubicBezTo>
                    <a:pt x="1772" y="3581"/>
                    <a:pt x="1670" y="3476"/>
                    <a:pt x="1740" y="3406"/>
                  </a:cubicBezTo>
                  <a:cubicBezTo>
                    <a:pt x="1671" y="3406"/>
                    <a:pt x="1680" y="3388"/>
                    <a:pt x="1663" y="3317"/>
                  </a:cubicBezTo>
                  <a:cubicBezTo>
                    <a:pt x="1659" y="3300"/>
                    <a:pt x="1615" y="3225"/>
                    <a:pt x="1614" y="3228"/>
                  </a:cubicBezTo>
                  <a:cubicBezTo>
                    <a:pt x="1607" y="3221"/>
                    <a:pt x="1538" y="3201"/>
                    <a:pt x="1542" y="3198"/>
                  </a:cubicBezTo>
                  <a:cubicBezTo>
                    <a:pt x="1520" y="3091"/>
                    <a:pt x="1399" y="3227"/>
                    <a:pt x="1416" y="3107"/>
                  </a:cubicBezTo>
                  <a:cubicBezTo>
                    <a:pt x="1423" y="3057"/>
                    <a:pt x="1484" y="3000"/>
                    <a:pt x="1397" y="2977"/>
                  </a:cubicBezTo>
                  <a:cubicBezTo>
                    <a:pt x="1375" y="2971"/>
                    <a:pt x="1325" y="2983"/>
                    <a:pt x="1317" y="2958"/>
                  </a:cubicBezTo>
                  <a:cubicBezTo>
                    <a:pt x="1314" y="2950"/>
                    <a:pt x="1307" y="2894"/>
                    <a:pt x="1293" y="2894"/>
                  </a:cubicBezTo>
                  <a:cubicBezTo>
                    <a:pt x="1291" y="2894"/>
                    <a:pt x="1212" y="2993"/>
                    <a:pt x="1196" y="2901"/>
                  </a:cubicBezTo>
                  <a:cubicBezTo>
                    <a:pt x="1119" y="3017"/>
                    <a:pt x="929" y="2893"/>
                    <a:pt x="946" y="2783"/>
                  </a:cubicBezTo>
                  <a:cubicBezTo>
                    <a:pt x="932" y="2797"/>
                    <a:pt x="872" y="2759"/>
                    <a:pt x="870" y="2810"/>
                  </a:cubicBezTo>
                  <a:cubicBezTo>
                    <a:pt x="869" y="2810"/>
                    <a:pt x="789" y="2789"/>
                    <a:pt x="786" y="2768"/>
                  </a:cubicBezTo>
                  <a:cubicBezTo>
                    <a:pt x="802" y="2758"/>
                    <a:pt x="824" y="2720"/>
                    <a:pt x="824" y="2696"/>
                  </a:cubicBezTo>
                  <a:cubicBezTo>
                    <a:pt x="824" y="2682"/>
                    <a:pt x="821" y="2664"/>
                    <a:pt x="839" y="2647"/>
                  </a:cubicBezTo>
                  <a:cubicBezTo>
                    <a:pt x="817" y="2625"/>
                    <a:pt x="795" y="2642"/>
                    <a:pt x="775" y="2609"/>
                  </a:cubicBezTo>
                  <a:cubicBezTo>
                    <a:pt x="747" y="2562"/>
                    <a:pt x="705" y="2608"/>
                    <a:pt x="653" y="2562"/>
                  </a:cubicBezTo>
                  <a:cubicBezTo>
                    <a:pt x="641" y="2551"/>
                    <a:pt x="564" y="2566"/>
                    <a:pt x="562" y="2563"/>
                  </a:cubicBezTo>
                  <a:cubicBezTo>
                    <a:pt x="580" y="2486"/>
                    <a:pt x="443" y="2445"/>
                    <a:pt x="399" y="2411"/>
                  </a:cubicBezTo>
                  <a:cubicBezTo>
                    <a:pt x="390" y="2427"/>
                    <a:pt x="380" y="2440"/>
                    <a:pt x="368" y="2453"/>
                  </a:cubicBezTo>
                  <a:cubicBezTo>
                    <a:pt x="357" y="2395"/>
                    <a:pt x="395" y="2378"/>
                    <a:pt x="402" y="2327"/>
                  </a:cubicBezTo>
                  <a:cubicBezTo>
                    <a:pt x="411" y="2252"/>
                    <a:pt x="368" y="2199"/>
                    <a:pt x="368" y="2126"/>
                  </a:cubicBezTo>
                  <a:cubicBezTo>
                    <a:pt x="368" y="2127"/>
                    <a:pt x="218" y="2167"/>
                    <a:pt x="205" y="2171"/>
                  </a:cubicBezTo>
                  <a:cubicBezTo>
                    <a:pt x="181" y="2180"/>
                    <a:pt x="146" y="2210"/>
                    <a:pt x="120" y="2210"/>
                  </a:cubicBezTo>
                  <a:cubicBezTo>
                    <a:pt x="78" y="2210"/>
                    <a:pt x="43" y="2172"/>
                    <a:pt x="0" y="2176"/>
                  </a:cubicBezTo>
                  <a:cubicBezTo>
                    <a:pt x="36" y="2151"/>
                    <a:pt x="35" y="2125"/>
                    <a:pt x="28" y="2087"/>
                  </a:cubicBezTo>
                  <a:cubicBezTo>
                    <a:pt x="11" y="2001"/>
                    <a:pt x="69" y="2071"/>
                    <a:pt x="102" y="2057"/>
                  </a:cubicBezTo>
                  <a:cubicBezTo>
                    <a:pt x="172" y="2027"/>
                    <a:pt x="119" y="1889"/>
                    <a:pt x="228" y="1902"/>
                  </a:cubicBezTo>
                  <a:cubicBezTo>
                    <a:pt x="277" y="1908"/>
                    <a:pt x="409" y="1695"/>
                    <a:pt x="362" y="1660"/>
                  </a:cubicBezTo>
                  <a:cubicBezTo>
                    <a:pt x="373" y="1668"/>
                    <a:pt x="264" y="1693"/>
                    <a:pt x="273" y="1682"/>
                  </a:cubicBezTo>
                  <a:cubicBezTo>
                    <a:pt x="266" y="1651"/>
                    <a:pt x="183" y="1696"/>
                    <a:pt x="186" y="1682"/>
                  </a:cubicBezTo>
                  <a:cubicBezTo>
                    <a:pt x="190" y="1661"/>
                    <a:pt x="256" y="1604"/>
                    <a:pt x="250" y="1592"/>
                  </a:cubicBezTo>
                  <a:cubicBezTo>
                    <a:pt x="229" y="1551"/>
                    <a:pt x="146" y="1474"/>
                    <a:pt x="186" y="1424"/>
                  </a:cubicBezTo>
                  <a:cubicBezTo>
                    <a:pt x="237" y="1360"/>
                    <a:pt x="127" y="1299"/>
                    <a:pt x="201" y="1256"/>
                  </a:cubicBezTo>
                  <a:cubicBezTo>
                    <a:pt x="234" y="1236"/>
                    <a:pt x="244" y="1176"/>
                    <a:pt x="277" y="1146"/>
                  </a:cubicBezTo>
                  <a:cubicBezTo>
                    <a:pt x="278" y="1164"/>
                    <a:pt x="318" y="1190"/>
                    <a:pt x="326" y="1192"/>
                  </a:cubicBezTo>
                  <a:cubicBezTo>
                    <a:pt x="326" y="1179"/>
                    <a:pt x="352" y="1171"/>
                    <a:pt x="351" y="1137"/>
                  </a:cubicBezTo>
                  <a:cubicBezTo>
                    <a:pt x="351" y="1115"/>
                    <a:pt x="401" y="1053"/>
                    <a:pt x="395" y="1051"/>
                  </a:cubicBezTo>
                  <a:cubicBezTo>
                    <a:pt x="419" y="1010"/>
                    <a:pt x="473" y="1143"/>
                    <a:pt x="478" y="1066"/>
                  </a:cubicBezTo>
                  <a:cubicBezTo>
                    <a:pt x="499" y="1064"/>
                    <a:pt x="623" y="1083"/>
                    <a:pt x="623" y="1038"/>
                  </a:cubicBezTo>
                  <a:cubicBezTo>
                    <a:pt x="623" y="1134"/>
                    <a:pt x="757" y="1040"/>
                    <a:pt x="778" y="1007"/>
                  </a:cubicBezTo>
                  <a:cubicBezTo>
                    <a:pt x="795" y="978"/>
                    <a:pt x="846" y="896"/>
                    <a:pt x="908" y="896"/>
                  </a:cubicBezTo>
                  <a:cubicBezTo>
                    <a:pt x="906" y="897"/>
                    <a:pt x="905" y="898"/>
                    <a:pt x="904" y="899"/>
                  </a:cubicBezTo>
                  <a:cubicBezTo>
                    <a:pt x="888" y="900"/>
                    <a:pt x="1004" y="845"/>
                    <a:pt x="995" y="854"/>
                  </a:cubicBezTo>
                  <a:cubicBezTo>
                    <a:pt x="1030" y="820"/>
                    <a:pt x="886" y="659"/>
                    <a:pt x="957" y="595"/>
                  </a:cubicBezTo>
                  <a:cubicBezTo>
                    <a:pt x="962" y="590"/>
                    <a:pt x="1004" y="528"/>
                    <a:pt x="1010" y="520"/>
                  </a:cubicBezTo>
                  <a:cubicBezTo>
                    <a:pt x="1022" y="523"/>
                    <a:pt x="1025" y="520"/>
                    <a:pt x="1021" y="508"/>
                  </a:cubicBezTo>
                  <a:cubicBezTo>
                    <a:pt x="1053" y="477"/>
                    <a:pt x="1094" y="518"/>
                    <a:pt x="1124" y="539"/>
                  </a:cubicBezTo>
                  <a:cubicBezTo>
                    <a:pt x="1115" y="548"/>
                    <a:pt x="1049" y="647"/>
                    <a:pt x="1075" y="668"/>
                  </a:cubicBezTo>
                  <a:cubicBezTo>
                    <a:pt x="1090" y="680"/>
                    <a:pt x="1111" y="650"/>
                    <a:pt x="1128" y="668"/>
                  </a:cubicBezTo>
                  <a:cubicBezTo>
                    <a:pt x="1134" y="654"/>
                    <a:pt x="1135" y="640"/>
                    <a:pt x="1131" y="627"/>
                  </a:cubicBezTo>
                  <a:cubicBezTo>
                    <a:pt x="1151" y="629"/>
                    <a:pt x="1251" y="686"/>
                    <a:pt x="1208" y="690"/>
                  </a:cubicBezTo>
                  <a:cubicBezTo>
                    <a:pt x="1220" y="707"/>
                    <a:pt x="1288" y="695"/>
                    <a:pt x="1305" y="696"/>
                  </a:cubicBezTo>
                  <a:cubicBezTo>
                    <a:pt x="1358" y="699"/>
                    <a:pt x="1393" y="772"/>
                    <a:pt x="1401" y="827"/>
                  </a:cubicBezTo>
                  <a:cubicBezTo>
                    <a:pt x="1401" y="784"/>
                    <a:pt x="1672" y="697"/>
                    <a:pt x="1531" y="599"/>
                  </a:cubicBezTo>
                  <a:cubicBezTo>
                    <a:pt x="1561" y="591"/>
                    <a:pt x="1592" y="612"/>
                    <a:pt x="1614" y="633"/>
                  </a:cubicBezTo>
                  <a:cubicBezTo>
                    <a:pt x="1613" y="634"/>
                    <a:pt x="1702" y="550"/>
                    <a:pt x="1702" y="599"/>
                  </a:cubicBezTo>
                  <a:cubicBezTo>
                    <a:pt x="1771" y="552"/>
                    <a:pt x="1858" y="648"/>
                    <a:pt x="1857" y="649"/>
                  </a:cubicBezTo>
                  <a:cubicBezTo>
                    <a:pt x="1873" y="636"/>
                    <a:pt x="1884" y="648"/>
                    <a:pt x="1903" y="637"/>
                  </a:cubicBezTo>
                  <a:cubicBezTo>
                    <a:pt x="1915" y="688"/>
                    <a:pt x="1987" y="629"/>
                    <a:pt x="2006" y="609"/>
                  </a:cubicBezTo>
                  <a:cubicBezTo>
                    <a:pt x="2083" y="521"/>
                    <a:pt x="1921" y="438"/>
                    <a:pt x="1964" y="387"/>
                  </a:cubicBezTo>
                  <a:cubicBezTo>
                    <a:pt x="1958" y="394"/>
                    <a:pt x="2017" y="381"/>
                    <a:pt x="2018" y="382"/>
                  </a:cubicBezTo>
                  <a:cubicBezTo>
                    <a:pt x="2061" y="396"/>
                    <a:pt x="2082" y="443"/>
                    <a:pt x="2131" y="436"/>
                  </a:cubicBezTo>
                  <a:cubicBezTo>
                    <a:pt x="2106" y="403"/>
                    <a:pt x="2136" y="377"/>
                    <a:pt x="2142" y="352"/>
                  </a:cubicBezTo>
                  <a:cubicBezTo>
                    <a:pt x="2148" y="332"/>
                    <a:pt x="2208" y="333"/>
                    <a:pt x="2213" y="337"/>
                  </a:cubicBezTo>
                  <a:cubicBezTo>
                    <a:pt x="2231" y="350"/>
                    <a:pt x="2256" y="423"/>
                    <a:pt x="2279" y="417"/>
                  </a:cubicBezTo>
                  <a:cubicBezTo>
                    <a:pt x="2201" y="486"/>
                    <a:pt x="2478" y="495"/>
                    <a:pt x="2480" y="497"/>
                  </a:cubicBezTo>
                  <a:cubicBezTo>
                    <a:pt x="2495" y="481"/>
                    <a:pt x="2504" y="462"/>
                    <a:pt x="2507" y="441"/>
                  </a:cubicBezTo>
                  <a:cubicBezTo>
                    <a:pt x="2513" y="419"/>
                    <a:pt x="2502" y="390"/>
                    <a:pt x="2503" y="387"/>
                  </a:cubicBezTo>
                  <a:cubicBezTo>
                    <a:pt x="2507" y="373"/>
                    <a:pt x="2567" y="358"/>
                    <a:pt x="2577" y="342"/>
                  </a:cubicBezTo>
                  <a:cubicBezTo>
                    <a:pt x="2605" y="291"/>
                    <a:pt x="2543" y="266"/>
                    <a:pt x="2552" y="231"/>
                  </a:cubicBezTo>
                  <a:cubicBezTo>
                    <a:pt x="2628" y="262"/>
                    <a:pt x="2619" y="153"/>
                    <a:pt x="2693" y="170"/>
                  </a:cubicBezTo>
                  <a:cubicBezTo>
                    <a:pt x="2755" y="184"/>
                    <a:pt x="2758" y="96"/>
                    <a:pt x="2739" y="71"/>
                  </a:cubicBezTo>
                  <a:cubicBezTo>
                    <a:pt x="2742" y="75"/>
                    <a:pt x="2879" y="118"/>
                    <a:pt x="2875" y="125"/>
                  </a:cubicBezTo>
                  <a:cubicBezTo>
                    <a:pt x="2910" y="145"/>
                    <a:pt x="2896" y="165"/>
                    <a:pt x="2935" y="136"/>
                  </a:cubicBezTo>
                  <a:cubicBezTo>
                    <a:pt x="2978" y="104"/>
                    <a:pt x="2987" y="77"/>
                    <a:pt x="3011" y="32"/>
                  </a:cubicBezTo>
                  <a:cubicBezTo>
                    <a:pt x="3028" y="0"/>
                    <a:pt x="3154" y="11"/>
                    <a:pt x="3191" y="30"/>
                  </a:cubicBezTo>
                  <a:cubicBezTo>
                    <a:pt x="3230" y="50"/>
                    <a:pt x="3342" y="177"/>
                    <a:pt x="3263" y="208"/>
                  </a:cubicBezTo>
                  <a:cubicBezTo>
                    <a:pt x="3296" y="219"/>
                    <a:pt x="3537" y="157"/>
                    <a:pt x="3540" y="174"/>
                  </a:cubicBezTo>
                  <a:cubicBezTo>
                    <a:pt x="3576" y="125"/>
                    <a:pt x="3702" y="204"/>
                    <a:pt x="3734" y="163"/>
                  </a:cubicBezTo>
                  <a:cubicBezTo>
                    <a:pt x="3729" y="225"/>
                    <a:pt x="3846" y="255"/>
                    <a:pt x="3863" y="193"/>
                  </a:cubicBezTo>
                  <a:cubicBezTo>
                    <a:pt x="3893" y="261"/>
                    <a:pt x="3950" y="357"/>
                    <a:pt x="4022" y="342"/>
                  </a:cubicBezTo>
                  <a:cubicBezTo>
                    <a:pt x="4055" y="336"/>
                    <a:pt x="4117" y="403"/>
                    <a:pt x="4169" y="400"/>
                  </a:cubicBezTo>
                  <a:cubicBezTo>
                    <a:pt x="4209" y="397"/>
                    <a:pt x="4186" y="341"/>
                    <a:pt x="4243" y="354"/>
                  </a:cubicBezTo>
                  <a:cubicBezTo>
                    <a:pt x="4290" y="365"/>
                    <a:pt x="4359" y="408"/>
                    <a:pt x="4354" y="464"/>
                  </a:cubicBezTo>
                  <a:cubicBezTo>
                    <a:pt x="4348" y="526"/>
                    <a:pt x="4315" y="476"/>
                    <a:pt x="4355" y="553"/>
                  </a:cubicBezTo>
                  <a:cubicBezTo>
                    <a:pt x="4401" y="643"/>
                    <a:pt x="4363" y="568"/>
                    <a:pt x="4413" y="588"/>
                  </a:cubicBezTo>
                  <a:cubicBezTo>
                    <a:pt x="4444" y="599"/>
                    <a:pt x="4496" y="698"/>
                    <a:pt x="4516" y="698"/>
                  </a:cubicBezTo>
                  <a:cubicBezTo>
                    <a:pt x="4549" y="697"/>
                    <a:pt x="4513" y="820"/>
                    <a:pt x="4528" y="844"/>
                  </a:cubicBezTo>
                  <a:cubicBezTo>
                    <a:pt x="4552" y="880"/>
                    <a:pt x="4655" y="897"/>
                    <a:pt x="4637" y="902"/>
                  </a:cubicBezTo>
                  <a:cubicBezTo>
                    <a:pt x="4636" y="904"/>
                    <a:pt x="4637" y="902"/>
                    <a:pt x="4637" y="902"/>
                  </a:cubicBezTo>
                  <a:lnTo>
                    <a:pt x="4637" y="902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3" name="Freeform 7">
              <a:extLst>
                <a:ext uri="{FF2B5EF4-FFF2-40B4-BE49-F238E27FC236}">
                  <a16:creationId xmlns:a16="http://schemas.microsoft.com/office/drawing/2014/main" id="{54F628BA-111E-3880-6D61-5A2C94CB86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" y="2130"/>
              <a:ext cx="1233" cy="1122"/>
            </a:xfrm>
            <a:custGeom>
              <a:avLst/>
              <a:gdLst>
                <a:gd name="T0" fmla="*/ 2190 w 5433"/>
                <a:gd name="T1" fmla="*/ 4817 h 4947"/>
                <a:gd name="T2" fmla="*/ 2383 w 5433"/>
                <a:gd name="T3" fmla="*/ 4875 h 4947"/>
                <a:gd name="T4" fmla="*/ 2668 w 5433"/>
                <a:gd name="T5" fmla="*/ 4847 h 4947"/>
                <a:gd name="T6" fmla="*/ 2927 w 5433"/>
                <a:gd name="T7" fmla="*/ 4657 h 4947"/>
                <a:gd name="T8" fmla="*/ 3170 w 5433"/>
                <a:gd name="T9" fmla="*/ 4645 h 4947"/>
                <a:gd name="T10" fmla="*/ 3393 w 5433"/>
                <a:gd name="T11" fmla="*/ 4460 h 4947"/>
                <a:gd name="T12" fmla="*/ 3553 w 5433"/>
                <a:gd name="T13" fmla="*/ 4543 h 4947"/>
                <a:gd name="T14" fmla="*/ 3920 w 5433"/>
                <a:gd name="T15" fmla="*/ 4615 h 4947"/>
                <a:gd name="T16" fmla="*/ 4138 w 5433"/>
                <a:gd name="T17" fmla="*/ 4549 h 4947"/>
                <a:gd name="T18" fmla="*/ 4442 w 5433"/>
                <a:gd name="T19" fmla="*/ 4380 h 4947"/>
                <a:gd name="T20" fmla="*/ 4545 w 5433"/>
                <a:gd name="T21" fmla="*/ 3913 h 4947"/>
                <a:gd name="T22" fmla="*/ 4623 w 5433"/>
                <a:gd name="T23" fmla="*/ 3516 h 4947"/>
                <a:gd name="T24" fmla="*/ 4788 w 5433"/>
                <a:gd name="T25" fmla="*/ 3167 h 4947"/>
                <a:gd name="T26" fmla="*/ 4647 w 5433"/>
                <a:gd name="T27" fmla="*/ 2852 h 4947"/>
                <a:gd name="T28" fmla="*/ 4742 w 5433"/>
                <a:gd name="T29" fmla="*/ 2708 h 4947"/>
                <a:gd name="T30" fmla="*/ 4978 w 5433"/>
                <a:gd name="T31" fmla="*/ 2568 h 4947"/>
                <a:gd name="T32" fmla="*/ 5091 w 5433"/>
                <a:gd name="T33" fmla="*/ 2516 h 4947"/>
                <a:gd name="T34" fmla="*/ 5118 w 5433"/>
                <a:gd name="T35" fmla="*/ 2252 h 4947"/>
                <a:gd name="T36" fmla="*/ 5289 w 5433"/>
                <a:gd name="T37" fmla="*/ 1899 h 4947"/>
                <a:gd name="T38" fmla="*/ 4908 w 5433"/>
                <a:gd name="T39" fmla="*/ 1456 h 4947"/>
                <a:gd name="T40" fmla="*/ 4622 w 5433"/>
                <a:gd name="T41" fmla="*/ 1247 h 4947"/>
                <a:gd name="T42" fmla="*/ 4317 w 5433"/>
                <a:gd name="T43" fmla="*/ 1056 h 4947"/>
                <a:gd name="T44" fmla="*/ 4085 w 5433"/>
                <a:gd name="T45" fmla="*/ 854 h 4947"/>
                <a:gd name="T46" fmla="*/ 3740 w 5433"/>
                <a:gd name="T47" fmla="*/ 1094 h 4947"/>
                <a:gd name="T48" fmla="*/ 3588 w 5433"/>
                <a:gd name="T49" fmla="*/ 763 h 4947"/>
                <a:gd name="T50" fmla="*/ 3332 w 5433"/>
                <a:gd name="T51" fmla="*/ 562 h 4947"/>
                <a:gd name="T52" fmla="*/ 3020 w 5433"/>
                <a:gd name="T53" fmla="*/ 383 h 4947"/>
                <a:gd name="T54" fmla="*/ 2699 w 5433"/>
                <a:gd name="T55" fmla="*/ 311 h 4947"/>
                <a:gd name="T56" fmla="*/ 2414 w 5433"/>
                <a:gd name="T57" fmla="*/ 0 h 4947"/>
                <a:gd name="T58" fmla="*/ 2117 w 5433"/>
                <a:gd name="T59" fmla="*/ 137 h 4947"/>
                <a:gd name="T60" fmla="*/ 2014 w 5433"/>
                <a:gd name="T61" fmla="*/ 309 h 4947"/>
                <a:gd name="T62" fmla="*/ 1727 w 5433"/>
                <a:gd name="T63" fmla="*/ 416 h 4947"/>
                <a:gd name="T64" fmla="*/ 1542 w 5433"/>
                <a:gd name="T65" fmla="*/ 456 h 4947"/>
                <a:gd name="T66" fmla="*/ 1415 w 5433"/>
                <a:gd name="T67" fmla="*/ 509 h 4947"/>
                <a:gd name="T68" fmla="*/ 1209 w 5433"/>
                <a:gd name="T69" fmla="*/ 848 h 4947"/>
                <a:gd name="T70" fmla="*/ 1384 w 5433"/>
                <a:gd name="T71" fmla="*/ 1128 h 4947"/>
                <a:gd name="T72" fmla="*/ 1137 w 5433"/>
                <a:gd name="T73" fmla="*/ 1158 h 4947"/>
                <a:gd name="T74" fmla="*/ 1020 w 5433"/>
                <a:gd name="T75" fmla="*/ 1212 h 4947"/>
                <a:gd name="T76" fmla="*/ 640 w 5433"/>
                <a:gd name="T77" fmla="*/ 1177 h 4947"/>
                <a:gd name="T78" fmla="*/ 484 w 5433"/>
                <a:gd name="T79" fmla="*/ 1253 h 4947"/>
                <a:gd name="T80" fmla="*/ 210 w 5433"/>
                <a:gd name="T81" fmla="*/ 1527 h 4947"/>
                <a:gd name="T82" fmla="*/ 201 w 5433"/>
                <a:gd name="T83" fmla="*/ 1839 h 4947"/>
                <a:gd name="T84" fmla="*/ 135 w 5433"/>
                <a:gd name="T85" fmla="*/ 2044 h 4947"/>
                <a:gd name="T86" fmla="*/ 127 w 5433"/>
                <a:gd name="T87" fmla="*/ 2431 h 4947"/>
                <a:gd name="T88" fmla="*/ 108 w 5433"/>
                <a:gd name="T89" fmla="*/ 2619 h 4947"/>
                <a:gd name="T90" fmla="*/ 345 w 5433"/>
                <a:gd name="T91" fmla="*/ 2810 h 4947"/>
                <a:gd name="T92" fmla="*/ 648 w 5433"/>
                <a:gd name="T93" fmla="*/ 3049 h 4947"/>
                <a:gd name="T94" fmla="*/ 955 w 5433"/>
                <a:gd name="T95" fmla="*/ 3157 h 4947"/>
                <a:gd name="T96" fmla="*/ 1424 w 5433"/>
                <a:gd name="T97" fmla="*/ 3311 h 4947"/>
                <a:gd name="T98" fmla="*/ 1468 w 5433"/>
                <a:gd name="T99" fmla="*/ 3647 h 4947"/>
                <a:gd name="T100" fmla="*/ 1853 w 5433"/>
                <a:gd name="T101" fmla="*/ 3883 h 4947"/>
                <a:gd name="T102" fmla="*/ 2129 w 5433"/>
                <a:gd name="T103" fmla="*/ 3894 h 4947"/>
                <a:gd name="T104" fmla="*/ 2189 w 5433"/>
                <a:gd name="T105" fmla="*/ 4011 h 4947"/>
                <a:gd name="T106" fmla="*/ 2254 w 5433"/>
                <a:gd name="T107" fmla="*/ 4174 h 4947"/>
                <a:gd name="T108" fmla="*/ 2047 w 5433"/>
                <a:gd name="T109" fmla="*/ 4330 h 4947"/>
                <a:gd name="T110" fmla="*/ 1851 w 5433"/>
                <a:gd name="T111" fmla="*/ 4575 h 4947"/>
                <a:gd name="T112" fmla="*/ 2133 w 5433"/>
                <a:gd name="T113" fmla="*/ 4855 h 4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433" h="4947">
                  <a:moveTo>
                    <a:pt x="2133" y="4855"/>
                  </a:moveTo>
                  <a:cubicBezTo>
                    <a:pt x="2145" y="4843"/>
                    <a:pt x="2130" y="4799"/>
                    <a:pt x="2125" y="4801"/>
                  </a:cubicBezTo>
                  <a:cubicBezTo>
                    <a:pt x="2146" y="4793"/>
                    <a:pt x="2179" y="4833"/>
                    <a:pt x="2201" y="4839"/>
                  </a:cubicBezTo>
                  <a:cubicBezTo>
                    <a:pt x="2195" y="4833"/>
                    <a:pt x="2191" y="4825"/>
                    <a:pt x="2190" y="4817"/>
                  </a:cubicBezTo>
                  <a:cubicBezTo>
                    <a:pt x="2202" y="4759"/>
                    <a:pt x="2254" y="4864"/>
                    <a:pt x="2254" y="4885"/>
                  </a:cubicBezTo>
                  <a:cubicBezTo>
                    <a:pt x="2263" y="4898"/>
                    <a:pt x="2279" y="4912"/>
                    <a:pt x="2297" y="4901"/>
                  </a:cubicBezTo>
                  <a:cubicBezTo>
                    <a:pt x="2321" y="4886"/>
                    <a:pt x="2315" y="4904"/>
                    <a:pt x="2338" y="4927"/>
                  </a:cubicBezTo>
                  <a:cubicBezTo>
                    <a:pt x="2325" y="4947"/>
                    <a:pt x="2383" y="4847"/>
                    <a:pt x="2383" y="4875"/>
                  </a:cubicBezTo>
                  <a:cubicBezTo>
                    <a:pt x="2387" y="4878"/>
                    <a:pt x="2402" y="4809"/>
                    <a:pt x="2412" y="4797"/>
                  </a:cubicBezTo>
                  <a:cubicBezTo>
                    <a:pt x="2429" y="4778"/>
                    <a:pt x="2566" y="4802"/>
                    <a:pt x="2585" y="4827"/>
                  </a:cubicBezTo>
                  <a:cubicBezTo>
                    <a:pt x="2599" y="4847"/>
                    <a:pt x="2607" y="4905"/>
                    <a:pt x="2635" y="4902"/>
                  </a:cubicBezTo>
                  <a:cubicBezTo>
                    <a:pt x="2659" y="4900"/>
                    <a:pt x="2687" y="4851"/>
                    <a:pt x="2668" y="4847"/>
                  </a:cubicBezTo>
                  <a:cubicBezTo>
                    <a:pt x="2715" y="4800"/>
                    <a:pt x="2737" y="4826"/>
                    <a:pt x="2748" y="4744"/>
                  </a:cubicBezTo>
                  <a:cubicBezTo>
                    <a:pt x="2797" y="4778"/>
                    <a:pt x="2908" y="4732"/>
                    <a:pt x="2923" y="4691"/>
                  </a:cubicBezTo>
                  <a:cubicBezTo>
                    <a:pt x="2913" y="4687"/>
                    <a:pt x="2903" y="4683"/>
                    <a:pt x="2893" y="4680"/>
                  </a:cubicBezTo>
                  <a:cubicBezTo>
                    <a:pt x="2888" y="4671"/>
                    <a:pt x="2918" y="4648"/>
                    <a:pt x="2927" y="4657"/>
                  </a:cubicBezTo>
                  <a:cubicBezTo>
                    <a:pt x="2928" y="4621"/>
                    <a:pt x="2984" y="4623"/>
                    <a:pt x="2995" y="4626"/>
                  </a:cubicBezTo>
                  <a:cubicBezTo>
                    <a:pt x="3026" y="4633"/>
                    <a:pt x="3081" y="4617"/>
                    <a:pt x="3090" y="4604"/>
                  </a:cubicBezTo>
                  <a:cubicBezTo>
                    <a:pt x="3106" y="4648"/>
                    <a:pt x="3151" y="4611"/>
                    <a:pt x="3143" y="4650"/>
                  </a:cubicBezTo>
                  <a:cubicBezTo>
                    <a:pt x="3152" y="4649"/>
                    <a:pt x="3161" y="4648"/>
                    <a:pt x="3170" y="4645"/>
                  </a:cubicBezTo>
                  <a:cubicBezTo>
                    <a:pt x="3170" y="4645"/>
                    <a:pt x="3180" y="4604"/>
                    <a:pt x="3180" y="4601"/>
                  </a:cubicBezTo>
                  <a:cubicBezTo>
                    <a:pt x="3180" y="4604"/>
                    <a:pt x="3252" y="4495"/>
                    <a:pt x="3219" y="4490"/>
                  </a:cubicBezTo>
                  <a:cubicBezTo>
                    <a:pt x="3218" y="4489"/>
                    <a:pt x="3338" y="4539"/>
                    <a:pt x="3282" y="4539"/>
                  </a:cubicBezTo>
                  <a:cubicBezTo>
                    <a:pt x="3362" y="4539"/>
                    <a:pt x="3382" y="4538"/>
                    <a:pt x="3393" y="4460"/>
                  </a:cubicBezTo>
                  <a:cubicBezTo>
                    <a:pt x="3398" y="4424"/>
                    <a:pt x="3500" y="4493"/>
                    <a:pt x="3500" y="4425"/>
                  </a:cubicBezTo>
                  <a:cubicBezTo>
                    <a:pt x="3495" y="4450"/>
                    <a:pt x="3524" y="4496"/>
                    <a:pt x="3519" y="4528"/>
                  </a:cubicBezTo>
                  <a:cubicBezTo>
                    <a:pt x="3528" y="4520"/>
                    <a:pt x="3564" y="4532"/>
                    <a:pt x="3569" y="4543"/>
                  </a:cubicBezTo>
                  <a:cubicBezTo>
                    <a:pt x="3566" y="4551"/>
                    <a:pt x="3561" y="4551"/>
                    <a:pt x="3553" y="4543"/>
                  </a:cubicBezTo>
                  <a:cubicBezTo>
                    <a:pt x="3579" y="4561"/>
                    <a:pt x="3609" y="4588"/>
                    <a:pt x="3648" y="4608"/>
                  </a:cubicBezTo>
                  <a:cubicBezTo>
                    <a:pt x="3649" y="4602"/>
                    <a:pt x="3793" y="4549"/>
                    <a:pt x="3748" y="4511"/>
                  </a:cubicBezTo>
                  <a:cubicBezTo>
                    <a:pt x="3785" y="4542"/>
                    <a:pt x="3810" y="4572"/>
                    <a:pt x="3860" y="4577"/>
                  </a:cubicBezTo>
                  <a:cubicBezTo>
                    <a:pt x="3866" y="4578"/>
                    <a:pt x="3927" y="4611"/>
                    <a:pt x="3920" y="4615"/>
                  </a:cubicBezTo>
                  <a:cubicBezTo>
                    <a:pt x="3947" y="4598"/>
                    <a:pt x="3895" y="4564"/>
                    <a:pt x="3966" y="4581"/>
                  </a:cubicBezTo>
                  <a:cubicBezTo>
                    <a:pt x="3997" y="4589"/>
                    <a:pt x="4031" y="4611"/>
                    <a:pt x="4058" y="4585"/>
                  </a:cubicBezTo>
                  <a:cubicBezTo>
                    <a:pt x="4036" y="4570"/>
                    <a:pt x="4071" y="4562"/>
                    <a:pt x="4055" y="4554"/>
                  </a:cubicBezTo>
                  <a:cubicBezTo>
                    <a:pt x="4069" y="4554"/>
                    <a:pt x="4138" y="4582"/>
                    <a:pt x="4138" y="4549"/>
                  </a:cubicBezTo>
                  <a:cubicBezTo>
                    <a:pt x="4138" y="4498"/>
                    <a:pt x="4024" y="4500"/>
                    <a:pt x="4131" y="4446"/>
                  </a:cubicBezTo>
                  <a:cubicBezTo>
                    <a:pt x="4147" y="4437"/>
                    <a:pt x="4282" y="4431"/>
                    <a:pt x="4279" y="4442"/>
                  </a:cubicBezTo>
                  <a:cubicBezTo>
                    <a:pt x="4281" y="4436"/>
                    <a:pt x="4338" y="4450"/>
                    <a:pt x="4387" y="4426"/>
                  </a:cubicBezTo>
                  <a:cubicBezTo>
                    <a:pt x="4387" y="4426"/>
                    <a:pt x="4423" y="4382"/>
                    <a:pt x="4442" y="4380"/>
                  </a:cubicBezTo>
                  <a:cubicBezTo>
                    <a:pt x="4352" y="4320"/>
                    <a:pt x="4537" y="4314"/>
                    <a:pt x="4537" y="4260"/>
                  </a:cubicBezTo>
                  <a:cubicBezTo>
                    <a:pt x="4537" y="4242"/>
                    <a:pt x="4353" y="4142"/>
                    <a:pt x="4390" y="4093"/>
                  </a:cubicBezTo>
                  <a:cubicBezTo>
                    <a:pt x="4390" y="4092"/>
                    <a:pt x="4632" y="4139"/>
                    <a:pt x="4497" y="4011"/>
                  </a:cubicBezTo>
                  <a:cubicBezTo>
                    <a:pt x="4464" y="3981"/>
                    <a:pt x="4507" y="3912"/>
                    <a:pt x="4545" y="3913"/>
                  </a:cubicBezTo>
                  <a:cubicBezTo>
                    <a:pt x="4595" y="3913"/>
                    <a:pt x="4641" y="3920"/>
                    <a:pt x="4666" y="3882"/>
                  </a:cubicBezTo>
                  <a:cubicBezTo>
                    <a:pt x="4611" y="3857"/>
                    <a:pt x="4669" y="3830"/>
                    <a:pt x="4670" y="3798"/>
                  </a:cubicBezTo>
                  <a:cubicBezTo>
                    <a:pt x="4671" y="3745"/>
                    <a:pt x="4541" y="3730"/>
                    <a:pt x="4541" y="3724"/>
                  </a:cubicBezTo>
                  <a:cubicBezTo>
                    <a:pt x="4541" y="3669"/>
                    <a:pt x="4593" y="3546"/>
                    <a:pt x="4623" y="3516"/>
                  </a:cubicBezTo>
                  <a:cubicBezTo>
                    <a:pt x="4652" y="3488"/>
                    <a:pt x="4872" y="3509"/>
                    <a:pt x="4692" y="3412"/>
                  </a:cubicBezTo>
                  <a:cubicBezTo>
                    <a:pt x="4621" y="3373"/>
                    <a:pt x="4667" y="3357"/>
                    <a:pt x="4678" y="3301"/>
                  </a:cubicBezTo>
                  <a:cubicBezTo>
                    <a:pt x="4695" y="3350"/>
                    <a:pt x="4771" y="3241"/>
                    <a:pt x="4778" y="3235"/>
                  </a:cubicBezTo>
                  <a:cubicBezTo>
                    <a:pt x="4795" y="3218"/>
                    <a:pt x="4816" y="3167"/>
                    <a:pt x="4788" y="3167"/>
                  </a:cubicBezTo>
                  <a:cubicBezTo>
                    <a:pt x="4701" y="3165"/>
                    <a:pt x="4692" y="3152"/>
                    <a:pt x="4624" y="3118"/>
                  </a:cubicBezTo>
                  <a:cubicBezTo>
                    <a:pt x="4657" y="3069"/>
                    <a:pt x="4730" y="3125"/>
                    <a:pt x="4746" y="3097"/>
                  </a:cubicBezTo>
                  <a:cubicBezTo>
                    <a:pt x="4739" y="3108"/>
                    <a:pt x="4618" y="2989"/>
                    <a:pt x="4598" y="2993"/>
                  </a:cubicBezTo>
                  <a:cubicBezTo>
                    <a:pt x="4507" y="3007"/>
                    <a:pt x="4652" y="2866"/>
                    <a:pt x="4647" y="2852"/>
                  </a:cubicBezTo>
                  <a:cubicBezTo>
                    <a:pt x="4641" y="2850"/>
                    <a:pt x="4635" y="2849"/>
                    <a:pt x="4628" y="2849"/>
                  </a:cubicBezTo>
                  <a:cubicBezTo>
                    <a:pt x="4627" y="2847"/>
                    <a:pt x="4625" y="2757"/>
                    <a:pt x="4628" y="2754"/>
                  </a:cubicBezTo>
                  <a:cubicBezTo>
                    <a:pt x="4650" y="2757"/>
                    <a:pt x="4662" y="2762"/>
                    <a:pt x="4670" y="2712"/>
                  </a:cubicBezTo>
                  <a:cubicBezTo>
                    <a:pt x="4678" y="2722"/>
                    <a:pt x="4733" y="2717"/>
                    <a:pt x="4742" y="2708"/>
                  </a:cubicBezTo>
                  <a:cubicBezTo>
                    <a:pt x="4733" y="2718"/>
                    <a:pt x="4750" y="2609"/>
                    <a:pt x="4754" y="2617"/>
                  </a:cubicBezTo>
                  <a:cubicBezTo>
                    <a:pt x="4779" y="2606"/>
                    <a:pt x="4839" y="2546"/>
                    <a:pt x="4867" y="2584"/>
                  </a:cubicBezTo>
                  <a:cubicBezTo>
                    <a:pt x="4874" y="2593"/>
                    <a:pt x="4998" y="2597"/>
                    <a:pt x="4997" y="2598"/>
                  </a:cubicBezTo>
                  <a:cubicBezTo>
                    <a:pt x="4994" y="2585"/>
                    <a:pt x="4988" y="2575"/>
                    <a:pt x="4978" y="2568"/>
                  </a:cubicBezTo>
                  <a:cubicBezTo>
                    <a:pt x="4999" y="2577"/>
                    <a:pt x="5023" y="2552"/>
                    <a:pt x="5010" y="2517"/>
                  </a:cubicBezTo>
                  <a:cubicBezTo>
                    <a:pt x="4994" y="2473"/>
                    <a:pt x="4879" y="2528"/>
                    <a:pt x="4879" y="2490"/>
                  </a:cubicBezTo>
                  <a:cubicBezTo>
                    <a:pt x="4879" y="2442"/>
                    <a:pt x="5065" y="2380"/>
                    <a:pt x="5093" y="2401"/>
                  </a:cubicBezTo>
                  <a:cubicBezTo>
                    <a:pt x="5113" y="2416"/>
                    <a:pt x="5043" y="2487"/>
                    <a:pt x="5091" y="2516"/>
                  </a:cubicBezTo>
                  <a:cubicBezTo>
                    <a:pt x="5157" y="2555"/>
                    <a:pt x="5193" y="2495"/>
                    <a:pt x="5164" y="2438"/>
                  </a:cubicBezTo>
                  <a:cubicBezTo>
                    <a:pt x="5264" y="2451"/>
                    <a:pt x="5168" y="2371"/>
                    <a:pt x="5209" y="2336"/>
                  </a:cubicBezTo>
                  <a:cubicBezTo>
                    <a:pt x="5221" y="2338"/>
                    <a:pt x="5120" y="2342"/>
                    <a:pt x="5149" y="2313"/>
                  </a:cubicBezTo>
                  <a:cubicBezTo>
                    <a:pt x="5147" y="2313"/>
                    <a:pt x="5147" y="2257"/>
                    <a:pt x="5118" y="2252"/>
                  </a:cubicBezTo>
                  <a:cubicBezTo>
                    <a:pt x="5162" y="2209"/>
                    <a:pt x="5177" y="2294"/>
                    <a:pt x="5179" y="2294"/>
                  </a:cubicBezTo>
                  <a:cubicBezTo>
                    <a:pt x="5221" y="2349"/>
                    <a:pt x="5433" y="2109"/>
                    <a:pt x="5330" y="2068"/>
                  </a:cubicBezTo>
                  <a:cubicBezTo>
                    <a:pt x="5312" y="2061"/>
                    <a:pt x="5173" y="2023"/>
                    <a:pt x="5218" y="1966"/>
                  </a:cubicBezTo>
                  <a:cubicBezTo>
                    <a:pt x="5205" y="1983"/>
                    <a:pt x="5332" y="1904"/>
                    <a:pt x="5289" y="1899"/>
                  </a:cubicBezTo>
                  <a:cubicBezTo>
                    <a:pt x="5335" y="1873"/>
                    <a:pt x="5257" y="1745"/>
                    <a:pt x="5238" y="1720"/>
                  </a:cubicBezTo>
                  <a:cubicBezTo>
                    <a:pt x="5215" y="1690"/>
                    <a:pt x="5028" y="1619"/>
                    <a:pt x="5020" y="1572"/>
                  </a:cubicBezTo>
                  <a:cubicBezTo>
                    <a:pt x="4987" y="1620"/>
                    <a:pt x="4907" y="1548"/>
                    <a:pt x="4907" y="1527"/>
                  </a:cubicBezTo>
                  <a:cubicBezTo>
                    <a:pt x="4907" y="1487"/>
                    <a:pt x="4957" y="1490"/>
                    <a:pt x="4908" y="1456"/>
                  </a:cubicBezTo>
                  <a:cubicBezTo>
                    <a:pt x="4854" y="1419"/>
                    <a:pt x="4855" y="1369"/>
                    <a:pt x="4795" y="1341"/>
                  </a:cubicBezTo>
                  <a:cubicBezTo>
                    <a:pt x="4786" y="1336"/>
                    <a:pt x="4711" y="1307"/>
                    <a:pt x="4708" y="1303"/>
                  </a:cubicBezTo>
                  <a:cubicBezTo>
                    <a:pt x="4705" y="1298"/>
                    <a:pt x="4689" y="1246"/>
                    <a:pt x="4678" y="1242"/>
                  </a:cubicBezTo>
                  <a:cubicBezTo>
                    <a:pt x="4665" y="1237"/>
                    <a:pt x="4652" y="1280"/>
                    <a:pt x="4622" y="1247"/>
                  </a:cubicBezTo>
                  <a:cubicBezTo>
                    <a:pt x="4586" y="1206"/>
                    <a:pt x="4583" y="1227"/>
                    <a:pt x="4531" y="1227"/>
                  </a:cubicBezTo>
                  <a:cubicBezTo>
                    <a:pt x="4547" y="1227"/>
                    <a:pt x="4507" y="1164"/>
                    <a:pt x="4499" y="1158"/>
                  </a:cubicBezTo>
                  <a:cubicBezTo>
                    <a:pt x="4499" y="1158"/>
                    <a:pt x="4413" y="1163"/>
                    <a:pt x="4408" y="1165"/>
                  </a:cubicBezTo>
                  <a:cubicBezTo>
                    <a:pt x="4327" y="1185"/>
                    <a:pt x="4353" y="1105"/>
                    <a:pt x="4317" y="1056"/>
                  </a:cubicBezTo>
                  <a:cubicBezTo>
                    <a:pt x="4293" y="1021"/>
                    <a:pt x="4283" y="1015"/>
                    <a:pt x="4250" y="998"/>
                  </a:cubicBezTo>
                  <a:cubicBezTo>
                    <a:pt x="4213" y="978"/>
                    <a:pt x="4213" y="1016"/>
                    <a:pt x="4197" y="1009"/>
                  </a:cubicBezTo>
                  <a:cubicBezTo>
                    <a:pt x="4170" y="995"/>
                    <a:pt x="4140" y="987"/>
                    <a:pt x="4114" y="970"/>
                  </a:cubicBezTo>
                  <a:cubicBezTo>
                    <a:pt x="4054" y="932"/>
                    <a:pt x="4099" y="903"/>
                    <a:pt x="4085" y="854"/>
                  </a:cubicBezTo>
                  <a:cubicBezTo>
                    <a:pt x="4062" y="870"/>
                    <a:pt x="3991" y="881"/>
                    <a:pt x="3961" y="925"/>
                  </a:cubicBezTo>
                  <a:cubicBezTo>
                    <a:pt x="3937" y="960"/>
                    <a:pt x="3933" y="1075"/>
                    <a:pt x="3872" y="1021"/>
                  </a:cubicBezTo>
                  <a:cubicBezTo>
                    <a:pt x="3870" y="1043"/>
                    <a:pt x="3875" y="1064"/>
                    <a:pt x="3888" y="1082"/>
                  </a:cubicBezTo>
                  <a:cubicBezTo>
                    <a:pt x="3854" y="1096"/>
                    <a:pt x="3774" y="1113"/>
                    <a:pt x="3740" y="1094"/>
                  </a:cubicBezTo>
                  <a:cubicBezTo>
                    <a:pt x="3731" y="1089"/>
                    <a:pt x="3702" y="1021"/>
                    <a:pt x="3700" y="1021"/>
                  </a:cubicBezTo>
                  <a:cubicBezTo>
                    <a:pt x="3690" y="1019"/>
                    <a:pt x="3650" y="995"/>
                    <a:pt x="3639" y="995"/>
                  </a:cubicBezTo>
                  <a:cubicBezTo>
                    <a:pt x="3571" y="995"/>
                    <a:pt x="3585" y="945"/>
                    <a:pt x="3540" y="921"/>
                  </a:cubicBezTo>
                  <a:cubicBezTo>
                    <a:pt x="3514" y="907"/>
                    <a:pt x="3611" y="759"/>
                    <a:pt x="3588" y="763"/>
                  </a:cubicBezTo>
                  <a:cubicBezTo>
                    <a:pt x="3527" y="774"/>
                    <a:pt x="3564" y="808"/>
                    <a:pt x="3494" y="764"/>
                  </a:cubicBezTo>
                  <a:cubicBezTo>
                    <a:pt x="3479" y="754"/>
                    <a:pt x="3412" y="676"/>
                    <a:pt x="3413" y="676"/>
                  </a:cubicBezTo>
                  <a:cubicBezTo>
                    <a:pt x="3404" y="674"/>
                    <a:pt x="3319" y="629"/>
                    <a:pt x="3314" y="672"/>
                  </a:cubicBezTo>
                  <a:cubicBezTo>
                    <a:pt x="3281" y="632"/>
                    <a:pt x="3339" y="573"/>
                    <a:pt x="3332" y="562"/>
                  </a:cubicBezTo>
                  <a:cubicBezTo>
                    <a:pt x="3297" y="510"/>
                    <a:pt x="3185" y="554"/>
                    <a:pt x="3160" y="505"/>
                  </a:cubicBezTo>
                  <a:cubicBezTo>
                    <a:pt x="3146" y="479"/>
                    <a:pt x="3118" y="402"/>
                    <a:pt x="3097" y="383"/>
                  </a:cubicBezTo>
                  <a:cubicBezTo>
                    <a:pt x="3091" y="412"/>
                    <a:pt x="3049" y="408"/>
                    <a:pt x="3052" y="376"/>
                  </a:cubicBezTo>
                  <a:cubicBezTo>
                    <a:pt x="3044" y="393"/>
                    <a:pt x="3033" y="396"/>
                    <a:pt x="3020" y="383"/>
                  </a:cubicBezTo>
                  <a:cubicBezTo>
                    <a:pt x="3026" y="392"/>
                    <a:pt x="3003" y="283"/>
                    <a:pt x="2964" y="334"/>
                  </a:cubicBezTo>
                  <a:cubicBezTo>
                    <a:pt x="2950" y="275"/>
                    <a:pt x="2905" y="350"/>
                    <a:pt x="2858" y="311"/>
                  </a:cubicBezTo>
                  <a:cubicBezTo>
                    <a:pt x="2887" y="305"/>
                    <a:pt x="2765" y="322"/>
                    <a:pt x="2755" y="316"/>
                  </a:cubicBezTo>
                  <a:cubicBezTo>
                    <a:pt x="2745" y="310"/>
                    <a:pt x="2691" y="304"/>
                    <a:pt x="2699" y="311"/>
                  </a:cubicBezTo>
                  <a:cubicBezTo>
                    <a:pt x="2704" y="307"/>
                    <a:pt x="2715" y="254"/>
                    <a:pt x="2700" y="262"/>
                  </a:cubicBezTo>
                  <a:cubicBezTo>
                    <a:pt x="2659" y="285"/>
                    <a:pt x="2658" y="208"/>
                    <a:pt x="2653" y="193"/>
                  </a:cubicBezTo>
                  <a:cubicBezTo>
                    <a:pt x="2657" y="210"/>
                    <a:pt x="2537" y="119"/>
                    <a:pt x="2528" y="110"/>
                  </a:cubicBezTo>
                  <a:cubicBezTo>
                    <a:pt x="2495" y="76"/>
                    <a:pt x="2454" y="37"/>
                    <a:pt x="2414" y="0"/>
                  </a:cubicBezTo>
                  <a:cubicBezTo>
                    <a:pt x="2410" y="5"/>
                    <a:pt x="2385" y="51"/>
                    <a:pt x="2390" y="50"/>
                  </a:cubicBezTo>
                  <a:cubicBezTo>
                    <a:pt x="2391" y="50"/>
                    <a:pt x="2336" y="33"/>
                    <a:pt x="2334" y="34"/>
                  </a:cubicBezTo>
                  <a:cubicBezTo>
                    <a:pt x="2339" y="31"/>
                    <a:pt x="2287" y="106"/>
                    <a:pt x="2288" y="98"/>
                  </a:cubicBezTo>
                  <a:cubicBezTo>
                    <a:pt x="2311" y="9"/>
                    <a:pt x="2126" y="127"/>
                    <a:pt x="2117" y="137"/>
                  </a:cubicBezTo>
                  <a:cubicBezTo>
                    <a:pt x="2065" y="185"/>
                    <a:pt x="2168" y="204"/>
                    <a:pt x="2160" y="248"/>
                  </a:cubicBezTo>
                  <a:cubicBezTo>
                    <a:pt x="2156" y="270"/>
                    <a:pt x="2087" y="370"/>
                    <a:pt x="2087" y="307"/>
                  </a:cubicBezTo>
                  <a:cubicBezTo>
                    <a:pt x="2083" y="314"/>
                    <a:pt x="2065" y="316"/>
                    <a:pt x="2058" y="313"/>
                  </a:cubicBezTo>
                  <a:cubicBezTo>
                    <a:pt x="2005" y="293"/>
                    <a:pt x="2051" y="297"/>
                    <a:pt x="2014" y="309"/>
                  </a:cubicBezTo>
                  <a:cubicBezTo>
                    <a:pt x="2004" y="298"/>
                    <a:pt x="2000" y="285"/>
                    <a:pt x="2003" y="269"/>
                  </a:cubicBezTo>
                  <a:cubicBezTo>
                    <a:pt x="1994" y="276"/>
                    <a:pt x="1909" y="395"/>
                    <a:pt x="1912" y="395"/>
                  </a:cubicBezTo>
                  <a:cubicBezTo>
                    <a:pt x="1884" y="397"/>
                    <a:pt x="1878" y="356"/>
                    <a:pt x="1840" y="418"/>
                  </a:cubicBezTo>
                  <a:cubicBezTo>
                    <a:pt x="1793" y="379"/>
                    <a:pt x="1791" y="395"/>
                    <a:pt x="1727" y="416"/>
                  </a:cubicBezTo>
                  <a:cubicBezTo>
                    <a:pt x="1719" y="419"/>
                    <a:pt x="1666" y="415"/>
                    <a:pt x="1681" y="402"/>
                  </a:cubicBezTo>
                  <a:cubicBezTo>
                    <a:pt x="1653" y="408"/>
                    <a:pt x="1578" y="481"/>
                    <a:pt x="1571" y="452"/>
                  </a:cubicBezTo>
                  <a:cubicBezTo>
                    <a:pt x="1563" y="460"/>
                    <a:pt x="1556" y="468"/>
                    <a:pt x="1548" y="475"/>
                  </a:cubicBezTo>
                  <a:cubicBezTo>
                    <a:pt x="1544" y="470"/>
                    <a:pt x="1542" y="463"/>
                    <a:pt x="1542" y="456"/>
                  </a:cubicBezTo>
                  <a:cubicBezTo>
                    <a:pt x="1523" y="468"/>
                    <a:pt x="1529" y="448"/>
                    <a:pt x="1517" y="459"/>
                  </a:cubicBezTo>
                  <a:cubicBezTo>
                    <a:pt x="1517" y="449"/>
                    <a:pt x="1519" y="408"/>
                    <a:pt x="1506" y="404"/>
                  </a:cubicBezTo>
                  <a:cubicBezTo>
                    <a:pt x="1499" y="403"/>
                    <a:pt x="1434" y="428"/>
                    <a:pt x="1421" y="429"/>
                  </a:cubicBezTo>
                  <a:cubicBezTo>
                    <a:pt x="1398" y="431"/>
                    <a:pt x="1401" y="494"/>
                    <a:pt x="1415" y="509"/>
                  </a:cubicBezTo>
                  <a:cubicBezTo>
                    <a:pt x="1392" y="486"/>
                    <a:pt x="1377" y="542"/>
                    <a:pt x="1378" y="565"/>
                  </a:cubicBezTo>
                  <a:cubicBezTo>
                    <a:pt x="1380" y="610"/>
                    <a:pt x="1257" y="642"/>
                    <a:pt x="1249" y="658"/>
                  </a:cubicBezTo>
                  <a:cubicBezTo>
                    <a:pt x="1229" y="692"/>
                    <a:pt x="1230" y="740"/>
                    <a:pt x="1210" y="771"/>
                  </a:cubicBezTo>
                  <a:cubicBezTo>
                    <a:pt x="1229" y="799"/>
                    <a:pt x="1200" y="820"/>
                    <a:pt x="1209" y="848"/>
                  </a:cubicBezTo>
                  <a:cubicBezTo>
                    <a:pt x="1215" y="869"/>
                    <a:pt x="1263" y="905"/>
                    <a:pt x="1263" y="860"/>
                  </a:cubicBezTo>
                  <a:cubicBezTo>
                    <a:pt x="1263" y="921"/>
                    <a:pt x="1387" y="910"/>
                    <a:pt x="1384" y="927"/>
                  </a:cubicBezTo>
                  <a:cubicBezTo>
                    <a:pt x="1376" y="976"/>
                    <a:pt x="1435" y="1007"/>
                    <a:pt x="1424" y="1054"/>
                  </a:cubicBezTo>
                  <a:cubicBezTo>
                    <a:pt x="1423" y="1059"/>
                    <a:pt x="1390" y="1141"/>
                    <a:pt x="1384" y="1128"/>
                  </a:cubicBezTo>
                  <a:cubicBezTo>
                    <a:pt x="1338" y="1168"/>
                    <a:pt x="1273" y="1239"/>
                    <a:pt x="1202" y="1136"/>
                  </a:cubicBezTo>
                  <a:cubicBezTo>
                    <a:pt x="1201" y="1137"/>
                    <a:pt x="1140" y="1166"/>
                    <a:pt x="1172" y="1185"/>
                  </a:cubicBezTo>
                  <a:cubicBezTo>
                    <a:pt x="1158" y="1185"/>
                    <a:pt x="1139" y="1195"/>
                    <a:pt x="1144" y="1161"/>
                  </a:cubicBezTo>
                  <a:cubicBezTo>
                    <a:pt x="1143" y="1168"/>
                    <a:pt x="1141" y="1167"/>
                    <a:pt x="1137" y="1158"/>
                  </a:cubicBezTo>
                  <a:cubicBezTo>
                    <a:pt x="1130" y="1175"/>
                    <a:pt x="1121" y="1266"/>
                    <a:pt x="1099" y="1250"/>
                  </a:cubicBezTo>
                  <a:cubicBezTo>
                    <a:pt x="1099" y="1254"/>
                    <a:pt x="1098" y="1286"/>
                    <a:pt x="1099" y="1291"/>
                  </a:cubicBezTo>
                  <a:cubicBezTo>
                    <a:pt x="1071" y="1262"/>
                    <a:pt x="1031" y="1238"/>
                    <a:pt x="1016" y="1195"/>
                  </a:cubicBezTo>
                  <a:cubicBezTo>
                    <a:pt x="1020" y="1200"/>
                    <a:pt x="1022" y="1205"/>
                    <a:pt x="1020" y="1212"/>
                  </a:cubicBezTo>
                  <a:cubicBezTo>
                    <a:pt x="1023" y="1211"/>
                    <a:pt x="926" y="1188"/>
                    <a:pt x="928" y="1185"/>
                  </a:cubicBezTo>
                  <a:cubicBezTo>
                    <a:pt x="922" y="1153"/>
                    <a:pt x="937" y="1177"/>
                    <a:pt x="949" y="1164"/>
                  </a:cubicBezTo>
                  <a:cubicBezTo>
                    <a:pt x="921" y="1192"/>
                    <a:pt x="752" y="1223"/>
                    <a:pt x="725" y="1213"/>
                  </a:cubicBezTo>
                  <a:cubicBezTo>
                    <a:pt x="693" y="1200"/>
                    <a:pt x="677" y="1154"/>
                    <a:pt x="640" y="1177"/>
                  </a:cubicBezTo>
                  <a:cubicBezTo>
                    <a:pt x="645" y="1192"/>
                    <a:pt x="541" y="1133"/>
                    <a:pt x="549" y="1132"/>
                  </a:cubicBezTo>
                  <a:cubicBezTo>
                    <a:pt x="552" y="1127"/>
                    <a:pt x="556" y="1122"/>
                    <a:pt x="560" y="1117"/>
                  </a:cubicBezTo>
                  <a:cubicBezTo>
                    <a:pt x="532" y="1117"/>
                    <a:pt x="425" y="1150"/>
                    <a:pt x="439" y="1194"/>
                  </a:cubicBezTo>
                  <a:cubicBezTo>
                    <a:pt x="442" y="1203"/>
                    <a:pt x="537" y="1243"/>
                    <a:pt x="484" y="1253"/>
                  </a:cubicBezTo>
                  <a:cubicBezTo>
                    <a:pt x="416" y="1266"/>
                    <a:pt x="343" y="1223"/>
                    <a:pt x="319" y="1277"/>
                  </a:cubicBezTo>
                  <a:cubicBezTo>
                    <a:pt x="304" y="1311"/>
                    <a:pt x="342" y="1345"/>
                    <a:pt x="294" y="1358"/>
                  </a:cubicBezTo>
                  <a:cubicBezTo>
                    <a:pt x="265" y="1366"/>
                    <a:pt x="238" y="1493"/>
                    <a:pt x="285" y="1493"/>
                  </a:cubicBezTo>
                  <a:cubicBezTo>
                    <a:pt x="320" y="1493"/>
                    <a:pt x="258" y="1590"/>
                    <a:pt x="210" y="1527"/>
                  </a:cubicBezTo>
                  <a:cubicBezTo>
                    <a:pt x="204" y="1539"/>
                    <a:pt x="149" y="1521"/>
                    <a:pt x="161" y="1580"/>
                  </a:cubicBezTo>
                  <a:cubicBezTo>
                    <a:pt x="196" y="1547"/>
                    <a:pt x="234" y="1739"/>
                    <a:pt x="237" y="1740"/>
                  </a:cubicBezTo>
                  <a:cubicBezTo>
                    <a:pt x="215" y="1742"/>
                    <a:pt x="179" y="1777"/>
                    <a:pt x="177" y="1781"/>
                  </a:cubicBezTo>
                  <a:cubicBezTo>
                    <a:pt x="169" y="1813"/>
                    <a:pt x="220" y="1800"/>
                    <a:pt x="201" y="1839"/>
                  </a:cubicBezTo>
                  <a:cubicBezTo>
                    <a:pt x="192" y="1857"/>
                    <a:pt x="187" y="1860"/>
                    <a:pt x="179" y="1882"/>
                  </a:cubicBezTo>
                  <a:cubicBezTo>
                    <a:pt x="159" y="1935"/>
                    <a:pt x="127" y="1957"/>
                    <a:pt x="127" y="2013"/>
                  </a:cubicBezTo>
                  <a:cubicBezTo>
                    <a:pt x="96" y="1993"/>
                    <a:pt x="98" y="2032"/>
                    <a:pt x="77" y="2044"/>
                  </a:cubicBezTo>
                  <a:cubicBezTo>
                    <a:pt x="90" y="2056"/>
                    <a:pt x="115" y="2037"/>
                    <a:pt x="135" y="2044"/>
                  </a:cubicBezTo>
                  <a:cubicBezTo>
                    <a:pt x="100" y="2078"/>
                    <a:pt x="34" y="2218"/>
                    <a:pt x="40" y="2222"/>
                  </a:cubicBezTo>
                  <a:cubicBezTo>
                    <a:pt x="0" y="2251"/>
                    <a:pt x="11" y="2296"/>
                    <a:pt x="48" y="2316"/>
                  </a:cubicBezTo>
                  <a:cubicBezTo>
                    <a:pt x="67" y="2326"/>
                    <a:pt x="120" y="2357"/>
                    <a:pt x="123" y="2382"/>
                  </a:cubicBezTo>
                  <a:cubicBezTo>
                    <a:pt x="125" y="2393"/>
                    <a:pt x="113" y="2426"/>
                    <a:pt x="127" y="2431"/>
                  </a:cubicBezTo>
                  <a:cubicBezTo>
                    <a:pt x="146" y="2408"/>
                    <a:pt x="131" y="2415"/>
                    <a:pt x="142" y="2420"/>
                  </a:cubicBezTo>
                  <a:cubicBezTo>
                    <a:pt x="122" y="2437"/>
                    <a:pt x="59" y="2450"/>
                    <a:pt x="51" y="2492"/>
                  </a:cubicBezTo>
                  <a:cubicBezTo>
                    <a:pt x="49" y="2502"/>
                    <a:pt x="34" y="2508"/>
                    <a:pt x="36" y="2515"/>
                  </a:cubicBezTo>
                  <a:cubicBezTo>
                    <a:pt x="38" y="2527"/>
                    <a:pt x="102" y="2624"/>
                    <a:pt x="108" y="2619"/>
                  </a:cubicBezTo>
                  <a:cubicBezTo>
                    <a:pt x="101" y="2624"/>
                    <a:pt x="91" y="2646"/>
                    <a:pt x="81" y="2648"/>
                  </a:cubicBezTo>
                  <a:cubicBezTo>
                    <a:pt x="104" y="2663"/>
                    <a:pt x="195" y="2700"/>
                    <a:pt x="172" y="2746"/>
                  </a:cubicBezTo>
                  <a:cubicBezTo>
                    <a:pt x="221" y="2775"/>
                    <a:pt x="247" y="2833"/>
                    <a:pt x="245" y="2845"/>
                  </a:cubicBezTo>
                  <a:cubicBezTo>
                    <a:pt x="237" y="2898"/>
                    <a:pt x="346" y="2809"/>
                    <a:pt x="345" y="2810"/>
                  </a:cubicBezTo>
                  <a:cubicBezTo>
                    <a:pt x="371" y="2797"/>
                    <a:pt x="398" y="2789"/>
                    <a:pt x="424" y="2777"/>
                  </a:cubicBezTo>
                  <a:cubicBezTo>
                    <a:pt x="458" y="2762"/>
                    <a:pt x="435" y="2792"/>
                    <a:pt x="454" y="2796"/>
                  </a:cubicBezTo>
                  <a:cubicBezTo>
                    <a:pt x="396" y="2851"/>
                    <a:pt x="659" y="2947"/>
                    <a:pt x="678" y="2963"/>
                  </a:cubicBezTo>
                  <a:cubicBezTo>
                    <a:pt x="641" y="2970"/>
                    <a:pt x="670" y="3032"/>
                    <a:pt x="648" y="3049"/>
                  </a:cubicBezTo>
                  <a:cubicBezTo>
                    <a:pt x="624" y="3053"/>
                    <a:pt x="591" y="3020"/>
                    <a:pt x="567" y="3020"/>
                  </a:cubicBezTo>
                  <a:cubicBezTo>
                    <a:pt x="605" y="3020"/>
                    <a:pt x="604" y="3107"/>
                    <a:pt x="666" y="3085"/>
                  </a:cubicBezTo>
                  <a:cubicBezTo>
                    <a:pt x="757" y="3053"/>
                    <a:pt x="737" y="3104"/>
                    <a:pt x="758" y="3174"/>
                  </a:cubicBezTo>
                  <a:cubicBezTo>
                    <a:pt x="803" y="3322"/>
                    <a:pt x="905" y="3198"/>
                    <a:pt x="955" y="3157"/>
                  </a:cubicBezTo>
                  <a:cubicBezTo>
                    <a:pt x="971" y="3253"/>
                    <a:pt x="1241" y="3231"/>
                    <a:pt x="1145" y="3343"/>
                  </a:cubicBezTo>
                  <a:cubicBezTo>
                    <a:pt x="1170" y="3322"/>
                    <a:pt x="1229" y="3342"/>
                    <a:pt x="1249" y="3311"/>
                  </a:cubicBezTo>
                  <a:cubicBezTo>
                    <a:pt x="1273" y="3273"/>
                    <a:pt x="1317" y="3332"/>
                    <a:pt x="1342" y="3331"/>
                  </a:cubicBezTo>
                  <a:cubicBezTo>
                    <a:pt x="1362" y="3331"/>
                    <a:pt x="1396" y="3311"/>
                    <a:pt x="1424" y="3311"/>
                  </a:cubicBezTo>
                  <a:cubicBezTo>
                    <a:pt x="1517" y="3310"/>
                    <a:pt x="1449" y="3548"/>
                    <a:pt x="1413" y="3584"/>
                  </a:cubicBezTo>
                  <a:cubicBezTo>
                    <a:pt x="1427" y="3570"/>
                    <a:pt x="1455" y="3662"/>
                    <a:pt x="1460" y="3669"/>
                  </a:cubicBezTo>
                  <a:cubicBezTo>
                    <a:pt x="1462" y="3665"/>
                    <a:pt x="1463" y="3665"/>
                    <a:pt x="1464" y="3669"/>
                  </a:cubicBezTo>
                  <a:cubicBezTo>
                    <a:pt x="1487" y="3661"/>
                    <a:pt x="1446" y="3659"/>
                    <a:pt x="1468" y="3647"/>
                  </a:cubicBezTo>
                  <a:cubicBezTo>
                    <a:pt x="1468" y="3663"/>
                    <a:pt x="1521" y="3720"/>
                    <a:pt x="1521" y="3688"/>
                  </a:cubicBezTo>
                  <a:cubicBezTo>
                    <a:pt x="1530" y="3701"/>
                    <a:pt x="1555" y="3762"/>
                    <a:pt x="1555" y="3774"/>
                  </a:cubicBezTo>
                  <a:cubicBezTo>
                    <a:pt x="1555" y="3808"/>
                    <a:pt x="1668" y="3841"/>
                    <a:pt x="1677" y="3886"/>
                  </a:cubicBezTo>
                  <a:cubicBezTo>
                    <a:pt x="1705" y="3739"/>
                    <a:pt x="1793" y="3890"/>
                    <a:pt x="1853" y="3883"/>
                  </a:cubicBezTo>
                  <a:cubicBezTo>
                    <a:pt x="1893" y="3879"/>
                    <a:pt x="1935" y="3929"/>
                    <a:pt x="1965" y="3886"/>
                  </a:cubicBezTo>
                  <a:cubicBezTo>
                    <a:pt x="1986" y="3856"/>
                    <a:pt x="2083" y="3859"/>
                    <a:pt x="2083" y="3884"/>
                  </a:cubicBezTo>
                  <a:cubicBezTo>
                    <a:pt x="2085" y="3899"/>
                    <a:pt x="2050" y="3818"/>
                    <a:pt x="2082" y="3833"/>
                  </a:cubicBezTo>
                  <a:cubicBezTo>
                    <a:pt x="2099" y="3841"/>
                    <a:pt x="2139" y="3904"/>
                    <a:pt x="2129" y="3894"/>
                  </a:cubicBezTo>
                  <a:cubicBezTo>
                    <a:pt x="2202" y="3830"/>
                    <a:pt x="2174" y="3949"/>
                    <a:pt x="2178" y="3951"/>
                  </a:cubicBezTo>
                  <a:cubicBezTo>
                    <a:pt x="2156" y="3945"/>
                    <a:pt x="2136" y="3931"/>
                    <a:pt x="2119" y="3942"/>
                  </a:cubicBezTo>
                  <a:cubicBezTo>
                    <a:pt x="2108" y="3949"/>
                    <a:pt x="2168" y="4022"/>
                    <a:pt x="2189" y="4030"/>
                  </a:cubicBezTo>
                  <a:cubicBezTo>
                    <a:pt x="2195" y="4024"/>
                    <a:pt x="2195" y="4018"/>
                    <a:pt x="2189" y="4011"/>
                  </a:cubicBezTo>
                  <a:cubicBezTo>
                    <a:pt x="2189" y="4011"/>
                    <a:pt x="2241" y="4023"/>
                    <a:pt x="2246" y="4023"/>
                  </a:cubicBezTo>
                  <a:cubicBezTo>
                    <a:pt x="2236" y="4033"/>
                    <a:pt x="2225" y="4046"/>
                    <a:pt x="2212" y="4053"/>
                  </a:cubicBezTo>
                  <a:cubicBezTo>
                    <a:pt x="2247" y="4082"/>
                    <a:pt x="2320" y="4133"/>
                    <a:pt x="2231" y="4133"/>
                  </a:cubicBezTo>
                  <a:cubicBezTo>
                    <a:pt x="2244" y="4144"/>
                    <a:pt x="2252" y="4158"/>
                    <a:pt x="2254" y="4174"/>
                  </a:cubicBezTo>
                  <a:cubicBezTo>
                    <a:pt x="2230" y="4186"/>
                    <a:pt x="2199" y="4181"/>
                    <a:pt x="2174" y="4187"/>
                  </a:cubicBezTo>
                  <a:cubicBezTo>
                    <a:pt x="2154" y="4191"/>
                    <a:pt x="2111" y="4147"/>
                    <a:pt x="2100" y="4154"/>
                  </a:cubicBezTo>
                  <a:cubicBezTo>
                    <a:pt x="2073" y="4173"/>
                    <a:pt x="2117" y="4215"/>
                    <a:pt x="2094" y="4239"/>
                  </a:cubicBezTo>
                  <a:cubicBezTo>
                    <a:pt x="2022" y="4184"/>
                    <a:pt x="2092" y="4330"/>
                    <a:pt x="2047" y="4330"/>
                  </a:cubicBezTo>
                  <a:cubicBezTo>
                    <a:pt x="2034" y="4330"/>
                    <a:pt x="1961" y="4348"/>
                    <a:pt x="1982" y="4365"/>
                  </a:cubicBezTo>
                  <a:cubicBezTo>
                    <a:pt x="2032" y="4404"/>
                    <a:pt x="1913" y="4469"/>
                    <a:pt x="1908" y="4448"/>
                  </a:cubicBezTo>
                  <a:cubicBezTo>
                    <a:pt x="1887" y="4496"/>
                    <a:pt x="1842" y="4516"/>
                    <a:pt x="1821" y="4550"/>
                  </a:cubicBezTo>
                  <a:cubicBezTo>
                    <a:pt x="1805" y="4573"/>
                    <a:pt x="1851" y="4595"/>
                    <a:pt x="1851" y="4575"/>
                  </a:cubicBezTo>
                  <a:cubicBezTo>
                    <a:pt x="1851" y="4526"/>
                    <a:pt x="1947" y="4579"/>
                    <a:pt x="1962" y="4596"/>
                  </a:cubicBezTo>
                  <a:cubicBezTo>
                    <a:pt x="1885" y="4578"/>
                    <a:pt x="1952" y="4744"/>
                    <a:pt x="1992" y="4691"/>
                  </a:cubicBezTo>
                  <a:cubicBezTo>
                    <a:pt x="2009" y="4711"/>
                    <a:pt x="2106" y="4735"/>
                    <a:pt x="2103" y="4761"/>
                  </a:cubicBezTo>
                  <a:cubicBezTo>
                    <a:pt x="2097" y="4806"/>
                    <a:pt x="2093" y="4819"/>
                    <a:pt x="2133" y="4855"/>
                  </a:cubicBezTo>
                  <a:cubicBezTo>
                    <a:pt x="2139" y="4849"/>
                    <a:pt x="2133" y="4855"/>
                    <a:pt x="2133" y="4855"/>
                  </a:cubicBezTo>
                  <a:lnTo>
                    <a:pt x="2133" y="4855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4" name="Freeform 8">
              <a:extLst>
                <a:ext uri="{FF2B5EF4-FFF2-40B4-BE49-F238E27FC236}">
                  <a16:creationId xmlns:a16="http://schemas.microsoft.com/office/drawing/2014/main" id="{A5F7570B-EA6B-7954-A543-A08E259CA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" y="570"/>
              <a:ext cx="1401" cy="1078"/>
            </a:xfrm>
            <a:custGeom>
              <a:avLst/>
              <a:gdLst>
                <a:gd name="T0" fmla="*/ 1529 w 6170"/>
                <a:gd name="T1" fmla="*/ 4651 h 4755"/>
                <a:gd name="T2" fmla="*/ 1596 w 6170"/>
                <a:gd name="T3" fmla="*/ 4524 h 4755"/>
                <a:gd name="T4" fmla="*/ 1680 w 6170"/>
                <a:gd name="T5" fmla="*/ 4339 h 4755"/>
                <a:gd name="T6" fmla="*/ 1920 w 6170"/>
                <a:gd name="T7" fmla="*/ 4233 h 4755"/>
                <a:gd name="T8" fmla="*/ 2245 w 6170"/>
                <a:gd name="T9" fmla="*/ 4149 h 4755"/>
                <a:gd name="T10" fmla="*/ 2664 w 6170"/>
                <a:gd name="T11" fmla="*/ 4107 h 4755"/>
                <a:gd name="T12" fmla="*/ 2919 w 6170"/>
                <a:gd name="T13" fmla="*/ 4130 h 4755"/>
                <a:gd name="T14" fmla="*/ 3321 w 6170"/>
                <a:gd name="T15" fmla="*/ 3921 h 4755"/>
                <a:gd name="T16" fmla="*/ 3489 w 6170"/>
                <a:gd name="T17" fmla="*/ 3853 h 4755"/>
                <a:gd name="T18" fmla="*/ 3723 w 6170"/>
                <a:gd name="T19" fmla="*/ 3707 h 4755"/>
                <a:gd name="T20" fmla="*/ 4203 w 6170"/>
                <a:gd name="T21" fmla="*/ 3762 h 4755"/>
                <a:gd name="T22" fmla="*/ 4472 w 6170"/>
                <a:gd name="T23" fmla="*/ 3739 h 4755"/>
                <a:gd name="T24" fmla="*/ 4741 w 6170"/>
                <a:gd name="T25" fmla="*/ 3781 h 4755"/>
                <a:gd name="T26" fmla="*/ 4814 w 6170"/>
                <a:gd name="T27" fmla="*/ 3549 h 4755"/>
                <a:gd name="T28" fmla="*/ 4846 w 6170"/>
                <a:gd name="T29" fmla="*/ 3426 h 4755"/>
                <a:gd name="T30" fmla="*/ 5019 w 6170"/>
                <a:gd name="T31" fmla="*/ 3450 h 4755"/>
                <a:gd name="T32" fmla="*/ 5012 w 6170"/>
                <a:gd name="T33" fmla="*/ 3367 h 4755"/>
                <a:gd name="T34" fmla="*/ 5198 w 6170"/>
                <a:gd name="T35" fmla="*/ 3219 h 4755"/>
                <a:gd name="T36" fmla="*/ 5293 w 6170"/>
                <a:gd name="T37" fmla="*/ 3040 h 4755"/>
                <a:gd name="T38" fmla="*/ 5072 w 6170"/>
                <a:gd name="T39" fmla="*/ 2602 h 4755"/>
                <a:gd name="T40" fmla="*/ 4999 w 6170"/>
                <a:gd name="T41" fmla="*/ 2058 h 4755"/>
                <a:gd name="T42" fmla="*/ 5217 w 6170"/>
                <a:gd name="T43" fmla="*/ 1821 h 4755"/>
                <a:gd name="T44" fmla="*/ 5372 w 6170"/>
                <a:gd name="T45" fmla="*/ 1494 h 4755"/>
                <a:gd name="T46" fmla="*/ 5479 w 6170"/>
                <a:gd name="T47" fmla="*/ 1437 h 4755"/>
                <a:gd name="T48" fmla="*/ 5764 w 6170"/>
                <a:gd name="T49" fmla="*/ 1435 h 4755"/>
                <a:gd name="T50" fmla="*/ 5897 w 6170"/>
                <a:gd name="T51" fmla="*/ 936 h 4755"/>
                <a:gd name="T52" fmla="*/ 5912 w 6170"/>
                <a:gd name="T53" fmla="*/ 419 h 4755"/>
                <a:gd name="T54" fmla="*/ 5699 w 6170"/>
                <a:gd name="T55" fmla="*/ 216 h 4755"/>
                <a:gd name="T56" fmla="*/ 5209 w 6170"/>
                <a:gd name="T57" fmla="*/ 157 h 4755"/>
                <a:gd name="T58" fmla="*/ 4966 w 6170"/>
                <a:gd name="T59" fmla="*/ 241 h 4755"/>
                <a:gd name="T60" fmla="*/ 5069 w 6170"/>
                <a:gd name="T61" fmla="*/ 438 h 4755"/>
                <a:gd name="T62" fmla="*/ 5217 w 6170"/>
                <a:gd name="T63" fmla="*/ 703 h 4755"/>
                <a:gd name="T64" fmla="*/ 5115 w 6170"/>
                <a:gd name="T65" fmla="*/ 900 h 4755"/>
                <a:gd name="T66" fmla="*/ 4507 w 6170"/>
                <a:gd name="T67" fmla="*/ 1097 h 4755"/>
                <a:gd name="T68" fmla="*/ 3902 w 6170"/>
                <a:gd name="T69" fmla="*/ 1213 h 4755"/>
                <a:gd name="T70" fmla="*/ 3606 w 6170"/>
                <a:gd name="T71" fmla="*/ 1278 h 4755"/>
                <a:gd name="T72" fmla="*/ 3377 w 6170"/>
                <a:gd name="T73" fmla="*/ 1499 h 4755"/>
                <a:gd name="T74" fmla="*/ 2929 w 6170"/>
                <a:gd name="T75" fmla="*/ 1485 h 4755"/>
                <a:gd name="T76" fmla="*/ 2592 w 6170"/>
                <a:gd name="T77" fmla="*/ 1484 h 4755"/>
                <a:gd name="T78" fmla="*/ 2220 w 6170"/>
                <a:gd name="T79" fmla="*/ 1544 h 4755"/>
                <a:gd name="T80" fmla="*/ 1896 w 6170"/>
                <a:gd name="T81" fmla="*/ 2009 h 4755"/>
                <a:gd name="T82" fmla="*/ 1646 w 6170"/>
                <a:gd name="T83" fmla="*/ 1870 h 4755"/>
                <a:gd name="T84" fmla="*/ 1426 w 6170"/>
                <a:gd name="T85" fmla="*/ 2082 h 4755"/>
                <a:gd name="T86" fmla="*/ 1111 w 6170"/>
                <a:gd name="T87" fmla="*/ 2111 h 4755"/>
                <a:gd name="T88" fmla="*/ 884 w 6170"/>
                <a:gd name="T89" fmla="*/ 2407 h 4755"/>
                <a:gd name="T90" fmla="*/ 535 w 6170"/>
                <a:gd name="T91" fmla="*/ 2374 h 4755"/>
                <a:gd name="T92" fmla="*/ 21 w 6170"/>
                <a:gd name="T93" fmla="*/ 2778 h 4755"/>
                <a:gd name="T94" fmla="*/ 495 w 6170"/>
                <a:gd name="T95" fmla="*/ 3146 h 4755"/>
                <a:gd name="T96" fmla="*/ 898 w 6170"/>
                <a:gd name="T97" fmla="*/ 3182 h 4755"/>
                <a:gd name="T98" fmla="*/ 842 w 6170"/>
                <a:gd name="T99" fmla="*/ 3639 h 4755"/>
                <a:gd name="T100" fmla="*/ 909 w 6170"/>
                <a:gd name="T101" fmla="*/ 3906 h 4755"/>
                <a:gd name="T102" fmla="*/ 1000 w 6170"/>
                <a:gd name="T103" fmla="*/ 4229 h 4755"/>
                <a:gd name="T104" fmla="*/ 957 w 6170"/>
                <a:gd name="T105" fmla="*/ 4359 h 4755"/>
                <a:gd name="T106" fmla="*/ 805 w 6170"/>
                <a:gd name="T107" fmla="*/ 4355 h 4755"/>
                <a:gd name="T108" fmla="*/ 845 w 6170"/>
                <a:gd name="T109" fmla="*/ 4419 h 4755"/>
                <a:gd name="T110" fmla="*/ 989 w 6170"/>
                <a:gd name="T111" fmla="*/ 4597 h 4755"/>
                <a:gd name="T112" fmla="*/ 1185 w 6170"/>
                <a:gd name="T113" fmla="*/ 4603 h 4755"/>
                <a:gd name="T114" fmla="*/ 1327 w 6170"/>
                <a:gd name="T115" fmla="*/ 4727 h 4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170" h="4755">
                  <a:moveTo>
                    <a:pt x="1339" y="4704"/>
                  </a:moveTo>
                  <a:cubicBezTo>
                    <a:pt x="1356" y="4689"/>
                    <a:pt x="1356" y="4675"/>
                    <a:pt x="1339" y="4661"/>
                  </a:cubicBezTo>
                  <a:cubicBezTo>
                    <a:pt x="1370" y="4686"/>
                    <a:pt x="1413" y="4617"/>
                    <a:pt x="1441" y="4612"/>
                  </a:cubicBezTo>
                  <a:cubicBezTo>
                    <a:pt x="1472" y="4606"/>
                    <a:pt x="1498" y="4651"/>
                    <a:pt x="1529" y="4651"/>
                  </a:cubicBezTo>
                  <a:cubicBezTo>
                    <a:pt x="1563" y="4650"/>
                    <a:pt x="1531" y="4612"/>
                    <a:pt x="1540" y="4605"/>
                  </a:cubicBezTo>
                  <a:cubicBezTo>
                    <a:pt x="1541" y="4591"/>
                    <a:pt x="1571" y="4620"/>
                    <a:pt x="1578" y="4592"/>
                  </a:cubicBezTo>
                  <a:cubicBezTo>
                    <a:pt x="1583" y="4575"/>
                    <a:pt x="1564" y="4538"/>
                    <a:pt x="1579" y="4525"/>
                  </a:cubicBezTo>
                  <a:cubicBezTo>
                    <a:pt x="1588" y="4532"/>
                    <a:pt x="1593" y="4532"/>
                    <a:pt x="1596" y="4524"/>
                  </a:cubicBezTo>
                  <a:cubicBezTo>
                    <a:pt x="1692" y="4644"/>
                    <a:pt x="1640" y="4439"/>
                    <a:pt x="1627" y="4457"/>
                  </a:cubicBezTo>
                  <a:cubicBezTo>
                    <a:pt x="1633" y="4449"/>
                    <a:pt x="1669" y="4450"/>
                    <a:pt x="1680" y="4445"/>
                  </a:cubicBezTo>
                  <a:cubicBezTo>
                    <a:pt x="1680" y="4445"/>
                    <a:pt x="1673" y="4421"/>
                    <a:pt x="1676" y="4414"/>
                  </a:cubicBezTo>
                  <a:cubicBezTo>
                    <a:pt x="1683" y="4395"/>
                    <a:pt x="1657" y="4359"/>
                    <a:pt x="1680" y="4339"/>
                  </a:cubicBezTo>
                  <a:cubicBezTo>
                    <a:pt x="1688" y="4378"/>
                    <a:pt x="1775" y="4334"/>
                    <a:pt x="1775" y="4324"/>
                  </a:cubicBezTo>
                  <a:cubicBezTo>
                    <a:pt x="1799" y="4313"/>
                    <a:pt x="1742" y="4310"/>
                    <a:pt x="1795" y="4292"/>
                  </a:cubicBezTo>
                  <a:cubicBezTo>
                    <a:pt x="1817" y="4285"/>
                    <a:pt x="1851" y="4274"/>
                    <a:pt x="1851" y="4244"/>
                  </a:cubicBezTo>
                  <a:cubicBezTo>
                    <a:pt x="1868" y="4262"/>
                    <a:pt x="1917" y="4235"/>
                    <a:pt x="1920" y="4233"/>
                  </a:cubicBezTo>
                  <a:cubicBezTo>
                    <a:pt x="1914" y="4260"/>
                    <a:pt x="1976" y="4280"/>
                    <a:pt x="1994" y="4278"/>
                  </a:cubicBezTo>
                  <a:cubicBezTo>
                    <a:pt x="2012" y="4275"/>
                    <a:pt x="2165" y="4232"/>
                    <a:pt x="2155" y="4221"/>
                  </a:cubicBezTo>
                  <a:cubicBezTo>
                    <a:pt x="2156" y="4203"/>
                    <a:pt x="2151" y="4187"/>
                    <a:pt x="2140" y="4172"/>
                  </a:cubicBezTo>
                  <a:cubicBezTo>
                    <a:pt x="2209" y="4185"/>
                    <a:pt x="2191" y="4159"/>
                    <a:pt x="2245" y="4149"/>
                  </a:cubicBezTo>
                  <a:cubicBezTo>
                    <a:pt x="2284" y="4149"/>
                    <a:pt x="2292" y="4054"/>
                    <a:pt x="2343" y="4054"/>
                  </a:cubicBezTo>
                  <a:cubicBezTo>
                    <a:pt x="2357" y="4054"/>
                    <a:pt x="2336" y="4138"/>
                    <a:pt x="2336" y="4138"/>
                  </a:cubicBezTo>
                  <a:cubicBezTo>
                    <a:pt x="2421" y="4138"/>
                    <a:pt x="2517" y="4173"/>
                    <a:pt x="2605" y="4169"/>
                  </a:cubicBezTo>
                  <a:cubicBezTo>
                    <a:pt x="2619" y="4168"/>
                    <a:pt x="2617" y="4107"/>
                    <a:pt x="2664" y="4107"/>
                  </a:cubicBezTo>
                  <a:cubicBezTo>
                    <a:pt x="2650" y="4118"/>
                    <a:pt x="2651" y="4127"/>
                    <a:pt x="2666" y="4134"/>
                  </a:cubicBezTo>
                  <a:cubicBezTo>
                    <a:pt x="2696" y="4134"/>
                    <a:pt x="2822" y="3971"/>
                    <a:pt x="2843" y="3993"/>
                  </a:cubicBezTo>
                  <a:cubicBezTo>
                    <a:pt x="2844" y="3996"/>
                    <a:pt x="2885" y="4021"/>
                    <a:pt x="2873" y="4028"/>
                  </a:cubicBezTo>
                  <a:cubicBezTo>
                    <a:pt x="2911" y="4007"/>
                    <a:pt x="2907" y="4113"/>
                    <a:pt x="2919" y="4130"/>
                  </a:cubicBezTo>
                  <a:cubicBezTo>
                    <a:pt x="2935" y="4114"/>
                    <a:pt x="2979" y="4111"/>
                    <a:pt x="3000" y="4100"/>
                  </a:cubicBezTo>
                  <a:cubicBezTo>
                    <a:pt x="3044" y="4078"/>
                    <a:pt x="3008" y="4068"/>
                    <a:pt x="3025" y="4039"/>
                  </a:cubicBezTo>
                  <a:cubicBezTo>
                    <a:pt x="3059" y="3981"/>
                    <a:pt x="3169" y="3947"/>
                    <a:pt x="3185" y="4001"/>
                  </a:cubicBezTo>
                  <a:cubicBezTo>
                    <a:pt x="3213" y="3965"/>
                    <a:pt x="3319" y="3979"/>
                    <a:pt x="3321" y="3921"/>
                  </a:cubicBezTo>
                  <a:cubicBezTo>
                    <a:pt x="3342" y="3978"/>
                    <a:pt x="3358" y="3820"/>
                    <a:pt x="3348" y="3830"/>
                  </a:cubicBezTo>
                  <a:cubicBezTo>
                    <a:pt x="3376" y="3840"/>
                    <a:pt x="3397" y="3853"/>
                    <a:pt x="3415" y="3865"/>
                  </a:cubicBezTo>
                  <a:cubicBezTo>
                    <a:pt x="3428" y="3873"/>
                    <a:pt x="3442" y="3866"/>
                    <a:pt x="3454" y="3864"/>
                  </a:cubicBezTo>
                  <a:cubicBezTo>
                    <a:pt x="3518" y="3907"/>
                    <a:pt x="3427" y="3811"/>
                    <a:pt x="3489" y="3853"/>
                  </a:cubicBezTo>
                  <a:cubicBezTo>
                    <a:pt x="3474" y="3836"/>
                    <a:pt x="3466" y="3742"/>
                    <a:pt x="3466" y="3705"/>
                  </a:cubicBezTo>
                  <a:cubicBezTo>
                    <a:pt x="3466" y="3723"/>
                    <a:pt x="3540" y="3667"/>
                    <a:pt x="3542" y="3666"/>
                  </a:cubicBezTo>
                  <a:cubicBezTo>
                    <a:pt x="3576" y="3648"/>
                    <a:pt x="3648" y="3690"/>
                    <a:pt x="3644" y="3693"/>
                  </a:cubicBezTo>
                  <a:cubicBezTo>
                    <a:pt x="3681" y="3663"/>
                    <a:pt x="3658" y="3683"/>
                    <a:pt x="3723" y="3707"/>
                  </a:cubicBezTo>
                  <a:cubicBezTo>
                    <a:pt x="3735" y="3712"/>
                    <a:pt x="3795" y="3721"/>
                    <a:pt x="3781" y="3747"/>
                  </a:cubicBezTo>
                  <a:cubicBezTo>
                    <a:pt x="3822" y="3747"/>
                    <a:pt x="3989" y="3750"/>
                    <a:pt x="4005" y="3800"/>
                  </a:cubicBezTo>
                  <a:cubicBezTo>
                    <a:pt x="4026" y="3784"/>
                    <a:pt x="4121" y="3784"/>
                    <a:pt x="4142" y="3800"/>
                  </a:cubicBezTo>
                  <a:cubicBezTo>
                    <a:pt x="4129" y="3723"/>
                    <a:pt x="4163" y="3760"/>
                    <a:pt x="4203" y="3762"/>
                  </a:cubicBezTo>
                  <a:cubicBezTo>
                    <a:pt x="4144" y="3798"/>
                    <a:pt x="4268" y="3792"/>
                    <a:pt x="4281" y="3798"/>
                  </a:cubicBezTo>
                  <a:cubicBezTo>
                    <a:pt x="4289" y="3802"/>
                    <a:pt x="4370" y="3858"/>
                    <a:pt x="4358" y="3859"/>
                  </a:cubicBezTo>
                  <a:cubicBezTo>
                    <a:pt x="4372" y="3858"/>
                    <a:pt x="4388" y="3835"/>
                    <a:pt x="4381" y="3822"/>
                  </a:cubicBezTo>
                  <a:cubicBezTo>
                    <a:pt x="4391" y="3831"/>
                    <a:pt x="4466" y="3739"/>
                    <a:pt x="4472" y="3739"/>
                  </a:cubicBezTo>
                  <a:cubicBezTo>
                    <a:pt x="4479" y="3744"/>
                    <a:pt x="4567" y="3777"/>
                    <a:pt x="4567" y="3776"/>
                  </a:cubicBezTo>
                  <a:cubicBezTo>
                    <a:pt x="4574" y="3767"/>
                    <a:pt x="4578" y="3757"/>
                    <a:pt x="4579" y="3747"/>
                  </a:cubicBezTo>
                  <a:cubicBezTo>
                    <a:pt x="4593" y="3760"/>
                    <a:pt x="4743" y="3754"/>
                    <a:pt x="4733" y="3795"/>
                  </a:cubicBezTo>
                  <a:cubicBezTo>
                    <a:pt x="4733" y="3789"/>
                    <a:pt x="4735" y="3784"/>
                    <a:pt x="4741" y="3781"/>
                  </a:cubicBezTo>
                  <a:cubicBezTo>
                    <a:pt x="4728" y="3777"/>
                    <a:pt x="4802" y="3803"/>
                    <a:pt x="4784" y="3784"/>
                  </a:cubicBezTo>
                  <a:cubicBezTo>
                    <a:pt x="4784" y="3783"/>
                    <a:pt x="4804" y="3652"/>
                    <a:pt x="4795" y="3659"/>
                  </a:cubicBezTo>
                  <a:cubicBezTo>
                    <a:pt x="4873" y="3692"/>
                    <a:pt x="4812" y="3564"/>
                    <a:pt x="4852" y="3572"/>
                  </a:cubicBezTo>
                  <a:cubicBezTo>
                    <a:pt x="4842" y="3562"/>
                    <a:pt x="4831" y="3549"/>
                    <a:pt x="4814" y="3549"/>
                  </a:cubicBezTo>
                  <a:cubicBezTo>
                    <a:pt x="4825" y="3541"/>
                    <a:pt x="4824" y="3531"/>
                    <a:pt x="4816" y="3521"/>
                  </a:cubicBezTo>
                  <a:cubicBezTo>
                    <a:pt x="4784" y="3479"/>
                    <a:pt x="4838" y="3500"/>
                    <a:pt x="4856" y="3488"/>
                  </a:cubicBezTo>
                  <a:cubicBezTo>
                    <a:pt x="4839" y="3487"/>
                    <a:pt x="4826" y="3441"/>
                    <a:pt x="4826" y="3427"/>
                  </a:cubicBezTo>
                  <a:cubicBezTo>
                    <a:pt x="4833" y="3430"/>
                    <a:pt x="4839" y="3430"/>
                    <a:pt x="4846" y="3426"/>
                  </a:cubicBezTo>
                  <a:cubicBezTo>
                    <a:pt x="4845" y="3415"/>
                    <a:pt x="4813" y="3395"/>
                    <a:pt x="4807" y="3386"/>
                  </a:cubicBezTo>
                  <a:cubicBezTo>
                    <a:pt x="4821" y="3350"/>
                    <a:pt x="4866" y="3366"/>
                    <a:pt x="4899" y="3387"/>
                  </a:cubicBezTo>
                  <a:cubicBezTo>
                    <a:pt x="4923" y="3401"/>
                    <a:pt x="4946" y="3418"/>
                    <a:pt x="4968" y="3435"/>
                  </a:cubicBezTo>
                  <a:cubicBezTo>
                    <a:pt x="5003" y="3464"/>
                    <a:pt x="4993" y="3428"/>
                    <a:pt x="5019" y="3450"/>
                  </a:cubicBezTo>
                  <a:cubicBezTo>
                    <a:pt x="4994" y="3425"/>
                    <a:pt x="5019" y="3437"/>
                    <a:pt x="5019" y="3418"/>
                  </a:cubicBezTo>
                  <a:cubicBezTo>
                    <a:pt x="5019" y="3402"/>
                    <a:pt x="4983" y="3412"/>
                    <a:pt x="4978" y="3397"/>
                  </a:cubicBezTo>
                  <a:cubicBezTo>
                    <a:pt x="4996" y="3392"/>
                    <a:pt x="5005" y="3380"/>
                    <a:pt x="5023" y="3393"/>
                  </a:cubicBezTo>
                  <a:cubicBezTo>
                    <a:pt x="5019" y="3387"/>
                    <a:pt x="5009" y="3364"/>
                    <a:pt x="5012" y="3367"/>
                  </a:cubicBezTo>
                  <a:cubicBezTo>
                    <a:pt x="5039" y="3337"/>
                    <a:pt x="5042" y="3331"/>
                    <a:pt x="5042" y="3287"/>
                  </a:cubicBezTo>
                  <a:cubicBezTo>
                    <a:pt x="5069" y="3314"/>
                    <a:pt x="5135" y="3376"/>
                    <a:pt x="5122" y="3291"/>
                  </a:cubicBezTo>
                  <a:cubicBezTo>
                    <a:pt x="5151" y="3305"/>
                    <a:pt x="5169" y="3329"/>
                    <a:pt x="5203" y="3329"/>
                  </a:cubicBezTo>
                  <a:cubicBezTo>
                    <a:pt x="5210" y="3329"/>
                    <a:pt x="5218" y="3232"/>
                    <a:pt x="5198" y="3219"/>
                  </a:cubicBezTo>
                  <a:cubicBezTo>
                    <a:pt x="5233" y="3245"/>
                    <a:pt x="5204" y="3106"/>
                    <a:pt x="5198" y="3112"/>
                  </a:cubicBezTo>
                  <a:cubicBezTo>
                    <a:pt x="5187" y="3098"/>
                    <a:pt x="5168" y="3069"/>
                    <a:pt x="5200" y="3069"/>
                  </a:cubicBezTo>
                  <a:cubicBezTo>
                    <a:pt x="5265" y="3067"/>
                    <a:pt x="5218" y="3077"/>
                    <a:pt x="5239" y="3014"/>
                  </a:cubicBezTo>
                  <a:cubicBezTo>
                    <a:pt x="5253" y="3008"/>
                    <a:pt x="5279" y="3037"/>
                    <a:pt x="5293" y="3040"/>
                  </a:cubicBezTo>
                  <a:cubicBezTo>
                    <a:pt x="5271" y="3011"/>
                    <a:pt x="5271" y="2968"/>
                    <a:pt x="5256" y="2935"/>
                  </a:cubicBezTo>
                  <a:cubicBezTo>
                    <a:pt x="5240" y="2900"/>
                    <a:pt x="5180" y="2910"/>
                    <a:pt x="5148" y="2888"/>
                  </a:cubicBezTo>
                  <a:cubicBezTo>
                    <a:pt x="5183" y="2873"/>
                    <a:pt x="5161" y="2839"/>
                    <a:pt x="5138" y="2829"/>
                  </a:cubicBezTo>
                  <a:cubicBezTo>
                    <a:pt x="5111" y="2817"/>
                    <a:pt x="5103" y="2621"/>
                    <a:pt x="5072" y="2602"/>
                  </a:cubicBezTo>
                  <a:cubicBezTo>
                    <a:pt x="5039" y="2581"/>
                    <a:pt x="5021" y="2459"/>
                    <a:pt x="5004" y="2409"/>
                  </a:cubicBezTo>
                  <a:cubicBezTo>
                    <a:pt x="4983" y="2349"/>
                    <a:pt x="4932" y="2263"/>
                    <a:pt x="4985" y="2186"/>
                  </a:cubicBezTo>
                  <a:cubicBezTo>
                    <a:pt x="4978" y="2184"/>
                    <a:pt x="4914" y="2181"/>
                    <a:pt x="4920" y="2174"/>
                  </a:cubicBezTo>
                  <a:cubicBezTo>
                    <a:pt x="4920" y="2114"/>
                    <a:pt x="4955" y="2096"/>
                    <a:pt x="4999" y="2058"/>
                  </a:cubicBezTo>
                  <a:cubicBezTo>
                    <a:pt x="5071" y="1998"/>
                    <a:pt x="5045" y="2025"/>
                    <a:pt x="5047" y="1934"/>
                  </a:cubicBezTo>
                  <a:cubicBezTo>
                    <a:pt x="5049" y="1878"/>
                    <a:pt x="5073" y="1852"/>
                    <a:pt x="5121" y="1850"/>
                  </a:cubicBezTo>
                  <a:cubicBezTo>
                    <a:pt x="5160" y="1848"/>
                    <a:pt x="5184" y="1803"/>
                    <a:pt x="5218" y="1786"/>
                  </a:cubicBezTo>
                  <a:cubicBezTo>
                    <a:pt x="5211" y="1789"/>
                    <a:pt x="5221" y="1816"/>
                    <a:pt x="5217" y="1821"/>
                  </a:cubicBezTo>
                  <a:cubicBezTo>
                    <a:pt x="5235" y="1804"/>
                    <a:pt x="5288" y="1813"/>
                    <a:pt x="5238" y="1776"/>
                  </a:cubicBezTo>
                  <a:cubicBezTo>
                    <a:pt x="5219" y="1762"/>
                    <a:pt x="5241" y="1740"/>
                    <a:pt x="5249" y="1725"/>
                  </a:cubicBezTo>
                  <a:cubicBezTo>
                    <a:pt x="5257" y="1711"/>
                    <a:pt x="5336" y="1538"/>
                    <a:pt x="5353" y="1627"/>
                  </a:cubicBezTo>
                  <a:cubicBezTo>
                    <a:pt x="5377" y="1588"/>
                    <a:pt x="5411" y="1517"/>
                    <a:pt x="5372" y="1494"/>
                  </a:cubicBezTo>
                  <a:cubicBezTo>
                    <a:pt x="5396" y="1491"/>
                    <a:pt x="5386" y="1461"/>
                    <a:pt x="5407" y="1445"/>
                  </a:cubicBezTo>
                  <a:cubicBezTo>
                    <a:pt x="5400" y="1440"/>
                    <a:pt x="5357" y="1418"/>
                    <a:pt x="5365" y="1411"/>
                  </a:cubicBezTo>
                  <a:cubicBezTo>
                    <a:pt x="5398" y="1381"/>
                    <a:pt x="5466" y="1443"/>
                    <a:pt x="5505" y="1403"/>
                  </a:cubicBezTo>
                  <a:cubicBezTo>
                    <a:pt x="5506" y="1410"/>
                    <a:pt x="5481" y="1448"/>
                    <a:pt x="5479" y="1437"/>
                  </a:cubicBezTo>
                  <a:cubicBezTo>
                    <a:pt x="5497" y="1455"/>
                    <a:pt x="5537" y="1414"/>
                    <a:pt x="5545" y="1448"/>
                  </a:cubicBezTo>
                  <a:cubicBezTo>
                    <a:pt x="5550" y="1465"/>
                    <a:pt x="5579" y="1485"/>
                    <a:pt x="5591" y="1495"/>
                  </a:cubicBezTo>
                  <a:cubicBezTo>
                    <a:pt x="5623" y="1521"/>
                    <a:pt x="5659" y="1538"/>
                    <a:pt x="5697" y="1528"/>
                  </a:cubicBezTo>
                  <a:cubicBezTo>
                    <a:pt x="5757" y="1513"/>
                    <a:pt x="5758" y="1493"/>
                    <a:pt x="5764" y="1435"/>
                  </a:cubicBezTo>
                  <a:cubicBezTo>
                    <a:pt x="5766" y="1424"/>
                    <a:pt x="5812" y="1338"/>
                    <a:pt x="5796" y="1338"/>
                  </a:cubicBezTo>
                  <a:cubicBezTo>
                    <a:pt x="5902" y="1338"/>
                    <a:pt x="5926" y="1306"/>
                    <a:pt x="5994" y="1245"/>
                  </a:cubicBezTo>
                  <a:cubicBezTo>
                    <a:pt x="5954" y="1185"/>
                    <a:pt x="6123" y="1009"/>
                    <a:pt x="6135" y="954"/>
                  </a:cubicBezTo>
                  <a:cubicBezTo>
                    <a:pt x="6170" y="788"/>
                    <a:pt x="5984" y="932"/>
                    <a:pt x="5897" y="936"/>
                  </a:cubicBezTo>
                  <a:cubicBezTo>
                    <a:pt x="5897" y="935"/>
                    <a:pt x="5843" y="904"/>
                    <a:pt x="5843" y="880"/>
                  </a:cubicBezTo>
                  <a:cubicBezTo>
                    <a:pt x="5843" y="833"/>
                    <a:pt x="5915" y="770"/>
                    <a:pt x="5942" y="731"/>
                  </a:cubicBezTo>
                  <a:cubicBezTo>
                    <a:pt x="5947" y="724"/>
                    <a:pt x="6001" y="606"/>
                    <a:pt x="6005" y="606"/>
                  </a:cubicBezTo>
                  <a:cubicBezTo>
                    <a:pt x="6010" y="606"/>
                    <a:pt x="5916" y="431"/>
                    <a:pt x="5912" y="419"/>
                  </a:cubicBezTo>
                  <a:cubicBezTo>
                    <a:pt x="5857" y="480"/>
                    <a:pt x="5780" y="397"/>
                    <a:pt x="5832" y="408"/>
                  </a:cubicBezTo>
                  <a:cubicBezTo>
                    <a:pt x="5798" y="362"/>
                    <a:pt x="5753" y="350"/>
                    <a:pt x="5703" y="328"/>
                  </a:cubicBezTo>
                  <a:cubicBezTo>
                    <a:pt x="5709" y="303"/>
                    <a:pt x="5725" y="279"/>
                    <a:pt x="5734" y="255"/>
                  </a:cubicBezTo>
                  <a:cubicBezTo>
                    <a:pt x="5747" y="223"/>
                    <a:pt x="5712" y="179"/>
                    <a:pt x="5699" y="216"/>
                  </a:cubicBezTo>
                  <a:cubicBezTo>
                    <a:pt x="5687" y="246"/>
                    <a:pt x="5704" y="278"/>
                    <a:pt x="5683" y="309"/>
                  </a:cubicBezTo>
                  <a:cubicBezTo>
                    <a:pt x="5672" y="326"/>
                    <a:pt x="5617" y="307"/>
                    <a:pt x="5625" y="286"/>
                  </a:cubicBezTo>
                  <a:cubicBezTo>
                    <a:pt x="5662" y="184"/>
                    <a:pt x="5426" y="305"/>
                    <a:pt x="5409" y="305"/>
                  </a:cubicBezTo>
                  <a:cubicBezTo>
                    <a:pt x="5325" y="305"/>
                    <a:pt x="5301" y="68"/>
                    <a:pt x="5209" y="157"/>
                  </a:cubicBezTo>
                  <a:cubicBezTo>
                    <a:pt x="5209" y="209"/>
                    <a:pt x="5129" y="75"/>
                    <a:pt x="5130" y="77"/>
                  </a:cubicBezTo>
                  <a:cubicBezTo>
                    <a:pt x="5065" y="0"/>
                    <a:pt x="5025" y="196"/>
                    <a:pt x="4970" y="131"/>
                  </a:cubicBezTo>
                  <a:cubicBezTo>
                    <a:pt x="4970" y="134"/>
                    <a:pt x="4969" y="137"/>
                    <a:pt x="4966" y="138"/>
                  </a:cubicBezTo>
                  <a:cubicBezTo>
                    <a:pt x="4970" y="186"/>
                    <a:pt x="5043" y="195"/>
                    <a:pt x="4966" y="241"/>
                  </a:cubicBezTo>
                  <a:cubicBezTo>
                    <a:pt x="4994" y="273"/>
                    <a:pt x="4922" y="296"/>
                    <a:pt x="4902" y="287"/>
                  </a:cubicBezTo>
                  <a:cubicBezTo>
                    <a:pt x="4902" y="339"/>
                    <a:pt x="4934" y="342"/>
                    <a:pt x="4879" y="389"/>
                  </a:cubicBezTo>
                  <a:cubicBezTo>
                    <a:pt x="4883" y="389"/>
                    <a:pt x="4942" y="445"/>
                    <a:pt x="4951" y="454"/>
                  </a:cubicBezTo>
                  <a:cubicBezTo>
                    <a:pt x="4989" y="489"/>
                    <a:pt x="5026" y="432"/>
                    <a:pt x="5069" y="438"/>
                  </a:cubicBezTo>
                  <a:cubicBezTo>
                    <a:pt x="5202" y="459"/>
                    <a:pt x="5024" y="527"/>
                    <a:pt x="5008" y="537"/>
                  </a:cubicBezTo>
                  <a:cubicBezTo>
                    <a:pt x="5018" y="539"/>
                    <a:pt x="5072" y="571"/>
                    <a:pt x="5046" y="587"/>
                  </a:cubicBezTo>
                  <a:cubicBezTo>
                    <a:pt x="5043" y="584"/>
                    <a:pt x="5059" y="628"/>
                    <a:pt x="5105" y="635"/>
                  </a:cubicBezTo>
                  <a:cubicBezTo>
                    <a:pt x="5129" y="639"/>
                    <a:pt x="5216" y="695"/>
                    <a:pt x="5217" y="703"/>
                  </a:cubicBezTo>
                  <a:cubicBezTo>
                    <a:pt x="5215" y="679"/>
                    <a:pt x="5317" y="735"/>
                    <a:pt x="5300" y="735"/>
                  </a:cubicBezTo>
                  <a:cubicBezTo>
                    <a:pt x="5343" y="735"/>
                    <a:pt x="5282" y="826"/>
                    <a:pt x="5281" y="826"/>
                  </a:cubicBezTo>
                  <a:cubicBezTo>
                    <a:pt x="5261" y="833"/>
                    <a:pt x="5229" y="862"/>
                    <a:pt x="5249" y="919"/>
                  </a:cubicBezTo>
                  <a:cubicBezTo>
                    <a:pt x="5252" y="944"/>
                    <a:pt x="5109" y="905"/>
                    <a:pt x="5115" y="900"/>
                  </a:cubicBezTo>
                  <a:cubicBezTo>
                    <a:pt x="5154" y="943"/>
                    <a:pt x="4979" y="954"/>
                    <a:pt x="4959" y="960"/>
                  </a:cubicBezTo>
                  <a:cubicBezTo>
                    <a:pt x="4898" y="977"/>
                    <a:pt x="4913" y="916"/>
                    <a:pt x="4869" y="901"/>
                  </a:cubicBezTo>
                  <a:cubicBezTo>
                    <a:pt x="4833" y="889"/>
                    <a:pt x="4775" y="913"/>
                    <a:pt x="4723" y="913"/>
                  </a:cubicBezTo>
                  <a:cubicBezTo>
                    <a:pt x="4755" y="1040"/>
                    <a:pt x="4604" y="1091"/>
                    <a:pt x="4507" y="1097"/>
                  </a:cubicBezTo>
                  <a:cubicBezTo>
                    <a:pt x="4454" y="1100"/>
                    <a:pt x="4436" y="1099"/>
                    <a:pt x="4383" y="1125"/>
                  </a:cubicBezTo>
                  <a:cubicBezTo>
                    <a:pt x="4328" y="1152"/>
                    <a:pt x="4232" y="1139"/>
                    <a:pt x="4188" y="1180"/>
                  </a:cubicBezTo>
                  <a:cubicBezTo>
                    <a:pt x="4144" y="1222"/>
                    <a:pt x="4148" y="1244"/>
                    <a:pt x="4086" y="1238"/>
                  </a:cubicBezTo>
                  <a:cubicBezTo>
                    <a:pt x="4003" y="1229"/>
                    <a:pt x="3977" y="1256"/>
                    <a:pt x="3902" y="1213"/>
                  </a:cubicBezTo>
                  <a:cubicBezTo>
                    <a:pt x="3898" y="1210"/>
                    <a:pt x="3895" y="1183"/>
                    <a:pt x="3884" y="1175"/>
                  </a:cubicBezTo>
                  <a:cubicBezTo>
                    <a:pt x="3853" y="1153"/>
                    <a:pt x="3856" y="1172"/>
                    <a:pt x="3818" y="1177"/>
                  </a:cubicBezTo>
                  <a:cubicBezTo>
                    <a:pt x="3734" y="1187"/>
                    <a:pt x="3757" y="1215"/>
                    <a:pt x="3706" y="1261"/>
                  </a:cubicBezTo>
                  <a:cubicBezTo>
                    <a:pt x="3695" y="1272"/>
                    <a:pt x="3615" y="1315"/>
                    <a:pt x="3606" y="1278"/>
                  </a:cubicBezTo>
                  <a:cubicBezTo>
                    <a:pt x="3600" y="1285"/>
                    <a:pt x="3503" y="1206"/>
                    <a:pt x="3529" y="1286"/>
                  </a:cubicBezTo>
                  <a:cubicBezTo>
                    <a:pt x="3540" y="1321"/>
                    <a:pt x="3477" y="1347"/>
                    <a:pt x="3481" y="1378"/>
                  </a:cubicBezTo>
                  <a:cubicBezTo>
                    <a:pt x="3486" y="1423"/>
                    <a:pt x="3548" y="1491"/>
                    <a:pt x="3476" y="1515"/>
                  </a:cubicBezTo>
                  <a:cubicBezTo>
                    <a:pt x="3433" y="1530"/>
                    <a:pt x="3421" y="1541"/>
                    <a:pt x="3377" y="1499"/>
                  </a:cubicBezTo>
                  <a:cubicBezTo>
                    <a:pt x="3432" y="1553"/>
                    <a:pt x="3261" y="1598"/>
                    <a:pt x="3217" y="1558"/>
                  </a:cubicBezTo>
                  <a:cubicBezTo>
                    <a:pt x="3169" y="1514"/>
                    <a:pt x="3149" y="1519"/>
                    <a:pt x="3101" y="1505"/>
                  </a:cubicBezTo>
                  <a:cubicBezTo>
                    <a:pt x="3085" y="1500"/>
                    <a:pt x="3068" y="1501"/>
                    <a:pt x="3045" y="1494"/>
                  </a:cubicBezTo>
                  <a:cubicBezTo>
                    <a:pt x="3000" y="1480"/>
                    <a:pt x="2972" y="1551"/>
                    <a:pt x="2929" y="1485"/>
                  </a:cubicBezTo>
                  <a:cubicBezTo>
                    <a:pt x="2924" y="1476"/>
                    <a:pt x="2868" y="1516"/>
                    <a:pt x="2852" y="1515"/>
                  </a:cubicBezTo>
                  <a:cubicBezTo>
                    <a:pt x="2876" y="1518"/>
                    <a:pt x="2847" y="1552"/>
                    <a:pt x="2844" y="1554"/>
                  </a:cubicBezTo>
                  <a:cubicBezTo>
                    <a:pt x="2791" y="1590"/>
                    <a:pt x="2754" y="1468"/>
                    <a:pt x="2723" y="1468"/>
                  </a:cubicBezTo>
                  <a:cubicBezTo>
                    <a:pt x="2661" y="1468"/>
                    <a:pt x="2638" y="1458"/>
                    <a:pt x="2592" y="1484"/>
                  </a:cubicBezTo>
                  <a:cubicBezTo>
                    <a:pt x="2560" y="1502"/>
                    <a:pt x="2561" y="1550"/>
                    <a:pt x="2485" y="1542"/>
                  </a:cubicBezTo>
                  <a:cubicBezTo>
                    <a:pt x="2466" y="1540"/>
                    <a:pt x="2393" y="1501"/>
                    <a:pt x="2380" y="1511"/>
                  </a:cubicBezTo>
                  <a:cubicBezTo>
                    <a:pt x="2370" y="1518"/>
                    <a:pt x="2339" y="1500"/>
                    <a:pt x="2334" y="1494"/>
                  </a:cubicBezTo>
                  <a:cubicBezTo>
                    <a:pt x="2325" y="1528"/>
                    <a:pt x="2233" y="1523"/>
                    <a:pt x="2220" y="1544"/>
                  </a:cubicBezTo>
                  <a:cubicBezTo>
                    <a:pt x="2284" y="1545"/>
                    <a:pt x="2261" y="1734"/>
                    <a:pt x="2245" y="1734"/>
                  </a:cubicBezTo>
                  <a:cubicBezTo>
                    <a:pt x="2200" y="1734"/>
                    <a:pt x="2093" y="1807"/>
                    <a:pt x="2180" y="1828"/>
                  </a:cubicBezTo>
                  <a:cubicBezTo>
                    <a:pt x="2221" y="1839"/>
                    <a:pt x="2049" y="1936"/>
                    <a:pt x="2054" y="1932"/>
                  </a:cubicBezTo>
                  <a:cubicBezTo>
                    <a:pt x="2010" y="1974"/>
                    <a:pt x="1948" y="2072"/>
                    <a:pt x="1896" y="2009"/>
                  </a:cubicBezTo>
                  <a:cubicBezTo>
                    <a:pt x="1873" y="1982"/>
                    <a:pt x="1783" y="1960"/>
                    <a:pt x="1779" y="1931"/>
                  </a:cubicBezTo>
                  <a:cubicBezTo>
                    <a:pt x="1775" y="1903"/>
                    <a:pt x="1756" y="1780"/>
                    <a:pt x="1730" y="1771"/>
                  </a:cubicBezTo>
                  <a:cubicBezTo>
                    <a:pt x="1714" y="1766"/>
                    <a:pt x="1678" y="1739"/>
                    <a:pt x="1667" y="1737"/>
                  </a:cubicBezTo>
                  <a:cubicBezTo>
                    <a:pt x="1668" y="1737"/>
                    <a:pt x="1677" y="1901"/>
                    <a:pt x="1646" y="1870"/>
                  </a:cubicBezTo>
                  <a:cubicBezTo>
                    <a:pt x="1641" y="1895"/>
                    <a:pt x="1542" y="1935"/>
                    <a:pt x="1518" y="1942"/>
                  </a:cubicBezTo>
                  <a:cubicBezTo>
                    <a:pt x="1476" y="1954"/>
                    <a:pt x="1490" y="1921"/>
                    <a:pt x="1467" y="1965"/>
                  </a:cubicBezTo>
                  <a:cubicBezTo>
                    <a:pt x="1460" y="1979"/>
                    <a:pt x="1468" y="1995"/>
                    <a:pt x="1458" y="2005"/>
                  </a:cubicBezTo>
                  <a:cubicBezTo>
                    <a:pt x="1418" y="2046"/>
                    <a:pt x="1502" y="2062"/>
                    <a:pt x="1426" y="2082"/>
                  </a:cubicBezTo>
                  <a:cubicBezTo>
                    <a:pt x="1385" y="2093"/>
                    <a:pt x="1338" y="2098"/>
                    <a:pt x="1331" y="2053"/>
                  </a:cubicBezTo>
                  <a:cubicBezTo>
                    <a:pt x="1316" y="1953"/>
                    <a:pt x="1221" y="1975"/>
                    <a:pt x="1172" y="2022"/>
                  </a:cubicBezTo>
                  <a:cubicBezTo>
                    <a:pt x="1170" y="2024"/>
                    <a:pt x="1149" y="2051"/>
                    <a:pt x="1149" y="2049"/>
                  </a:cubicBezTo>
                  <a:cubicBezTo>
                    <a:pt x="1148" y="2087"/>
                    <a:pt x="1111" y="2097"/>
                    <a:pt x="1111" y="2111"/>
                  </a:cubicBezTo>
                  <a:cubicBezTo>
                    <a:pt x="1111" y="2137"/>
                    <a:pt x="1108" y="2146"/>
                    <a:pt x="1111" y="2163"/>
                  </a:cubicBezTo>
                  <a:cubicBezTo>
                    <a:pt x="1138" y="2189"/>
                    <a:pt x="1083" y="2209"/>
                    <a:pt x="1077" y="2230"/>
                  </a:cubicBezTo>
                  <a:cubicBezTo>
                    <a:pt x="1072" y="2249"/>
                    <a:pt x="1007" y="2340"/>
                    <a:pt x="1004" y="2337"/>
                  </a:cubicBezTo>
                  <a:cubicBezTo>
                    <a:pt x="968" y="2374"/>
                    <a:pt x="956" y="2449"/>
                    <a:pt x="884" y="2407"/>
                  </a:cubicBezTo>
                  <a:cubicBezTo>
                    <a:pt x="843" y="2382"/>
                    <a:pt x="818" y="2392"/>
                    <a:pt x="780" y="2379"/>
                  </a:cubicBezTo>
                  <a:cubicBezTo>
                    <a:pt x="751" y="2368"/>
                    <a:pt x="796" y="2315"/>
                    <a:pt x="740" y="2315"/>
                  </a:cubicBezTo>
                  <a:cubicBezTo>
                    <a:pt x="710" y="2315"/>
                    <a:pt x="697" y="2354"/>
                    <a:pt x="674" y="2364"/>
                  </a:cubicBezTo>
                  <a:cubicBezTo>
                    <a:pt x="633" y="2381"/>
                    <a:pt x="577" y="2381"/>
                    <a:pt x="535" y="2374"/>
                  </a:cubicBezTo>
                  <a:cubicBezTo>
                    <a:pt x="456" y="2361"/>
                    <a:pt x="477" y="2273"/>
                    <a:pt x="412" y="2330"/>
                  </a:cubicBezTo>
                  <a:cubicBezTo>
                    <a:pt x="394" y="2312"/>
                    <a:pt x="340" y="2606"/>
                    <a:pt x="338" y="2608"/>
                  </a:cubicBezTo>
                  <a:cubicBezTo>
                    <a:pt x="302" y="2655"/>
                    <a:pt x="241" y="2699"/>
                    <a:pt x="199" y="2737"/>
                  </a:cubicBezTo>
                  <a:cubicBezTo>
                    <a:pt x="156" y="2776"/>
                    <a:pt x="74" y="2757"/>
                    <a:pt x="21" y="2778"/>
                  </a:cubicBezTo>
                  <a:cubicBezTo>
                    <a:pt x="0" y="2809"/>
                    <a:pt x="222" y="2975"/>
                    <a:pt x="283" y="2896"/>
                  </a:cubicBezTo>
                  <a:cubicBezTo>
                    <a:pt x="298" y="2971"/>
                    <a:pt x="395" y="2970"/>
                    <a:pt x="446" y="2953"/>
                  </a:cubicBezTo>
                  <a:cubicBezTo>
                    <a:pt x="458" y="3015"/>
                    <a:pt x="542" y="2994"/>
                    <a:pt x="559" y="3048"/>
                  </a:cubicBezTo>
                  <a:cubicBezTo>
                    <a:pt x="560" y="3051"/>
                    <a:pt x="513" y="3146"/>
                    <a:pt x="495" y="3146"/>
                  </a:cubicBezTo>
                  <a:cubicBezTo>
                    <a:pt x="501" y="3147"/>
                    <a:pt x="594" y="3171"/>
                    <a:pt x="570" y="3194"/>
                  </a:cubicBezTo>
                  <a:cubicBezTo>
                    <a:pt x="584" y="3180"/>
                    <a:pt x="629" y="3127"/>
                    <a:pt x="651" y="3150"/>
                  </a:cubicBezTo>
                  <a:cubicBezTo>
                    <a:pt x="635" y="3166"/>
                    <a:pt x="825" y="3202"/>
                    <a:pt x="795" y="3226"/>
                  </a:cubicBezTo>
                  <a:cubicBezTo>
                    <a:pt x="804" y="3224"/>
                    <a:pt x="898" y="3170"/>
                    <a:pt x="898" y="3182"/>
                  </a:cubicBezTo>
                  <a:cubicBezTo>
                    <a:pt x="898" y="3223"/>
                    <a:pt x="979" y="3282"/>
                    <a:pt x="966" y="3336"/>
                  </a:cubicBezTo>
                  <a:cubicBezTo>
                    <a:pt x="952" y="3392"/>
                    <a:pt x="864" y="3446"/>
                    <a:pt x="913" y="3473"/>
                  </a:cubicBezTo>
                  <a:cubicBezTo>
                    <a:pt x="913" y="3473"/>
                    <a:pt x="892" y="3600"/>
                    <a:pt x="864" y="3572"/>
                  </a:cubicBezTo>
                  <a:cubicBezTo>
                    <a:pt x="876" y="3586"/>
                    <a:pt x="858" y="3642"/>
                    <a:pt x="842" y="3639"/>
                  </a:cubicBezTo>
                  <a:cubicBezTo>
                    <a:pt x="904" y="3649"/>
                    <a:pt x="907" y="3663"/>
                    <a:pt x="902" y="3728"/>
                  </a:cubicBezTo>
                  <a:cubicBezTo>
                    <a:pt x="899" y="3770"/>
                    <a:pt x="842" y="3786"/>
                    <a:pt x="841" y="3796"/>
                  </a:cubicBezTo>
                  <a:cubicBezTo>
                    <a:pt x="840" y="3872"/>
                    <a:pt x="923" y="3852"/>
                    <a:pt x="940" y="3891"/>
                  </a:cubicBezTo>
                  <a:cubicBezTo>
                    <a:pt x="929" y="3921"/>
                    <a:pt x="923" y="3902"/>
                    <a:pt x="909" y="3906"/>
                  </a:cubicBezTo>
                  <a:cubicBezTo>
                    <a:pt x="972" y="3918"/>
                    <a:pt x="870" y="3975"/>
                    <a:pt x="871" y="3974"/>
                  </a:cubicBezTo>
                  <a:cubicBezTo>
                    <a:pt x="906" y="3980"/>
                    <a:pt x="982" y="4092"/>
                    <a:pt x="942" y="4092"/>
                  </a:cubicBezTo>
                  <a:cubicBezTo>
                    <a:pt x="991" y="4092"/>
                    <a:pt x="964" y="4203"/>
                    <a:pt x="956" y="4217"/>
                  </a:cubicBezTo>
                  <a:cubicBezTo>
                    <a:pt x="954" y="4220"/>
                    <a:pt x="994" y="4229"/>
                    <a:pt x="1000" y="4229"/>
                  </a:cubicBezTo>
                  <a:cubicBezTo>
                    <a:pt x="989" y="4232"/>
                    <a:pt x="976" y="4289"/>
                    <a:pt x="984" y="4284"/>
                  </a:cubicBezTo>
                  <a:cubicBezTo>
                    <a:pt x="963" y="4296"/>
                    <a:pt x="943" y="4262"/>
                    <a:pt x="913" y="4275"/>
                  </a:cubicBezTo>
                  <a:cubicBezTo>
                    <a:pt x="924" y="4290"/>
                    <a:pt x="948" y="4341"/>
                    <a:pt x="951" y="4343"/>
                  </a:cubicBezTo>
                  <a:cubicBezTo>
                    <a:pt x="951" y="4325"/>
                    <a:pt x="956" y="4369"/>
                    <a:pt x="957" y="4359"/>
                  </a:cubicBezTo>
                  <a:cubicBezTo>
                    <a:pt x="956" y="4365"/>
                    <a:pt x="970" y="4387"/>
                    <a:pt x="959" y="4392"/>
                  </a:cubicBezTo>
                  <a:cubicBezTo>
                    <a:pt x="945" y="4399"/>
                    <a:pt x="915" y="4356"/>
                    <a:pt x="915" y="4356"/>
                  </a:cubicBezTo>
                  <a:cubicBezTo>
                    <a:pt x="901" y="4345"/>
                    <a:pt x="875" y="4329"/>
                    <a:pt x="860" y="4324"/>
                  </a:cubicBezTo>
                  <a:cubicBezTo>
                    <a:pt x="869" y="4327"/>
                    <a:pt x="805" y="4353"/>
                    <a:pt x="805" y="4355"/>
                  </a:cubicBezTo>
                  <a:cubicBezTo>
                    <a:pt x="809" y="4362"/>
                    <a:pt x="814" y="4368"/>
                    <a:pt x="820" y="4373"/>
                  </a:cubicBezTo>
                  <a:cubicBezTo>
                    <a:pt x="805" y="4379"/>
                    <a:pt x="789" y="4380"/>
                    <a:pt x="773" y="4377"/>
                  </a:cubicBezTo>
                  <a:cubicBezTo>
                    <a:pt x="783" y="4388"/>
                    <a:pt x="834" y="4436"/>
                    <a:pt x="826" y="4438"/>
                  </a:cubicBezTo>
                  <a:cubicBezTo>
                    <a:pt x="852" y="4439"/>
                    <a:pt x="826" y="4430"/>
                    <a:pt x="845" y="4419"/>
                  </a:cubicBezTo>
                  <a:cubicBezTo>
                    <a:pt x="855" y="4438"/>
                    <a:pt x="880" y="4444"/>
                    <a:pt x="908" y="4443"/>
                  </a:cubicBezTo>
                  <a:cubicBezTo>
                    <a:pt x="971" y="4443"/>
                    <a:pt x="942" y="4515"/>
                    <a:pt x="938" y="4503"/>
                  </a:cubicBezTo>
                  <a:cubicBezTo>
                    <a:pt x="934" y="4493"/>
                    <a:pt x="988" y="4526"/>
                    <a:pt x="985" y="4525"/>
                  </a:cubicBezTo>
                  <a:cubicBezTo>
                    <a:pt x="972" y="4536"/>
                    <a:pt x="988" y="4600"/>
                    <a:pt x="989" y="4597"/>
                  </a:cubicBezTo>
                  <a:cubicBezTo>
                    <a:pt x="989" y="4587"/>
                    <a:pt x="989" y="4591"/>
                    <a:pt x="989" y="4609"/>
                  </a:cubicBezTo>
                  <a:cubicBezTo>
                    <a:pt x="980" y="4569"/>
                    <a:pt x="1068" y="4614"/>
                    <a:pt x="1061" y="4590"/>
                  </a:cubicBezTo>
                  <a:cubicBezTo>
                    <a:pt x="1061" y="4591"/>
                    <a:pt x="1072" y="4685"/>
                    <a:pt x="1080" y="4677"/>
                  </a:cubicBezTo>
                  <a:cubicBezTo>
                    <a:pt x="1104" y="4679"/>
                    <a:pt x="1155" y="4573"/>
                    <a:pt x="1185" y="4603"/>
                  </a:cubicBezTo>
                  <a:cubicBezTo>
                    <a:pt x="1180" y="4598"/>
                    <a:pt x="1171" y="4648"/>
                    <a:pt x="1168" y="4651"/>
                  </a:cubicBezTo>
                  <a:cubicBezTo>
                    <a:pt x="1172" y="4656"/>
                    <a:pt x="1221" y="4668"/>
                    <a:pt x="1221" y="4675"/>
                  </a:cubicBezTo>
                  <a:cubicBezTo>
                    <a:pt x="1221" y="4689"/>
                    <a:pt x="1213" y="4755"/>
                    <a:pt x="1213" y="4742"/>
                  </a:cubicBezTo>
                  <a:cubicBezTo>
                    <a:pt x="1230" y="4753"/>
                    <a:pt x="1327" y="4735"/>
                    <a:pt x="1327" y="4727"/>
                  </a:cubicBezTo>
                  <a:cubicBezTo>
                    <a:pt x="1328" y="4694"/>
                    <a:pt x="1332" y="4687"/>
                    <a:pt x="1339" y="4704"/>
                  </a:cubicBezTo>
                  <a:cubicBezTo>
                    <a:pt x="1353" y="4682"/>
                    <a:pt x="1339" y="4704"/>
                    <a:pt x="1339" y="4704"/>
                  </a:cubicBezTo>
                  <a:lnTo>
                    <a:pt x="1339" y="4704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5" name="Freeform 9">
              <a:extLst>
                <a:ext uri="{FF2B5EF4-FFF2-40B4-BE49-F238E27FC236}">
                  <a16:creationId xmlns:a16="http://schemas.microsoft.com/office/drawing/2014/main" id="{5340FBDD-9847-B36E-753D-E2BE0B01B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2" y="1157"/>
              <a:ext cx="1636" cy="1324"/>
            </a:xfrm>
            <a:custGeom>
              <a:avLst/>
              <a:gdLst>
                <a:gd name="T0" fmla="*/ 816 w 7211"/>
                <a:gd name="T1" fmla="*/ 4933 h 5839"/>
                <a:gd name="T2" fmla="*/ 716 w 7211"/>
                <a:gd name="T3" fmla="*/ 4523 h 5839"/>
                <a:gd name="T4" fmla="*/ 987 w 7211"/>
                <a:gd name="T5" fmla="*/ 4246 h 5839"/>
                <a:gd name="T6" fmla="*/ 1215 w 7211"/>
                <a:gd name="T7" fmla="*/ 3771 h 5839"/>
                <a:gd name="T8" fmla="*/ 1240 w 7211"/>
                <a:gd name="T9" fmla="*/ 3088 h 5839"/>
                <a:gd name="T10" fmla="*/ 831 w 7211"/>
                <a:gd name="T11" fmla="*/ 2696 h 5839"/>
                <a:gd name="T12" fmla="*/ 334 w 7211"/>
                <a:gd name="T13" fmla="*/ 2440 h 5839"/>
                <a:gd name="T14" fmla="*/ 102 w 7211"/>
                <a:gd name="T15" fmla="*/ 2149 h 5839"/>
                <a:gd name="T16" fmla="*/ 315 w 7211"/>
                <a:gd name="T17" fmla="*/ 2002 h 5839"/>
                <a:gd name="T18" fmla="*/ 512 w 7211"/>
                <a:gd name="T19" fmla="*/ 1735 h 5839"/>
                <a:gd name="T20" fmla="*/ 982 w 7211"/>
                <a:gd name="T21" fmla="*/ 1560 h 5839"/>
                <a:gd name="T22" fmla="*/ 1610 w 7211"/>
                <a:gd name="T23" fmla="*/ 1439 h 5839"/>
                <a:gd name="T24" fmla="*/ 2152 w 7211"/>
                <a:gd name="T25" fmla="*/ 1276 h 5839"/>
                <a:gd name="T26" fmla="*/ 2518 w 7211"/>
                <a:gd name="T27" fmla="*/ 1157 h 5839"/>
                <a:gd name="T28" fmla="*/ 3209 w 7211"/>
                <a:gd name="T29" fmla="*/ 1150 h 5839"/>
                <a:gd name="T30" fmla="*/ 3589 w 7211"/>
                <a:gd name="T31" fmla="*/ 983 h 5839"/>
                <a:gd name="T32" fmla="*/ 3636 w 7211"/>
                <a:gd name="T33" fmla="*/ 797 h 5839"/>
                <a:gd name="T34" fmla="*/ 3779 w 7211"/>
                <a:gd name="T35" fmla="*/ 698 h 5839"/>
                <a:gd name="T36" fmla="*/ 4030 w 7211"/>
                <a:gd name="T37" fmla="*/ 451 h 5839"/>
                <a:gd name="T38" fmla="*/ 4353 w 7211"/>
                <a:gd name="T39" fmla="*/ 667 h 5839"/>
                <a:gd name="T40" fmla="*/ 4703 w 7211"/>
                <a:gd name="T41" fmla="*/ 622 h 5839"/>
                <a:gd name="T42" fmla="*/ 5435 w 7211"/>
                <a:gd name="T43" fmla="*/ 223 h 5839"/>
                <a:gd name="T44" fmla="*/ 5699 w 7211"/>
                <a:gd name="T45" fmla="*/ 206 h 5839"/>
                <a:gd name="T46" fmla="*/ 6085 w 7211"/>
                <a:gd name="T47" fmla="*/ 477 h 5839"/>
                <a:gd name="T48" fmla="*/ 6168 w 7211"/>
                <a:gd name="T49" fmla="*/ 865 h 5839"/>
                <a:gd name="T50" fmla="*/ 6157 w 7211"/>
                <a:gd name="T51" fmla="*/ 1363 h 5839"/>
                <a:gd name="T52" fmla="*/ 6250 w 7211"/>
                <a:gd name="T53" fmla="*/ 1695 h 5839"/>
                <a:gd name="T54" fmla="*/ 6525 w 7211"/>
                <a:gd name="T55" fmla="*/ 1940 h 5839"/>
                <a:gd name="T56" fmla="*/ 6832 w 7211"/>
                <a:gd name="T57" fmla="*/ 2267 h 5839"/>
                <a:gd name="T58" fmla="*/ 6761 w 7211"/>
                <a:gd name="T59" fmla="*/ 2624 h 5839"/>
                <a:gd name="T60" fmla="*/ 6953 w 7211"/>
                <a:gd name="T61" fmla="*/ 2844 h 5839"/>
                <a:gd name="T62" fmla="*/ 6826 w 7211"/>
                <a:gd name="T63" fmla="*/ 3190 h 5839"/>
                <a:gd name="T64" fmla="*/ 6841 w 7211"/>
                <a:gd name="T65" fmla="*/ 3414 h 5839"/>
                <a:gd name="T66" fmla="*/ 6962 w 7211"/>
                <a:gd name="T67" fmla="*/ 3608 h 5839"/>
                <a:gd name="T68" fmla="*/ 7039 w 7211"/>
                <a:gd name="T69" fmla="*/ 4223 h 5839"/>
                <a:gd name="T70" fmla="*/ 6678 w 7211"/>
                <a:gd name="T71" fmla="*/ 4599 h 5839"/>
                <a:gd name="T72" fmla="*/ 6271 w 7211"/>
                <a:gd name="T73" fmla="*/ 4694 h 5839"/>
                <a:gd name="T74" fmla="*/ 6005 w 7211"/>
                <a:gd name="T75" fmla="*/ 4800 h 5839"/>
                <a:gd name="T76" fmla="*/ 6015 w 7211"/>
                <a:gd name="T77" fmla="*/ 5345 h 5839"/>
                <a:gd name="T78" fmla="*/ 5690 w 7211"/>
                <a:gd name="T79" fmla="*/ 5583 h 5839"/>
                <a:gd name="T80" fmla="*/ 5046 w 7211"/>
                <a:gd name="T81" fmla="*/ 5452 h 5839"/>
                <a:gd name="T82" fmla="*/ 4824 w 7211"/>
                <a:gd name="T83" fmla="*/ 5712 h 5839"/>
                <a:gd name="T84" fmla="*/ 4670 w 7211"/>
                <a:gd name="T85" fmla="*/ 5436 h 5839"/>
                <a:gd name="T86" fmla="*/ 4205 w 7211"/>
                <a:gd name="T87" fmla="*/ 5340 h 5839"/>
                <a:gd name="T88" fmla="*/ 3897 w 7211"/>
                <a:gd name="T89" fmla="*/ 5746 h 5839"/>
                <a:gd name="T90" fmla="*/ 3616 w 7211"/>
                <a:gd name="T91" fmla="*/ 5606 h 5839"/>
                <a:gd name="T92" fmla="*/ 3248 w 7211"/>
                <a:gd name="T93" fmla="*/ 5541 h 5839"/>
                <a:gd name="T94" fmla="*/ 3080 w 7211"/>
                <a:gd name="T95" fmla="*/ 5508 h 5839"/>
                <a:gd name="T96" fmla="*/ 2811 w 7211"/>
                <a:gd name="T97" fmla="*/ 5462 h 5839"/>
                <a:gd name="T98" fmla="*/ 2492 w 7211"/>
                <a:gd name="T99" fmla="*/ 5317 h 5839"/>
                <a:gd name="T100" fmla="*/ 2112 w 7211"/>
                <a:gd name="T101" fmla="*/ 5393 h 5839"/>
                <a:gd name="T102" fmla="*/ 1710 w 7211"/>
                <a:gd name="T103" fmla="*/ 5251 h 5839"/>
                <a:gd name="T104" fmla="*/ 1439 w 7211"/>
                <a:gd name="T105" fmla="*/ 5454 h 5839"/>
                <a:gd name="T106" fmla="*/ 1098 w 7211"/>
                <a:gd name="T107" fmla="*/ 5370 h 5839"/>
                <a:gd name="T108" fmla="*/ 995 w 7211"/>
                <a:gd name="T109" fmla="*/ 5332 h 5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11" h="5839">
                  <a:moveTo>
                    <a:pt x="834" y="5318"/>
                  </a:moveTo>
                  <a:cubicBezTo>
                    <a:pt x="844" y="5314"/>
                    <a:pt x="868" y="5303"/>
                    <a:pt x="843" y="5294"/>
                  </a:cubicBezTo>
                  <a:cubicBezTo>
                    <a:pt x="862" y="5292"/>
                    <a:pt x="905" y="5218"/>
                    <a:pt x="866" y="5191"/>
                  </a:cubicBezTo>
                  <a:cubicBezTo>
                    <a:pt x="872" y="5148"/>
                    <a:pt x="835" y="5146"/>
                    <a:pt x="801" y="5104"/>
                  </a:cubicBezTo>
                  <a:cubicBezTo>
                    <a:pt x="800" y="5105"/>
                    <a:pt x="779" y="5136"/>
                    <a:pt x="778" y="5142"/>
                  </a:cubicBezTo>
                  <a:cubicBezTo>
                    <a:pt x="763" y="5126"/>
                    <a:pt x="849" y="5055"/>
                    <a:pt x="790" y="5055"/>
                  </a:cubicBezTo>
                  <a:cubicBezTo>
                    <a:pt x="809" y="5026"/>
                    <a:pt x="791" y="4953"/>
                    <a:pt x="816" y="4933"/>
                  </a:cubicBezTo>
                  <a:cubicBezTo>
                    <a:pt x="847" y="4938"/>
                    <a:pt x="873" y="4815"/>
                    <a:pt x="878" y="4796"/>
                  </a:cubicBezTo>
                  <a:cubicBezTo>
                    <a:pt x="890" y="4748"/>
                    <a:pt x="867" y="4741"/>
                    <a:pt x="828" y="4713"/>
                  </a:cubicBezTo>
                  <a:cubicBezTo>
                    <a:pt x="814" y="4703"/>
                    <a:pt x="720" y="4689"/>
                    <a:pt x="737" y="4670"/>
                  </a:cubicBezTo>
                  <a:cubicBezTo>
                    <a:pt x="732" y="4675"/>
                    <a:pt x="769" y="4663"/>
                    <a:pt x="764" y="4653"/>
                  </a:cubicBezTo>
                  <a:cubicBezTo>
                    <a:pt x="767" y="4658"/>
                    <a:pt x="616" y="4595"/>
                    <a:pt x="642" y="4580"/>
                  </a:cubicBezTo>
                  <a:cubicBezTo>
                    <a:pt x="666" y="4565"/>
                    <a:pt x="754" y="4673"/>
                    <a:pt x="775" y="4587"/>
                  </a:cubicBezTo>
                  <a:cubicBezTo>
                    <a:pt x="800" y="4561"/>
                    <a:pt x="734" y="4540"/>
                    <a:pt x="716" y="4523"/>
                  </a:cubicBezTo>
                  <a:cubicBezTo>
                    <a:pt x="685" y="4495"/>
                    <a:pt x="723" y="4464"/>
                    <a:pt x="710" y="4451"/>
                  </a:cubicBezTo>
                  <a:cubicBezTo>
                    <a:pt x="729" y="4470"/>
                    <a:pt x="828" y="4469"/>
                    <a:pt x="839" y="4435"/>
                  </a:cubicBezTo>
                  <a:cubicBezTo>
                    <a:pt x="849" y="4407"/>
                    <a:pt x="734" y="4392"/>
                    <a:pt x="778" y="4390"/>
                  </a:cubicBezTo>
                  <a:cubicBezTo>
                    <a:pt x="766" y="4359"/>
                    <a:pt x="699" y="4404"/>
                    <a:pt x="691" y="4409"/>
                  </a:cubicBezTo>
                  <a:cubicBezTo>
                    <a:pt x="641" y="4442"/>
                    <a:pt x="677" y="4345"/>
                    <a:pt x="673" y="4326"/>
                  </a:cubicBezTo>
                  <a:cubicBezTo>
                    <a:pt x="662" y="4280"/>
                    <a:pt x="888" y="4105"/>
                    <a:pt x="945" y="4162"/>
                  </a:cubicBezTo>
                  <a:cubicBezTo>
                    <a:pt x="915" y="4132"/>
                    <a:pt x="982" y="4266"/>
                    <a:pt x="987" y="4246"/>
                  </a:cubicBezTo>
                  <a:cubicBezTo>
                    <a:pt x="996" y="4231"/>
                    <a:pt x="1004" y="4230"/>
                    <a:pt x="1010" y="4243"/>
                  </a:cubicBezTo>
                  <a:cubicBezTo>
                    <a:pt x="1000" y="4201"/>
                    <a:pt x="1076" y="4139"/>
                    <a:pt x="1101" y="4130"/>
                  </a:cubicBezTo>
                  <a:cubicBezTo>
                    <a:pt x="1131" y="4118"/>
                    <a:pt x="1181" y="4113"/>
                    <a:pt x="1185" y="4076"/>
                  </a:cubicBezTo>
                  <a:cubicBezTo>
                    <a:pt x="1190" y="4020"/>
                    <a:pt x="1134" y="3995"/>
                    <a:pt x="1090" y="4037"/>
                  </a:cubicBezTo>
                  <a:cubicBezTo>
                    <a:pt x="1085" y="4005"/>
                    <a:pt x="1107" y="4002"/>
                    <a:pt x="1130" y="3993"/>
                  </a:cubicBezTo>
                  <a:cubicBezTo>
                    <a:pt x="1178" y="3973"/>
                    <a:pt x="1151" y="3917"/>
                    <a:pt x="1147" y="3881"/>
                  </a:cubicBezTo>
                  <a:cubicBezTo>
                    <a:pt x="1177" y="3850"/>
                    <a:pt x="1181" y="3803"/>
                    <a:pt x="1215" y="3771"/>
                  </a:cubicBezTo>
                  <a:cubicBezTo>
                    <a:pt x="1207" y="3742"/>
                    <a:pt x="1200" y="3629"/>
                    <a:pt x="1208" y="3600"/>
                  </a:cubicBezTo>
                  <a:cubicBezTo>
                    <a:pt x="1208" y="3599"/>
                    <a:pt x="1264" y="3560"/>
                    <a:pt x="1268" y="3558"/>
                  </a:cubicBezTo>
                  <a:cubicBezTo>
                    <a:pt x="1250" y="3547"/>
                    <a:pt x="1264" y="3498"/>
                    <a:pt x="1264" y="3478"/>
                  </a:cubicBezTo>
                  <a:cubicBezTo>
                    <a:pt x="1269" y="3492"/>
                    <a:pt x="1343" y="3502"/>
                    <a:pt x="1350" y="3495"/>
                  </a:cubicBezTo>
                  <a:cubicBezTo>
                    <a:pt x="1366" y="3479"/>
                    <a:pt x="1342" y="3217"/>
                    <a:pt x="1337" y="3208"/>
                  </a:cubicBezTo>
                  <a:cubicBezTo>
                    <a:pt x="1353" y="3193"/>
                    <a:pt x="1372" y="3183"/>
                    <a:pt x="1394" y="3178"/>
                  </a:cubicBezTo>
                  <a:cubicBezTo>
                    <a:pt x="1309" y="3178"/>
                    <a:pt x="1297" y="3134"/>
                    <a:pt x="1240" y="3088"/>
                  </a:cubicBezTo>
                  <a:cubicBezTo>
                    <a:pt x="1237" y="3086"/>
                    <a:pt x="1097" y="3061"/>
                    <a:pt x="1097" y="3066"/>
                  </a:cubicBezTo>
                  <a:cubicBezTo>
                    <a:pt x="1097" y="3070"/>
                    <a:pt x="1175" y="2945"/>
                    <a:pt x="1132" y="2939"/>
                  </a:cubicBezTo>
                  <a:cubicBezTo>
                    <a:pt x="1098" y="2934"/>
                    <a:pt x="1064" y="2916"/>
                    <a:pt x="1030" y="2915"/>
                  </a:cubicBezTo>
                  <a:cubicBezTo>
                    <a:pt x="1017" y="2914"/>
                    <a:pt x="974" y="2934"/>
                    <a:pt x="964" y="2931"/>
                  </a:cubicBezTo>
                  <a:cubicBezTo>
                    <a:pt x="1019" y="2878"/>
                    <a:pt x="913" y="2836"/>
                    <a:pt x="895" y="2802"/>
                  </a:cubicBezTo>
                  <a:cubicBezTo>
                    <a:pt x="885" y="2786"/>
                    <a:pt x="881" y="2770"/>
                    <a:pt x="880" y="2752"/>
                  </a:cubicBezTo>
                  <a:cubicBezTo>
                    <a:pt x="883" y="2711"/>
                    <a:pt x="858" y="2727"/>
                    <a:pt x="831" y="2696"/>
                  </a:cubicBezTo>
                  <a:cubicBezTo>
                    <a:pt x="829" y="2701"/>
                    <a:pt x="724" y="2702"/>
                    <a:pt x="767" y="2719"/>
                  </a:cubicBezTo>
                  <a:cubicBezTo>
                    <a:pt x="729" y="2756"/>
                    <a:pt x="570" y="2708"/>
                    <a:pt x="539" y="2673"/>
                  </a:cubicBezTo>
                  <a:cubicBezTo>
                    <a:pt x="507" y="2636"/>
                    <a:pt x="498" y="2559"/>
                    <a:pt x="430" y="2574"/>
                  </a:cubicBezTo>
                  <a:cubicBezTo>
                    <a:pt x="393" y="2582"/>
                    <a:pt x="390" y="2526"/>
                    <a:pt x="342" y="2517"/>
                  </a:cubicBezTo>
                  <a:cubicBezTo>
                    <a:pt x="351" y="2510"/>
                    <a:pt x="467" y="2444"/>
                    <a:pt x="467" y="2496"/>
                  </a:cubicBezTo>
                  <a:cubicBezTo>
                    <a:pt x="467" y="2477"/>
                    <a:pt x="437" y="2460"/>
                    <a:pt x="429" y="2475"/>
                  </a:cubicBezTo>
                  <a:cubicBezTo>
                    <a:pt x="388" y="2442"/>
                    <a:pt x="433" y="2383"/>
                    <a:pt x="334" y="2440"/>
                  </a:cubicBezTo>
                  <a:cubicBezTo>
                    <a:pt x="289" y="2466"/>
                    <a:pt x="284" y="2425"/>
                    <a:pt x="256" y="2399"/>
                  </a:cubicBezTo>
                  <a:cubicBezTo>
                    <a:pt x="218" y="2364"/>
                    <a:pt x="68" y="2473"/>
                    <a:pt x="90" y="2412"/>
                  </a:cubicBezTo>
                  <a:cubicBezTo>
                    <a:pt x="68" y="2471"/>
                    <a:pt x="28" y="2382"/>
                    <a:pt x="10" y="2384"/>
                  </a:cubicBezTo>
                  <a:cubicBezTo>
                    <a:pt x="0" y="2385"/>
                    <a:pt x="57" y="2331"/>
                    <a:pt x="57" y="2331"/>
                  </a:cubicBezTo>
                  <a:cubicBezTo>
                    <a:pt x="66" y="2327"/>
                    <a:pt x="81" y="2269"/>
                    <a:pt x="79" y="2259"/>
                  </a:cubicBezTo>
                  <a:cubicBezTo>
                    <a:pt x="95" y="2271"/>
                    <a:pt x="112" y="2276"/>
                    <a:pt x="131" y="2273"/>
                  </a:cubicBezTo>
                  <a:cubicBezTo>
                    <a:pt x="156" y="2264"/>
                    <a:pt x="108" y="2170"/>
                    <a:pt x="102" y="2149"/>
                  </a:cubicBezTo>
                  <a:cubicBezTo>
                    <a:pt x="95" y="2156"/>
                    <a:pt x="87" y="2162"/>
                    <a:pt x="78" y="2168"/>
                  </a:cubicBezTo>
                  <a:cubicBezTo>
                    <a:pt x="78" y="2168"/>
                    <a:pt x="76" y="2114"/>
                    <a:pt x="76" y="2115"/>
                  </a:cubicBezTo>
                  <a:cubicBezTo>
                    <a:pt x="93" y="2100"/>
                    <a:pt x="93" y="2085"/>
                    <a:pt x="76" y="2072"/>
                  </a:cubicBezTo>
                  <a:cubicBezTo>
                    <a:pt x="107" y="2097"/>
                    <a:pt x="150" y="2028"/>
                    <a:pt x="179" y="2023"/>
                  </a:cubicBezTo>
                  <a:cubicBezTo>
                    <a:pt x="209" y="2017"/>
                    <a:pt x="235" y="2062"/>
                    <a:pt x="266" y="2061"/>
                  </a:cubicBezTo>
                  <a:cubicBezTo>
                    <a:pt x="300" y="2061"/>
                    <a:pt x="269" y="2023"/>
                    <a:pt x="277" y="2016"/>
                  </a:cubicBezTo>
                  <a:cubicBezTo>
                    <a:pt x="278" y="2002"/>
                    <a:pt x="308" y="2031"/>
                    <a:pt x="315" y="2002"/>
                  </a:cubicBezTo>
                  <a:cubicBezTo>
                    <a:pt x="320" y="1986"/>
                    <a:pt x="301" y="1948"/>
                    <a:pt x="316" y="1935"/>
                  </a:cubicBezTo>
                  <a:cubicBezTo>
                    <a:pt x="325" y="1943"/>
                    <a:pt x="330" y="1943"/>
                    <a:pt x="333" y="1935"/>
                  </a:cubicBezTo>
                  <a:cubicBezTo>
                    <a:pt x="429" y="2055"/>
                    <a:pt x="377" y="1850"/>
                    <a:pt x="364" y="1868"/>
                  </a:cubicBezTo>
                  <a:cubicBezTo>
                    <a:pt x="370" y="1860"/>
                    <a:pt x="406" y="1861"/>
                    <a:pt x="417" y="1856"/>
                  </a:cubicBezTo>
                  <a:cubicBezTo>
                    <a:pt x="417" y="1856"/>
                    <a:pt x="410" y="1831"/>
                    <a:pt x="413" y="1825"/>
                  </a:cubicBezTo>
                  <a:cubicBezTo>
                    <a:pt x="420" y="1806"/>
                    <a:pt x="394" y="1769"/>
                    <a:pt x="417" y="1750"/>
                  </a:cubicBezTo>
                  <a:cubicBezTo>
                    <a:pt x="425" y="1789"/>
                    <a:pt x="512" y="1745"/>
                    <a:pt x="512" y="1735"/>
                  </a:cubicBezTo>
                  <a:cubicBezTo>
                    <a:pt x="536" y="1724"/>
                    <a:pt x="479" y="1721"/>
                    <a:pt x="532" y="1703"/>
                  </a:cubicBezTo>
                  <a:cubicBezTo>
                    <a:pt x="554" y="1696"/>
                    <a:pt x="588" y="1685"/>
                    <a:pt x="588" y="1655"/>
                  </a:cubicBezTo>
                  <a:cubicBezTo>
                    <a:pt x="604" y="1673"/>
                    <a:pt x="654" y="1646"/>
                    <a:pt x="657" y="1644"/>
                  </a:cubicBezTo>
                  <a:cubicBezTo>
                    <a:pt x="651" y="1671"/>
                    <a:pt x="713" y="1691"/>
                    <a:pt x="731" y="1689"/>
                  </a:cubicBezTo>
                  <a:cubicBezTo>
                    <a:pt x="749" y="1686"/>
                    <a:pt x="902" y="1642"/>
                    <a:pt x="892" y="1632"/>
                  </a:cubicBezTo>
                  <a:cubicBezTo>
                    <a:pt x="893" y="1614"/>
                    <a:pt x="888" y="1598"/>
                    <a:pt x="877" y="1583"/>
                  </a:cubicBezTo>
                  <a:cubicBezTo>
                    <a:pt x="946" y="1596"/>
                    <a:pt x="928" y="1570"/>
                    <a:pt x="982" y="1560"/>
                  </a:cubicBezTo>
                  <a:cubicBezTo>
                    <a:pt x="1021" y="1560"/>
                    <a:pt x="1029" y="1465"/>
                    <a:pt x="1080" y="1465"/>
                  </a:cubicBezTo>
                  <a:cubicBezTo>
                    <a:pt x="1094" y="1465"/>
                    <a:pt x="1073" y="1549"/>
                    <a:pt x="1073" y="1549"/>
                  </a:cubicBezTo>
                  <a:cubicBezTo>
                    <a:pt x="1158" y="1549"/>
                    <a:pt x="1254" y="1583"/>
                    <a:pt x="1342" y="1580"/>
                  </a:cubicBezTo>
                  <a:cubicBezTo>
                    <a:pt x="1356" y="1579"/>
                    <a:pt x="1354" y="1518"/>
                    <a:pt x="1401" y="1518"/>
                  </a:cubicBezTo>
                  <a:cubicBezTo>
                    <a:pt x="1387" y="1529"/>
                    <a:pt x="1388" y="1538"/>
                    <a:pt x="1403" y="1545"/>
                  </a:cubicBezTo>
                  <a:cubicBezTo>
                    <a:pt x="1433" y="1545"/>
                    <a:pt x="1559" y="1382"/>
                    <a:pt x="1580" y="1404"/>
                  </a:cubicBezTo>
                  <a:cubicBezTo>
                    <a:pt x="1582" y="1407"/>
                    <a:pt x="1622" y="1432"/>
                    <a:pt x="1610" y="1439"/>
                  </a:cubicBezTo>
                  <a:cubicBezTo>
                    <a:pt x="1648" y="1418"/>
                    <a:pt x="1644" y="1523"/>
                    <a:pt x="1656" y="1541"/>
                  </a:cubicBezTo>
                  <a:cubicBezTo>
                    <a:pt x="1672" y="1525"/>
                    <a:pt x="1716" y="1522"/>
                    <a:pt x="1737" y="1511"/>
                  </a:cubicBezTo>
                  <a:cubicBezTo>
                    <a:pt x="1781" y="1489"/>
                    <a:pt x="1745" y="1479"/>
                    <a:pt x="1762" y="1449"/>
                  </a:cubicBezTo>
                  <a:cubicBezTo>
                    <a:pt x="1796" y="1392"/>
                    <a:pt x="1905" y="1357"/>
                    <a:pt x="1922" y="1412"/>
                  </a:cubicBezTo>
                  <a:cubicBezTo>
                    <a:pt x="1950" y="1376"/>
                    <a:pt x="2056" y="1390"/>
                    <a:pt x="2058" y="1332"/>
                  </a:cubicBezTo>
                  <a:cubicBezTo>
                    <a:pt x="2078" y="1389"/>
                    <a:pt x="2095" y="1230"/>
                    <a:pt x="2085" y="1241"/>
                  </a:cubicBezTo>
                  <a:cubicBezTo>
                    <a:pt x="2113" y="1251"/>
                    <a:pt x="2134" y="1264"/>
                    <a:pt x="2152" y="1276"/>
                  </a:cubicBezTo>
                  <a:cubicBezTo>
                    <a:pt x="2165" y="1284"/>
                    <a:pt x="2179" y="1277"/>
                    <a:pt x="2191" y="1275"/>
                  </a:cubicBezTo>
                  <a:cubicBezTo>
                    <a:pt x="2255" y="1317"/>
                    <a:pt x="2164" y="1222"/>
                    <a:pt x="2225" y="1264"/>
                  </a:cubicBezTo>
                  <a:cubicBezTo>
                    <a:pt x="2211" y="1247"/>
                    <a:pt x="2203" y="1152"/>
                    <a:pt x="2203" y="1116"/>
                  </a:cubicBezTo>
                  <a:cubicBezTo>
                    <a:pt x="2203" y="1134"/>
                    <a:pt x="2277" y="1077"/>
                    <a:pt x="2279" y="1077"/>
                  </a:cubicBezTo>
                  <a:cubicBezTo>
                    <a:pt x="2313" y="1059"/>
                    <a:pt x="2385" y="1101"/>
                    <a:pt x="2381" y="1104"/>
                  </a:cubicBezTo>
                  <a:cubicBezTo>
                    <a:pt x="2418" y="1073"/>
                    <a:pt x="2395" y="1094"/>
                    <a:pt x="2460" y="1118"/>
                  </a:cubicBezTo>
                  <a:cubicBezTo>
                    <a:pt x="2473" y="1123"/>
                    <a:pt x="2532" y="1132"/>
                    <a:pt x="2518" y="1157"/>
                  </a:cubicBezTo>
                  <a:cubicBezTo>
                    <a:pt x="2559" y="1157"/>
                    <a:pt x="2725" y="1161"/>
                    <a:pt x="2742" y="1211"/>
                  </a:cubicBezTo>
                  <a:cubicBezTo>
                    <a:pt x="2763" y="1195"/>
                    <a:pt x="2858" y="1195"/>
                    <a:pt x="2879" y="1211"/>
                  </a:cubicBezTo>
                  <a:cubicBezTo>
                    <a:pt x="2866" y="1134"/>
                    <a:pt x="2900" y="1171"/>
                    <a:pt x="2940" y="1173"/>
                  </a:cubicBezTo>
                  <a:cubicBezTo>
                    <a:pt x="2881" y="1209"/>
                    <a:pt x="3004" y="1203"/>
                    <a:pt x="3018" y="1209"/>
                  </a:cubicBezTo>
                  <a:cubicBezTo>
                    <a:pt x="3026" y="1213"/>
                    <a:pt x="3107" y="1269"/>
                    <a:pt x="3095" y="1269"/>
                  </a:cubicBezTo>
                  <a:cubicBezTo>
                    <a:pt x="3109" y="1269"/>
                    <a:pt x="3125" y="1246"/>
                    <a:pt x="3118" y="1233"/>
                  </a:cubicBezTo>
                  <a:cubicBezTo>
                    <a:pt x="3127" y="1242"/>
                    <a:pt x="3203" y="1150"/>
                    <a:pt x="3209" y="1150"/>
                  </a:cubicBezTo>
                  <a:cubicBezTo>
                    <a:pt x="3216" y="1154"/>
                    <a:pt x="3304" y="1187"/>
                    <a:pt x="3304" y="1187"/>
                  </a:cubicBezTo>
                  <a:cubicBezTo>
                    <a:pt x="3311" y="1178"/>
                    <a:pt x="3314" y="1168"/>
                    <a:pt x="3316" y="1157"/>
                  </a:cubicBezTo>
                  <a:cubicBezTo>
                    <a:pt x="3330" y="1171"/>
                    <a:pt x="3479" y="1165"/>
                    <a:pt x="3470" y="1206"/>
                  </a:cubicBezTo>
                  <a:cubicBezTo>
                    <a:pt x="3470" y="1200"/>
                    <a:pt x="3472" y="1195"/>
                    <a:pt x="3478" y="1192"/>
                  </a:cubicBezTo>
                  <a:cubicBezTo>
                    <a:pt x="3465" y="1188"/>
                    <a:pt x="3539" y="1214"/>
                    <a:pt x="3521" y="1195"/>
                  </a:cubicBezTo>
                  <a:cubicBezTo>
                    <a:pt x="3521" y="1194"/>
                    <a:pt x="3541" y="1063"/>
                    <a:pt x="3532" y="1070"/>
                  </a:cubicBezTo>
                  <a:cubicBezTo>
                    <a:pt x="3610" y="1103"/>
                    <a:pt x="3549" y="975"/>
                    <a:pt x="3589" y="983"/>
                  </a:cubicBezTo>
                  <a:cubicBezTo>
                    <a:pt x="3579" y="972"/>
                    <a:pt x="3568" y="960"/>
                    <a:pt x="3551" y="960"/>
                  </a:cubicBezTo>
                  <a:cubicBezTo>
                    <a:pt x="3562" y="952"/>
                    <a:pt x="3561" y="942"/>
                    <a:pt x="3553" y="932"/>
                  </a:cubicBezTo>
                  <a:cubicBezTo>
                    <a:pt x="3521" y="889"/>
                    <a:pt x="3575" y="911"/>
                    <a:pt x="3593" y="899"/>
                  </a:cubicBezTo>
                  <a:cubicBezTo>
                    <a:pt x="3576" y="898"/>
                    <a:pt x="3563" y="852"/>
                    <a:pt x="3562" y="838"/>
                  </a:cubicBezTo>
                  <a:cubicBezTo>
                    <a:pt x="3570" y="841"/>
                    <a:pt x="3576" y="841"/>
                    <a:pt x="3582" y="837"/>
                  </a:cubicBezTo>
                  <a:cubicBezTo>
                    <a:pt x="3582" y="826"/>
                    <a:pt x="3550" y="806"/>
                    <a:pt x="3543" y="797"/>
                  </a:cubicBezTo>
                  <a:cubicBezTo>
                    <a:pt x="3558" y="761"/>
                    <a:pt x="3603" y="777"/>
                    <a:pt x="3636" y="797"/>
                  </a:cubicBezTo>
                  <a:cubicBezTo>
                    <a:pt x="3660" y="812"/>
                    <a:pt x="3683" y="828"/>
                    <a:pt x="3705" y="846"/>
                  </a:cubicBezTo>
                  <a:cubicBezTo>
                    <a:pt x="3740" y="875"/>
                    <a:pt x="3731" y="839"/>
                    <a:pt x="3756" y="861"/>
                  </a:cubicBezTo>
                  <a:cubicBezTo>
                    <a:pt x="3731" y="836"/>
                    <a:pt x="3756" y="848"/>
                    <a:pt x="3756" y="829"/>
                  </a:cubicBezTo>
                  <a:cubicBezTo>
                    <a:pt x="3756" y="813"/>
                    <a:pt x="3720" y="823"/>
                    <a:pt x="3714" y="808"/>
                  </a:cubicBezTo>
                  <a:cubicBezTo>
                    <a:pt x="3733" y="803"/>
                    <a:pt x="3742" y="790"/>
                    <a:pt x="3760" y="804"/>
                  </a:cubicBezTo>
                  <a:cubicBezTo>
                    <a:pt x="3755" y="798"/>
                    <a:pt x="3746" y="775"/>
                    <a:pt x="3749" y="778"/>
                  </a:cubicBezTo>
                  <a:cubicBezTo>
                    <a:pt x="3776" y="748"/>
                    <a:pt x="3779" y="741"/>
                    <a:pt x="3779" y="698"/>
                  </a:cubicBezTo>
                  <a:cubicBezTo>
                    <a:pt x="3806" y="725"/>
                    <a:pt x="3872" y="787"/>
                    <a:pt x="3859" y="702"/>
                  </a:cubicBezTo>
                  <a:cubicBezTo>
                    <a:pt x="3888" y="716"/>
                    <a:pt x="3906" y="740"/>
                    <a:pt x="3940" y="740"/>
                  </a:cubicBezTo>
                  <a:cubicBezTo>
                    <a:pt x="3947" y="740"/>
                    <a:pt x="3955" y="643"/>
                    <a:pt x="3935" y="629"/>
                  </a:cubicBezTo>
                  <a:cubicBezTo>
                    <a:pt x="3970" y="655"/>
                    <a:pt x="3941" y="517"/>
                    <a:pt x="3935" y="523"/>
                  </a:cubicBezTo>
                  <a:cubicBezTo>
                    <a:pt x="3924" y="509"/>
                    <a:pt x="3905" y="480"/>
                    <a:pt x="3937" y="479"/>
                  </a:cubicBezTo>
                  <a:cubicBezTo>
                    <a:pt x="4002" y="478"/>
                    <a:pt x="3955" y="488"/>
                    <a:pt x="3976" y="425"/>
                  </a:cubicBezTo>
                  <a:cubicBezTo>
                    <a:pt x="3990" y="419"/>
                    <a:pt x="4016" y="448"/>
                    <a:pt x="4030" y="451"/>
                  </a:cubicBezTo>
                  <a:cubicBezTo>
                    <a:pt x="4011" y="458"/>
                    <a:pt x="4059" y="517"/>
                    <a:pt x="4068" y="531"/>
                  </a:cubicBezTo>
                  <a:cubicBezTo>
                    <a:pt x="4075" y="510"/>
                    <a:pt x="4113" y="392"/>
                    <a:pt x="4163" y="443"/>
                  </a:cubicBezTo>
                  <a:cubicBezTo>
                    <a:pt x="4128" y="466"/>
                    <a:pt x="4208" y="547"/>
                    <a:pt x="4227" y="527"/>
                  </a:cubicBezTo>
                  <a:cubicBezTo>
                    <a:pt x="4201" y="527"/>
                    <a:pt x="4342" y="462"/>
                    <a:pt x="4341" y="462"/>
                  </a:cubicBezTo>
                  <a:cubicBezTo>
                    <a:pt x="4339" y="498"/>
                    <a:pt x="4324" y="497"/>
                    <a:pt x="4338" y="531"/>
                  </a:cubicBezTo>
                  <a:cubicBezTo>
                    <a:pt x="4333" y="521"/>
                    <a:pt x="4321" y="554"/>
                    <a:pt x="4318" y="553"/>
                  </a:cubicBezTo>
                  <a:cubicBezTo>
                    <a:pt x="4312" y="559"/>
                    <a:pt x="4348" y="660"/>
                    <a:pt x="4353" y="667"/>
                  </a:cubicBezTo>
                  <a:cubicBezTo>
                    <a:pt x="4360" y="636"/>
                    <a:pt x="4379" y="648"/>
                    <a:pt x="4393" y="661"/>
                  </a:cubicBezTo>
                  <a:cubicBezTo>
                    <a:pt x="4437" y="701"/>
                    <a:pt x="4422" y="654"/>
                    <a:pt x="4459" y="629"/>
                  </a:cubicBezTo>
                  <a:cubicBezTo>
                    <a:pt x="4436" y="655"/>
                    <a:pt x="4499" y="631"/>
                    <a:pt x="4504" y="628"/>
                  </a:cubicBezTo>
                  <a:cubicBezTo>
                    <a:pt x="4513" y="622"/>
                    <a:pt x="4545" y="658"/>
                    <a:pt x="4554" y="664"/>
                  </a:cubicBezTo>
                  <a:cubicBezTo>
                    <a:pt x="4559" y="659"/>
                    <a:pt x="4554" y="642"/>
                    <a:pt x="4554" y="634"/>
                  </a:cubicBezTo>
                  <a:cubicBezTo>
                    <a:pt x="4554" y="601"/>
                    <a:pt x="4681" y="673"/>
                    <a:pt x="4694" y="677"/>
                  </a:cubicBezTo>
                  <a:cubicBezTo>
                    <a:pt x="4693" y="677"/>
                    <a:pt x="4703" y="622"/>
                    <a:pt x="4703" y="622"/>
                  </a:cubicBezTo>
                  <a:cubicBezTo>
                    <a:pt x="4711" y="591"/>
                    <a:pt x="4798" y="614"/>
                    <a:pt x="4806" y="578"/>
                  </a:cubicBezTo>
                  <a:cubicBezTo>
                    <a:pt x="4842" y="415"/>
                    <a:pt x="4901" y="563"/>
                    <a:pt x="4938" y="487"/>
                  </a:cubicBezTo>
                  <a:cubicBezTo>
                    <a:pt x="4966" y="432"/>
                    <a:pt x="4936" y="416"/>
                    <a:pt x="4931" y="347"/>
                  </a:cubicBezTo>
                  <a:cubicBezTo>
                    <a:pt x="4926" y="259"/>
                    <a:pt x="5179" y="368"/>
                    <a:pt x="5192" y="432"/>
                  </a:cubicBezTo>
                  <a:cubicBezTo>
                    <a:pt x="5214" y="410"/>
                    <a:pt x="5248" y="380"/>
                    <a:pt x="5277" y="370"/>
                  </a:cubicBezTo>
                  <a:cubicBezTo>
                    <a:pt x="5319" y="355"/>
                    <a:pt x="5302" y="303"/>
                    <a:pt x="5295" y="310"/>
                  </a:cubicBezTo>
                  <a:cubicBezTo>
                    <a:pt x="5210" y="273"/>
                    <a:pt x="5427" y="231"/>
                    <a:pt x="5435" y="223"/>
                  </a:cubicBezTo>
                  <a:cubicBezTo>
                    <a:pt x="5454" y="341"/>
                    <a:pt x="5526" y="91"/>
                    <a:pt x="5471" y="123"/>
                  </a:cubicBezTo>
                  <a:cubicBezTo>
                    <a:pt x="5478" y="119"/>
                    <a:pt x="5538" y="105"/>
                    <a:pt x="5542" y="113"/>
                  </a:cubicBezTo>
                  <a:cubicBezTo>
                    <a:pt x="5549" y="76"/>
                    <a:pt x="5514" y="0"/>
                    <a:pt x="5595" y="67"/>
                  </a:cubicBezTo>
                  <a:cubicBezTo>
                    <a:pt x="5583" y="88"/>
                    <a:pt x="5655" y="148"/>
                    <a:pt x="5669" y="168"/>
                  </a:cubicBezTo>
                  <a:cubicBezTo>
                    <a:pt x="5659" y="178"/>
                    <a:pt x="5651" y="176"/>
                    <a:pt x="5644" y="162"/>
                  </a:cubicBezTo>
                  <a:cubicBezTo>
                    <a:pt x="5643" y="168"/>
                    <a:pt x="5640" y="169"/>
                    <a:pt x="5633" y="166"/>
                  </a:cubicBezTo>
                  <a:cubicBezTo>
                    <a:pt x="5648" y="169"/>
                    <a:pt x="5689" y="195"/>
                    <a:pt x="5699" y="206"/>
                  </a:cubicBezTo>
                  <a:cubicBezTo>
                    <a:pt x="5693" y="200"/>
                    <a:pt x="5735" y="147"/>
                    <a:pt x="5746" y="145"/>
                  </a:cubicBezTo>
                  <a:cubicBezTo>
                    <a:pt x="5762" y="154"/>
                    <a:pt x="5763" y="157"/>
                    <a:pt x="5747" y="155"/>
                  </a:cubicBezTo>
                  <a:cubicBezTo>
                    <a:pt x="5760" y="193"/>
                    <a:pt x="5817" y="174"/>
                    <a:pt x="5834" y="162"/>
                  </a:cubicBezTo>
                  <a:cubicBezTo>
                    <a:pt x="5854" y="184"/>
                    <a:pt x="5863" y="254"/>
                    <a:pt x="5892" y="290"/>
                  </a:cubicBezTo>
                  <a:cubicBezTo>
                    <a:pt x="5927" y="332"/>
                    <a:pt x="5916" y="323"/>
                    <a:pt x="5925" y="383"/>
                  </a:cubicBezTo>
                  <a:cubicBezTo>
                    <a:pt x="6020" y="379"/>
                    <a:pt x="6033" y="395"/>
                    <a:pt x="6104" y="466"/>
                  </a:cubicBezTo>
                  <a:cubicBezTo>
                    <a:pt x="6097" y="470"/>
                    <a:pt x="6091" y="474"/>
                    <a:pt x="6085" y="477"/>
                  </a:cubicBezTo>
                  <a:cubicBezTo>
                    <a:pt x="6105" y="496"/>
                    <a:pt x="6116" y="577"/>
                    <a:pt x="6161" y="604"/>
                  </a:cubicBezTo>
                  <a:cubicBezTo>
                    <a:pt x="6199" y="626"/>
                    <a:pt x="6233" y="616"/>
                    <a:pt x="6260" y="656"/>
                  </a:cubicBezTo>
                  <a:cubicBezTo>
                    <a:pt x="6268" y="655"/>
                    <a:pt x="6216" y="668"/>
                    <a:pt x="6221" y="664"/>
                  </a:cubicBezTo>
                  <a:cubicBezTo>
                    <a:pt x="6224" y="661"/>
                    <a:pt x="6229" y="691"/>
                    <a:pt x="6229" y="696"/>
                  </a:cubicBezTo>
                  <a:cubicBezTo>
                    <a:pt x="6229" y="695"/>
                    <a:pt x="6065" y="728"/>
                    <a:pt x="6157" y="774"/>
                  </a:cubicBezTo>
                  <a:cubicBezTo>
                    <a:pt x="6162" y="776"/>
                    <a:pt x="6179" y="808"/>
                    <a:pt x="6180" y="808"/>
                  </a:cubicBezTo>
                  <a:cubicBezTo>
                    <a:pt x="6201" y="839"/>
                    <a:pt x="6185" y="841"/>
                    <a:pt x="6168" y="865"/>
                  </a:cubicBezTo>
                  <a:cubicBezTo>
                    <a:pt x="6161" y="875"/>
                    <a:pt x="6218" y="893"/>
                    <a:pt x="6218" y="905"/>
                  </a:cubicBezTo>
                  <a:cubicBezTo>
                    <a:pt x="6218" y="929"/>
                    <a:pt x="6180" y="918"/>
                    <a:pt x="6180" y="920"/>
                  </a:cubicBezTo>
                  <a:cubicBezTo>
                    <a:pt x="6180" y="938"/>
                    <a:pt x="6154" y="1030"/>
                    <a:pt x="6165" y="1047"/>
                  </a:cubicBezTo>
                  <a:cubicBezTo>
                    <a:pt x="6183" y="1011"/>
                    <a:pt x="6253" y="1142"/>
                    <a:pt x="6214" y="1154"/>
                  </a:cubicBezTo>
                  <a:cubicBezTo>
                    <a:pt x="6224" y="1158"/>
                    <a:pt x="6234" y="1161"/>
                    <a:pt x="6244" y="1161"/>
                  </a:cubicBezTo>
                  <a:cubicBezTo>
                    <a:pt x="6207" y="1192"/>
                    <a:pt x="6235" y="1256"/>
                    <a:pt x="6173" y="1271"/>
                  </a:cubicBezTo>
                  <a:cubicBezTo>
                    <a:pt x="6130" y="1281"/>
                    <a:pt x="6132" y="1324"/>
                    <a:pt x="6157" y="1363"/>
                  </a:cubicBezTo>
                  <a:cubicBezTo>
                    <a:pt x="6084" y="1363"/>
                    <a:pt x="6084" y="1360"/>
                    <a:pt x="6013" y="1408"/>
                  </a:cubicBezTo>
                  <a:cubicBezTo>
                    <a:pt x="6006" y="1408"/>
                    <a:pt x="6097" y="1490"/>
                    <a:pt x="6096" y="1486"/>
                  </a:cubicBezTo>
                  <a:cubicBezTo>
                    <a:pt x="6100" y="1502"/>
                    <a:pt x="6039" y="1506"/>
                    <a:pt x="6069" y="1558"/>
                  </a:cubicBezTo>
                  <a:cubicBezTo>
                    <a:pt x="6088" y="1590"/>
                    <a:pt x="6122" y="1594"/>
                    <a:pt x="6145" y="1619"/>
                  </a:cubicBezTo>
                  <a:cubicBezTo>
                    <a:pt x="6176" y="1650"/>
                    <a:pt x="6184" y="1577"/>
                    <a:pt x="6229" y="1621"/>
                  </a:cubicBezTo>
                  <a:cubicBezTo>
                    <a:pt x="6241" y="1609"/>
                    <a:pt x="6266" y="1639"/>
                    <a:pt x="6275" y="1647"/>
                  </a:cubicBezTo>
                  <a:cubicBezTo>
                    <a:pt x="6269" y="1656"/>
                    <a:pt x="6222" y="1670"/>
                    <a:pt x="6250" y="1695"/>
                  </a:cubicBezTo>
                  <a:cubicBezTo>
                    <a:pt x="6264" y="1694"/>
                    <a:pt x="6276" y="1689"/>
                    <a:pt x="6286" y="1678"/>
                  </a:cubicBezTo>
                  <a:cubicBezTo>
                    <a:pt x="6292" y="1686"/>
                    <a:pt x="6359" y="1773"/>
                    <a:pt x="6352" y="1779"/>
                  </a:cubicBezTo>
                  <a:cubicBezTo>
                    <a:pt x="6347" y="1784"/>
                    <a:pt x="6322" y="1780"/>
                    <a:pt x="6313" y="1787"/>
                  </a:cubicBezTo>
                  <a:cubicBezTo>
                    <a:pt x="6289" y="1809"/>
                    <a:pt x="6333" y="1840"/>
                    <a:pt x="6305" y="1868"/>
                  </a:cubicBezTo>
                  <a:cubicBezTo>
                    <a:pt x="6329" y="1882"/>
                    <a:pt x="6393" y="1941"/>
                    <a:pt x="6399" y="1941"/>
                  </a:cubicBezTo>
                  <a:cubicBezTo>
                    <a:pt x="6432" y="1941"/>
                    <a:pt x="6398" y="1919"/>
                    <a:pt x="6407" y="1932"/>
                  </a:cubicBezTo>
                  <a:cubicBezTo>
                    <a:pt x="6407" y="1931"/>
                    <a:pt x="6552" y="1882"/>
                    <a:pt x="6525" y="1940"/>
                  </a:cubicBezTo>
                  <a:cubicBezTo>
                    <a:pt x="6531" y="1934"/>
                    <a:pt x="6536" y="1928"/>
                    <a:pt x="6541" y="1922"/>
                  </a:cubicBezTo>
                  <a:cubicBezTo>
                    <a:pt x="6572" y="1908"/>
                    <a:pt x="6662" y="2060"/>
                    <a:pt x="6681" y="1940"/>
                  </a:cubicBezTo>
                  <a:cubicBezTo>
                    <a:pt x="6710" y="1961"/>
                    <a:pt x="6777" y="1936"/>
                    <a:pt x="6795" y="1913"/>
                  </a:cubicBezTo>
                  <a:cubicBezTo>
                    <a:pt x="6772" y="1933"/>
                    <a:pt x="6872" y="2004"/>
                    <a:pt x="6868" y="2033"/>
                  </a:cubicBezTo>
                  <a:cubicBezTo>
                    <a:pt x="6865" y="2049"/>
                    <a:pt x="6858" y="2082"/>
                    <a:pt x="6863" y="2098"/>
                  </a:cubicBezTo>
                  <a:cubicBezTo>
                    <a:pt x="6886" y="2171"/>
                    <a:pt x="6867" y="2163"/>
                    <a:pt x="6814" y="2198"/>
                  </a:cubicBezTo>
                  <a:cubicBezTo>
                    <a:pt x="6842" y="2205"/>
                    <a:pt x="6835" y="2248"/>
                    <a:pt x="6832" y="2267"/>
                  </a:cubicBezTo>
                  <a:cubicBezTo>
                    <a:pt x="6824" y="2312"/>
                    <a:pt x="6820" y="2288"/>
                    <a:pt x="6837" y="2324"/>
                  </a:cubicBezTo>
                  <a:cubicBezTo>
                    <a:pt x="6844" y="2321"/>
                    <a:pt x="6889" y="2406"/>
                    <a:pt x="6886" y="2403"/>
                  </a:cubicBezTo>
                  <a:cubicBezTo>
                    <a:pt x="6887" y="2404"/>
                    <a:pt x="6878" y="2422"/>
                    <a:pt x="6867" y="2430"/>
                  </a:cubicBezTo>
                  <a:cubicBezTo>
                    <a:pt x="6876" y="2438"/>
                    <a:pt x="6896" y="2420"/>
                    <a:pt x="6909" y="2422"/>
                  </a:cubicBezTo>
                  <a:cubicBezTo>
                    <a:pt x="6901" y="2429"/>
                    <a:pt x="6895" y="2438"/>
                    <a:pt x="6886" y="2441"/>
                  </a:cubicBezTo>
                  <a:cubicBezTo>
                    <a:pt x="6889" y="2441"/>
                    <a:pt x="6836" y="2582"/>
                    <a:pt x="6795" y="2594"/>
                  </a:cubicBezTo>
                  <a:cubicBezTo>
                    <a:pt x="6812" y="2589"/>
                    <a:pt x="6722" y="2615"/>
                    <a:pt x="6761" y="2624"/>
                  </a:cubicBezTo>
                  <a:cubicBezTo>
                    <a:pt x="6762" y="2623"/>
                    <a:pt x="6724" y="2621"/>
                    <a:pt x="6724" y="2621"/>
                  </a:cubicBezTo>
                  <a:cubicBezTo>
                    <a:pt x="6711" y="2634"/>
                    <a:pt x="6784" y="2660"/>
                    <a:pt x="6784" y="2671"/>
                  </a:cubicBezTo>
                  <a:cubicBezTo>
                    <a:pt x="6784" y="2724"/>
                    <a:pt x="6709" y="2700"/>
                    <a:pt x="6685" y="2726"/>
                  </a:cubicBezTo>
                  <a:cubicBezTo>
                    <a:pt x="6730" y="2677"/>
                    <a:pt x="6856" y="2813"/>
                    <a:pt x="6864" y="2809"/>
                  </a:cubicBezTo>
                  <a:cubicBezTo>
                    <a:pt x="6883" y="2797"/>
                    <a:pt x="6866" y="2786"/>
                    <a:pt x="6869" y="2778"/>
                  </a:cubicBezTo>
                  <a:cubicBezTo>
                    <a:pt x="6870" y="2775"/>
                    <a:pt x="6906" y="2800"/>
                    <a:pt x="6902" y="2779"/>
                  </a:cubicBezTo>
                  <a:cubicBezTo>
                    <a:pt x="6905" y="2781"/>
                    <a:pt x="6923" y="2829"/>
                    <a:pt x="6953" y="2844"/>
                  </a:cubicBezTo>
                  <a:cubicBezTo>
                    <a:pt x="7055" y="2896"/>
                    <a:pt x="6959" y="2876"/>
                    <a:pt x="6959" y="2928"/>
                  </a:cubicBezTo>
                  <a:cubicBezTo>
                    <a:pt x="6965" y="2919"/>
                    <a:pt x="6968" y="2924"/>
                    <a:pt x="6967" y="2941"/>
                  </a:cubicBezTo>
                  <a:cubicBezTo>
                    <a:pt x="6973" y="3014"/>
                    <a:pt x="6911" y="2997"/>
                    <a:pt x="6886" y="2954"/>
                  </a:cubicBezTo>
                  <a:cubicBezTo>
                    <a:pt x="6873" y="2967"/>
                    <a:pt x="6840" y="3002"/>
                    <a:pt x="6822" y="3011"/>
                  </a:cubicBezTo>
                  <a:cubicBezTo>
                    <a:pt x="6837" y="3009"/>
                    <a:pt x="6889" y="3059"/>
                    <a:pt x="6917" y="3061"/>
                  </a:cubicBezTo>
                  <a:cubicBezTo>
                    <a:pt x="6899" y="3060"/>
                    <a:pt x="6842" y="3053"/>
                    <a:pt x="6833" y="3064"/>
                  </a:cubicBezTo>
                  <a:cubicBezTo>
                    <a:pt x="6863" y="3071"/>
                    <a:pt x="6872" y="3192"/>
                    <a:pt x="6826" y="3190"/>
                  </a:cubicBezTo>
                  <a:cubicBezTo>
                    <a:pt x="6800" y="3189"/>
                    <a:pt x="6727" y="3181"/>
                    <a:pt x="6719" y="3210"/>
                  </a:cubicBezTo>
                  <a:cubicBezTo>
                    <a:pt x="6714" y="3229"/>
                    <a:pt x="6810" y="3233"/>
                    <a:pt x="6790" y="3255"/>
                  </a:cubicBezTo>
                  <a:cubicBezTo>
                    <a:pt x="6793" y="3244"/>
                    <a:pt x="6800" y="3242"/>
                    <a:pt x="6810" y="3251"/>
                  </a:cubicBezTo>
                  <a:cubicBezTo>
                    <a:pt x="6820" y="3259"/>
                    <a:pt x="6758" y="3274"/>
                    <a:pt x="6757" y="3270"/>
                  </a:cubicBezTo>
                  <a:cubicBezTo>
                    <a:pt x="6753" y="3251"/>
                    <a:pt x="6646" y="3281"/>
                    <a:pt x="6667" y="3309"/>
                  </a:cubicBezTo>
                  <a:cubicBezTo>
                    <a:pt x="6688" y="3338"/>
                    <a:pt x="6713" y="3370"/>
                    <a:pt x="6740" y="3392"/>
                  </a:cubicBezTo>
                  <a:cubicBezTo>
                    <a:pt x="6775" y="3420"/>
                    <a:pt x="6813" y="3391"/>
                    <a:pt x="6841" y="3414"/>
                  </a:cubicBezTo>
                  <a:cubicBezTo>
                    <a:pt x="6835" y="3425"/>
                    <a:pt x="6830" y="3424"/>
                    <a:pt x="6824" y="3412"/>
                  </a:cubicBezTo>
                  <a:cubicBezTo>
                    <a:pt x="6798" y="3406"/>
                    <a:pt x="6903" y="3463"/>
                    <a:pt x="6877" y="3440"/>
                  </a:cubicBezTo>
                  <a:cubicBezTo>
                    <a:pt x="6862" y="3475"/>
                    <a:pt x="6853" y="3476"/>
                    <a:pt x="6848" y="3446"/>
                  </a:cubicBezTo>
                  <a:cubicBezTo>
                    <a:pt x="6872" y="3470"/>
                    <a:pt x="6912" y="3539"/>
                    <a:pt x="6966" y="3482"/>
                  </a:cubicBezTo>
                  <a:cubicBezTo>
                    <a:pt x="7004" y="3500"/>
                    <a:pt x="6923" y="3532"/>
                    <a:pt x="6966" y="3554"/>
                  </a:cubicBezTo>
                  <a:cubicBezTo>
                    <a:pt x="6977" y="3560"/>
                    <a:pt x="6999" y="3509"/>
                    <a:pt x="7000" y="3505"/>
                  </a:cubicBezTo>
                  <a:cubicBezTo>
                    <a:pt x="7038" y="3548"/>
                    <a:pt x="7002" y="3587"/>
                    <a:pt x="6962" y="3608"/>
                  </a:cubicBezTo>
                  <a:cubicBezTo>
                    <a:pt x="6983" y="3638"/>
                    <a:pt x="7045" y="3722"/>
                    <a:pt x="7086" y="3722"/>
                  </a:cubicBezTo>
                  <a:cubicBezTo>
                    <a:pt x="7095" y="3722"/>
                    <a:pt x="7180" y="3737"/>
                    <a:pt x="7141" y="3759"/>
                  </a:cubicBezTo>
                  <a:cubicBezTo>
                    <a:pt x="7211" y="3763"/>
                    <a:pt x="7148" y="3808"/>
                    <a:pt x="7175" y="3847"/>
                  </a:cubicBezTo>
                  <a:cubicBezTo>
                    <a:pt x="7142" y="3881"/>
                    <a:pt x="7098" y="3905"/>
                    <a:pt x="7179" y="3957"/>
                  </a:cubicBezTo>
                  <a:cubicBezTo>
                    <a:pt x="7161" y="3965"/>
                    <a:pt x="7072" y="4063"/>
                    <a:pt x="7111" y="4082"/>
                  </a:cubicBezTo>
                  <a:cubicBezTo>
                    <a:pt x="7093" y="4094"/>
                    <a:pt x="7050" y="4118"/>
                    <a:pt x="7031" y="4094"/>
                  </a:cubicBezTo>
                  <a:cubicBezTo>
                    <a:pt x="7032" y="4092"/>
                    <a:pt x="7037" y="4222"/>
                    <a:pt x="7039" y="4223"/>
                  </a:cubicBezTo>
                  <a:cubicBezTo>
                    <a:pt x="6970" y="4240"/>
                    <a:pt x="7042" y="4247"/>
                    <a:pt x="7016" y="4276"/>
                  </a:cubicBezTo>
                  <a:cubicBezTo>
                    <a:pt x="7002" y="4291"/>
                    <a:pt x="6988" y="4313"/>
                    <a:pt x="6981" y="4332"/>
                  </a:cubicBezTo>
                  <a:cubicBezTo>
                    <a:pt x="6964" y="4373"/>
                    <a:pt x="6953" y="4314"/>
                    <a:pt x="6924" y="4325"/>
                  </a:cubicBezTo>
                  <a:cubicBezTo>
                    <a:pt x="6930" y="4323"/>
                    <a:pt x="6878" y="4397"/>
                    <a:pt x="6879" y="4390"/>
                  </a:cubicBezTo>
                  <a:cubicBezTo>
                    <a:pt x="6891" y="4297"/>
                    <a:pt x="6720" y="4416"/>
                    <a:pt x="6707" y="4428"/>
                  </a:cubicBezTo>
                  <a:cubicBezTo>
                    <a:pt x="6656" y="4477"/>
                    <a:pt x="6758" y="4495"/>
                    <a:pt x="6750" y="4540"/>
                  </a:cubicBezTo>
                  <a:cubicBezTo>
                    <a:pt x="6746" y="4561"/>
                    <a:pt x="6678" y="4662"/>
                    <a:pt x="6678" y="4599"/>
                  </a:cubicBezTo>
                  <a:cubicBezTo>
                    <a:pt x="6674" y="4606"/>
                    <a:pt x="6656" y="4607"/>
                    <a:pt x="6648" y="4605"/>
                  </a:cubicBezTo>
                  <a:cubicBezTo>
                    <a:pt x="6595" y="4585"/>
                    <a:pt x="6641" y="4588"/>
                    <a:pt x="6604" y="4600"/>
                  </a:cubicBezTo>
                  <a:cubicBezTo>
                    <a:pt x="6594" y="4590"/>
                    <a:pt x="6591" y="4576"/>
                    <a:pt x="6594" y="4561"/>
                  </a:cubicBezTo>
                  <a:cubicBezTo>
                    <a:pt x="6585" y="4568"/>
                    <a:pt x="6500" y="4687"/>
                    <a:pt x="6503" y="4686"/>
                  </a:cubicBezTo>
                  <a:cubicBezTo>
                    <a:pt x="6474" y="4688"/>
                    <a:pt x="6468" y="4647"/>
                    <a:pt x="6431" y="4709"/>
                  </a:cubicBezTo>
                  <a:cubicBezTo>
                    <a:pt x="6384" y="4671"/>
                    <a:pt x="6381" y="4687"/>
                    <a:pt x="6318" y="4707"/>
                  </a:cubicBezTo>
                  <a:cubicBezTo>
                    <a:pt x="6310" y="4710"/>
                    <a:pt x="6257" y="4707"/>
                    <a:pt x="6271" y="4694"/>
                  </a:cubicBezTo>
                  <a:cubicBezTo>
                    <a:pt x="6243" y="4699"/>
                    <a:pt x="6168" y="4772"/>
                    <a:pt x="6161" y="4743"/>
                  </a:cubicBezTo>
                  <a:cubicBezTo>
                    <a:pt x="6154" y="4752"/>
                    <a:pt x="6146" y="4760"/>
                    <a:pt x="6138" y="4767"/>
                  </a:cubicBezTo>
                  <a:cubicBezTo>
                    <a:pt x="6135" y="4761"/>
                    <a:pt x="6133" y="4755"/>
                    <a:pt x="6133" y="4748"/>
                  </a:cubicBezTo>
                  <a:cubicBezTo>
                    <a:pt x="6113" y="4760"/>
                    <a:pt x="6119" y="4740"/>
                    <a:pt x="6108" y="4751"/>
                  </a:cubicBezTo>
                  <a:cubicBezTo>
                    <a:pt x="6108" y="4741"/>
                    <a:pt x="6110" y="4699"/>
                    <a:pt x="6096" y="4696"/>
                  </a:cubicBezTo>
                  <a:cubicBezTo>
                    <a:pt x="6089" y="4694"/>
                    <a:pt x="6025" y="4720"/>
                    <a:pt x="6011" y="4721"/>
                  </a:cubicBezTo>
                  <a:cubicBezTo>
                    <a:pt x="5988" y="4722"/>
                    <a:pt x="5992" y="4785"/>
                    <a:pt x="6005" y="4800"/>
                  </a:cubicBezTo>
                  <a:cubicBezTo>
                    <a:pt x="5983" y="4778"/>
                    <a:pt x="5967" y="4834"/>
                    <a:pt x="5968" y="4856"/>
                  </a:cubicBezTo>
                  <a:cubicBezTo>
                    <a:pt x="5970" y="4902"/>
                    <a:pt x="5848" y="4934"/>
                    <a:pt x="5839" y="4949"/>
                  </a:cubicBezTo>
                  <a:cubicBezTo>
                    <a:pt x="5820" y="4983"/>
                    <a:pt x="5821" y="5032"/>
                    <a:pt x="5800" y="5062"/>
                  </a:cubicBezTo>
                  <a:cubicBezTo>
                    <a:pt x="5819" y="5091"/>
                    <a:pt x="5791" y="5112"/>
                    <a:pt x="5799" y="5140"/>
                  </a:cubicBezTo>
                  <a:cubicBezTo>
                    <a:pt x="5805" y="5160"/>
                    <a:pt x="5853" y="5196"/>
                    <a:pt x="5853" y="5152"/>
                  </a:cubicBezTo>
                  <a:cubicBezTo>
                    <a:pt x="5853" y="5213"/>
                    <a:pt x="5977" y="5201"/>
                    <a:pt x="5975" y="5218"/>
                  </a:cubicBezTo>
                  <a:cubicBezTo>
                    <a:pt x="5967" y="5268"/>
                    <a:pt x="6026" y="5299"/>
                    <a:pt x="6015" y="5345"/>
                  </a:cubicBezTo>
                  <a:cubicBezTo>
                    <a:pt x="6013" y="5351"/>
                    <a:pt x="5981" y="5433"/>
                    <a:pt x="5975" y="5420"/>
                  </a:cubicBezTo>
                  <a:cubicBezTo>
                    <a:pt x="5930" y="5458"/>
                    <a:pt x="5862" y="5532"/>
                    <a:pt x="5793" y="5427"/>
                  </a:cubicBezTo>
                  <a:cubicBezTo>
                    <a:pt x="5792" y="5429"/>
                    <a:pt x="5731" y="5457"/>
                    <a:pt x="5762" y="5477"/>
                  </a:cubicBezTo>
                  <a:cubicBezTo>
                    <a:pt x="5749" y="5477"/>
                    <a:pt x="5730" y="5487"/>
                    <a:pt x="5734" y="5452"/>
                  </a:cubicBezTo>
                  <a:cubicBezTo>
                    <a:pt x="5734" y="5459"/>
                    <a:pt x="5732" y="5458"/>
                    <a:pt x="5728" y="5450"/>
                  </a:cubicBezTo>
                  <a:cubicBezTo>
                    <a:pt x="5721" y="5467"/>
                    <a:pt x="5711" y="5557"/>
                    <a:pt x="5690" y="5541"/>
                  </a:cubicBezTo>
                  <a:cubicBezTo>
                    <a:pt x="5690" y="5545"/>
                    <a:pt x="5689" y="5578"/>
                    <a:pt x="5690" y="5583"/>
                  </a:cubicBezTo>
                  <a:cubicBezTo>
                    <a:pt x="5662" y="5554"/>
                    <a:pt x="5622" y="5530"/>
                    <a:pt x="5606" y="5487"/>
                  </a:cubicBezTo>
                  <a:cubicBezTo>
                    <a:pt x="5611" y="5492"/>
                    <a:pt x="5612" y="5497"/>
                    <a:pt x="5610" y="5503"/>
                  </a:cubicBezTo>
                  <a:cubicBezTo>
                    <a:pt x="5613" y="5503"/>
                    <a:pt x="5516" y="5480"/>
                    <a:pt x="5519" y="5477"/>
                  </a:cubicBezTo>
                  <a:cubicBezTo>
                    <a:pt x="5512" y="5445"/>
                    <a:pt x="5527" y="5468"/>
                    <a:pt x="5540" y="5456"/>
                  </a:cubicBezTo>
                  <a:cubicBezTo>
                    <a:pt x="5516" y="5479"/>
                    <a:pt x="5329" y="5518"/>
                    <a:pt x="5310" y="5503"/>
                  </a:cubicBezTo>
                  <a:cubicBezTo>
                    <a:pt x="5289" y="5486"/>
                    <a:pt x="5112" y="5431"/>
                    <a:pt x="5151" y="5408"/>
                  </a:cubicBezTo>
                  <a:cubicBezTo>
                    <a:pt x="5114" y="5408"/>
                    <a:pt x="5073" y="5428"/>
                    <a:pt x="5046" y="5452"/>
                  </a:cubicBezTo>
                  <a:cubicBezTo>
                    <a:pt x="4993" y="5500"/>
                    <a:pt x="5085" y="5493"/>
                    <a:pt x="5071" y="5518"/>
                  </a:cubicBezTo>
                  <a:cubicBezTo>
                    <a:pt x="5108" y="5508"/>
                    <a:pt x="5032" y="5589"/>
                    <a:pt x="4983" y="5537"/>
                  </a:cubicBezTo>
                  <a:cubicBezTo>
                    <a:pt x="4968" y="5553"/>
                    <a:pt x="4957" y="5546"/>
                    <a:pt x="4937" y="5540"/>
                  </a:cubicBezTo>
                  <a:cubicBezTo>
                    <a:pt x="4888" y="5527"/>
                    <a:pt x="4935" y="5579"/>
                    <a:pt x="4906" y="5579"/>
                  </a:cubicBezTo>
                  <a:cubicBezTo>
                    <a:pt x="4872" y="5579"/>
                    <a:pt x="4935" y="5628"/>
                    <a:pt x="4905" y="5643"/>
                  </a:cubicBezTo>
                  <a:cubicBezTo>
                    <a:pt x="4874" y="5658"/>
                    <a:pt x="4866" y="5654"/>
                    <a:pt x="4866" y="5686"/>
                  </a:cubicBezTo>
                  <a:cubicBezTo>
                    <a:pt x="4826" y="5697"/>
                    <a:pt x="4856" y="5690"/>
                    <a:pt x="4824" y="5712"/>
                  </a:cubicBezTo>
                  <a:cubicBezTo>
                    <a:pt x="4828" y="5722"/>
                    <a:pt x="4713" y="5652"/>
                    <a:pt x="4730" y="5646"/>
                  </a:cubicBezTo>
                  <a:cubicBezTo>
                    <a:pt x="4759" y="5635"/>
                    <a:pt x="4710" y="5609"/>
                    <a:pt x="4731" y="5594"/>
                  </a:cubicBezTo>
                  <a:cubicBezTo>
                    <a:pt x="4716" y="5605"/>
                    <a:pt x="4730" y="5522"/>
                    <a:pt x="4691" y="5538"/>
                  </a:cubicBezTo>
                  <a:cubicBezTo>
                    <a:pt x="4706" y="5531"/>
                    <a:pt x="4682" y="5507"/>
                    <a:pt x="4680" y="5512"/>
                  </a:cubicBezTo>
                  <a:cubicBezTo>
                    <a:pt x="4687" y="5489"/>
                    <a:pt x="4688" y="5491"/>
                    <a:pt x="4680" y="5473"/>
                  </a:cubicBezTo>
                  <a:cubicBezTo>
                    <a:pt x="4687" y="5476"/>
                    <a:pt x="4695" y="5476"/>
                    <a:pt x="4702" y="5473"/>
                  </a:cubicBezTo>
                  <a:cubicBezTo>
                    <a:pt x="4718" y="5473"/>
                    <a:pt x="4668" y="5437"/>
                    <a:pt x="4670" y="5436"/>
                  </a:cubicBezTo>
                  <a:cubicBezTo>
                    <a:pt x="4628" y="5456"/>
                    <a:pt x="4618" y="5497"/>
                    <a:pt x="4604" y="5515"/>
                  </a:cubicBezTo>
                  <a:cubicBezTo>
                    <a:pt x="4594" y="5474"/>
                    <a:pt x="4537" y="5453"/>
                    <a:pt x="4520" y="5409"/>
                  </a:cubicBezTo>
                  <a:cubicBezTo>
                    <a:pt x="4500" y="5358"/>
                    <a:pt x="4306" y="5303"/>
                    <a:pt x="4353" y="5234"/>
                  </a:cubicBezTo>
                  <a:cubicBezTo>
                    <a:pt x="4338" y="5234"/>
                    <a:pt x="4319" y="5282"/>
                    <a:pt x="4330" y="5291"/>
                  </a:cubicBezTo>
                  <a:cubicBezTo>
                    <a:pt x="4316" y="5293"/>
                    <a:pt x="4304" y="5291"/>
                    <a:pt x="4292" y="5283"/>
                  </a:cubicBezTo>
                  <a:cubicBezTo>
                    <a:pt x="4276" y="5300"/>
                    <a:pt x="4273" y="5346"/>
                    <a:pt x="4258" y="5363"/>
                  </a:cubicBezTo>
                  <a:cubicBezTo>
                    <a:pt x="4250" y="5353"/>
                    <a:pt x="4205" y="5353"/>
                    <a:pt x="4205" y="5340"/>
                  </a:cubicBezTo>
                  <a:cubicBezTo>
                    <a:pt x="4199" y="5349"/>
                    <a:pt x="4201" y="5356"/>
                    <a:pt x="4209" y="5360"/>
                  </a:cubicBezTo>
                  <a:cubicBezTo>
                    <a:pt x="4208" y="5358"/>
                    <a:pt x="4186" y="5367"/>
                    <a:pt x="4186" y="5366"/>
                  </a:cubicBezTo>
                  <a:cubicBezTo>
                    <a:pt x="4183" y="5381"/>
                    <a:pt x="4221" y="5369"/>
                    <a:pt x="4190" y="5382"/>
                  </a:cubicBezTo>
                  <a:cubicBezTo>
                    <a:pt x="4225" y="5447"/>
                    <a:pt x="4125" y="5432"/>
                    <a:pt x="4175" y="5506"/>
                  </a:cubicBezTo>
                  <a:cubicBezTo>
                    <a:pt x="4179" y="5513"/>
                    <a:pt x="4194" y="5605"/>
                    <a:pt x="4197" y="5602"/>
                  </a:cubicBezTo>
                  <a:cubicBezTo>
                    <a:pt x="4207" y="5611"/>
                    <a:pt x="4034" y="5617"/>
                    <a:pt x="4034" y="5617"/>
                  </a:cubicBezTo>
                  <a:cubicBezTo>
                    <a:pt x="4043" y="5618"/>
                    <a:pt x="3855" y="5709"/>
                    <a:pt x="3897" y="5746"/>
                  </a:cubicBezTo>
                  <a:cubicBezTo>
                    <a:pt x="3857" y="5770"/>
                    <a:pt x="3841" y="5839"/>
                    <a:pt x="3830" y="5739"/>
                  </a:cubicBezTo>
                  <a:cubicBezTo>
                    <a:pt x="3819" y="5642"/>
                    <a:pt x="3667" y="5723"/>
                    <a:pt x="3616" y="5667"/>
                  </a:cubicBezTo>
                  <a:cubicBezTo>
                    <a:pt x="3634" y="5650"/>
                    <a:pt x="3650" y="5632"/>
                    <a:pt x="3666" y="5613"/>
                  </a:cubicBezTo>
                  <a:cubicBezTo>
                    <a:pt x="3685" y="5593"/>
                    <a:pt x="3679" y="5572"/>
                    <a:pt x="3692" y="5560"/>
                  </a:cubicBezTo>
                  <a:cubicBezTo>
                    <a:pt x="3694" y="5562"/>
                    <a:pt x="3627" y="5602"/>
                    <a:pt x="3627" y="5591"/>
                  </a:cubicBezTo>
                  <a:cubicBezTo>
                    <a:pt x="3635" y="5584"/>
                    <a:pt x="3628" y="5589"/>
                    <a:pt x="3635" y="5591"/>
                  </a:cubicBezTo>
                  <a:cubicBezTo>
                    <a:pt x="3632" y="5600"/>
                    <a:pt x="3625" y="5605"/>
                    <a:pt x="3616" y="5606"/>
                  </a:cubicBezTo>
                  <a:cubicBezTo>
                    <a:pt x="3600" y="5600"/>
                    <a:pt x="3599" y="5591"/>
                    <a:pt x="3612" y="5579"/>
                  </a:cubicBezTo>
                  <a:cubicBezTo>
                    <a:pt x="3596" y="5581"/>
                    <a:pt x="3577" y="5640"/>
                    <a:pt x="3558" y="5600"/>
                  </a:cubicBezTo>
                  <a:cubicBezTo>
                    <a:pt x="3546" y="5574"/>
                    <a:pt x="3487" y="5597"/>
                    <a:pt x="3468" y="5591"/>
                  </a:cubicBezTo>
                  <a:cubicBezTo>
                    <a:pt x="3454" y="5586"/>
                    <a:pt x="3419" y="5560"/>
                    <a:pt x="3420" y="5548"/>
                  </a:cubicBezTo>
                  <a:cubicBezTo>
                    <a:pt x="3426" y="5497"/>
                    <a:pt x="3377" y="5534"/>
                    <a:pt x="3358" y="5534"/>
                  </a:cubicBezTo>
                  <a:cubicBezTo>
                    <a:pt x="3372" y="5520"/>
                    <a:pt x="3305" y="5481"/>
                    <a:pt x="3297" y="5499"/>
                  </a:cubicBezTo>
                  <a:cubicBezTo>
                    <a:pt x="3269" y="5567"/>
                    <a:pt x="3287" y="5565"/>
                    <a:pt x="3248" y="5541"/>
                  </a:cubicBezTo>
                  <a:cubicBezTo>
                    <a:pt x="3250" y="5549"/>
                    <a:pt x="3248" y="5556"/>
                    <a:pt x="3240" y="5560"/>
                  </a:cubicBezTo>
                  <a:cubicBezTo>
                    <a:pt x="3237" y="5560"/>
                    <a:pt x="3164" y="5473"/>
                    <a:pt x="3156" y="5465"/>
                  </a:cubicBezTo>
                  <a:cubicBezTo>
                    <a:pt x="3154" y="5475"/>
                    <a:pt x="3149" y="5482"/>
                    <a:pt x="3141" y="5488"/>
                  </a:cubicBezTo>
                  <a:cubicBezTo>
                    <a:pt x="3124" y="5488"/>
                    <a:pt x="3081" y="5415"/>
                    <a:pt x="3069" y="5401"/>
                  </a:cubicBezTo>
                  <a:cubicBezTo>
                    <a:pt x="3073" y="5408"/>
                    <a:pt x="3077" y="5416"/>
                    <a:pt x="3080" y="5424"/>
                  </a:cubicBezTo>
                  <a:cubicBezTo>
                    <a:pt x="3066" y="5433"/>
                    <a:pt x="3056" y="5408"/>
                    <a:pt x="3047" y="5418"/>
                  </a:cubicBezTo>
                  <a:cubicBezTo>
                    <a:pt x="3046" y="5418"/>
                    <a:pt x="3073" y="5500"/>
                    <a:pt x="3080" y="5508"/>
                  </a:cubicBezTo>
                  <a:cubicBezTo>
                    <a:pt x="3080" y="5508"/>
                    <a:pt x="2968" y="5506"/>
                    <a:pt x="2951" y="5492"/>
                  </a:cubicBezTo>
                  <a:cubicBezTo>
                    <a:pt x="2952" y="5492"/>
                    <a:pt x="2920" y="5521"/>
                    <a:pt x="2913" y="5545"/>
                  </a:cubicBezTo>
                  <a:cubicBezTo>
                    <a:pt x="2905" y="5494"/>
                    <a:pt x="2879" y="5549"/>
                    <a:pt x="2879" y="5549"/>
                  </a:cubicBezTo>
                  <a:cubicBezTo>
                    <a:pt x="2866" y="5549"/>
                    <a:pt x="2862" y="5542"/>
                    <a:pt x="2868" y="5526"/>
                  </a:cubicBezTo>
                  <a:cubicBezTo>
                    <a:pt x="2857" y="5537"/>
                    <a:pt x="2832" y="5517"/>
                    <a:pt x="2830" y="5503"/>
                  </a:cubicBezTo>
                  <a:cubicBezTo>
                    <a:pt x="2824" y="5515"/>
                    <a:pt x="2769" y="5538"/>
                    <a:pt x="2769" y="5517"/>
                  </a:cubicBezTo>
                  <a:cubicBezTo>
                    <a:pt x="2769" y="5518"/>
                    <a:pt x="2811" y="5472"/>
                    <a:pt x="2811" y="5462"/>
                  </a:cubicBezTo>
                  <a:cubicBezTo>
                    <a:pt x="2811" y="5441"/>
                    <a:pt x="2723" y="5430"/>
                    <a:pt x="2723" y="5389"/>
                  </a:cubicBezTo>
                  <a:cubicBezTo>
                    <a:pt x="2722" y="5396"/>
                    <a:pt x="2697" y="5426"/>
                    <a:pt x="2689" y="5416"/>
                  </a:cubicBezTo>
                  <a:cubicBezTo>
                    <a:pt x="2680" y="5403"/>
                    <a:pt x="2701" y="5386"/>
                    <a:pt x="2674" y="5405"/>
                  </a:cubicBezTo>
                  <a:cubicBezTo>
                    <a:pt x="2673" y="5406"/>
                    <a:pt x="2674" y="5364"/>
                    <a:pt x="2674" y="5359"/>
                  </a:cubicBezTo>
                  <a:cubicBezTo>
                    <a:pt x="2675" y="5360"/>
                    <a:pt x="2676" y="5361"/>
                    <a:pt x="2678" y="5363"/>
                  </a:cubicBezTo>
                  <a:cubicBezTo>
                    <a:pt x="2678" y="5321"/>
                    <a:pt x="2638" y="5315"/>
                    <a:pt x="2625" y="5294"/>
                  </a:cubicBezTo>
                  <a:cubicBezTo>
                    <a:pt x="2622" y="5300"/>
                    <a:pt x="2499" y="5267"/>
                    <a:pt x="2492" y="5317"/>
                  </a:cubicBezTo>
                  <a:cubicBezTo>
                    <a:pt x="2502" y="5293"/>
                    <a:pt x="2499" y="5302"/>
                    <a:pt x="2488" y="5279"/>
                  </a:cubicBezTo>
                  <a:cubicBezTo>
                    <a:pt x="2488" y="5270"/>
                    <a:pt x="2452" y="5350"/>
                    <a:pt x="2446" y="5359"/>
                  </a:cubicBezTo>
                  <a:cubicBezTo>
                    <a:pt x="2449" y="5373"/>
                    <a:pt x="2384" y="5394"/>
                    <a:pt x="2385" y="5408"/>
                  </a:cubicBezTo>
                  <a:cubicBezTo>
                    <a:pt x="2393" y="5401"/>
                    <a:pt x="2401" y="5400"/>
                    <a:pt x="2412" y="5401"/>
                  </a:cubicBezTo>
                  <a:cubicBezTo>
                    <a:pt x="2388" y="5410"/>
                    <a:pt x="2382" y="5461"/>
                    <a:pt x="2347" y="5435"/>
                  </a:cubicBezTo>
                  <a:cubicBezTo>
                    <a:pt x="2344" y="5436"/>
                    <a:pt x="2370" y="5416"/>
                    <a:pt x="2366" y="5412"/>
                  </a:cubicBezTo>
                  <a:cubicBezTo>
                    <a:pt x="2312" y="5389"/>
                    <a:pt x="2166" y="5459"/>
                    <a:pt x="2112" y="5393"/>
                  </a:cubicBezTo>
                  <a:cubicBezTo>
                    <a:pt x="2127" y="5393"/>
                    <a:pt x="2086" y="5379"/>
                    <a:pt x="2085" y="5374"/>
                  </a:cubicBezTo>
                  <a:cubicBezTo>
                    <a:pt x="2057" y="5529"/>
                    <a:pt x="2100" y="5321"/>
                    <a:pt x="2028" y="5393"/>
                  </a:cubicBezTo>
                  <a:cubicBezTo>
                    <a:pt x="2026" y="5387"/>
                    <a:pt x="2025" y="5381"/>
                    <a:pt x="2025" y="5375"/>
                  </a:cubicBezTo>
                  <a:cubicBezTo>
                    <a:pt x="2038" y="5424"/>
                    <a:pt x="1921" y="5391"/>
                    <a:pt x="1914" y="5389"/>
                  </a:cubicBezTo>
                  <a:cubicBezTo>
                    <a:pt x="1920" y="5383"/>
                    <a:pt x="1854" y="5273"/>
                    <a:pt x="1937" y="5249"/>
                  </a:cubicBezTo>
                  <a:cubicBezTo>
                    <a:pt x="1944" y="5213"/>
                    <a:pt x="1829" y="5231"/>
                    <a:pt x="1816" y="5211"/>
                  </a:cubicBezTo>
                  <a:cubicBezTo>
                    <a:pt x="1781" y="5270"/>
                    <a:pt x="1755" y="5223"/>
                    <a:pt x="1710" y="5251"/>
                  </a:cubicBezTo>
                  <a:cubicBezTo>
                    <a:pt x="1691" y="5262"/>
                    <a:pt x="1723" y="5314"/>
                    <a:pt x="1713" y="5315"/>
                  </a:cubicBezTo>
                  <a:cubicBezTo>
                    <a:pt x="1671" y="5319"/>
                    <a:pt x="1711" y="5370"/>
                    <a:pt x="1656" y="5344"/>
                  </a:cubicBezTo>
                  <a:cubicBezTo>
                    <a:pt x="1656" y="5378"/>
                    <a:pt x="1683" y="5393"/>
                    <a:pt x="1643" y="5407"/>
                  </a:cubicBezTo>
                  <a:cubicBezTo>
                    <a:pt x="1643" y="5407"/>
                    <a:pt x="1626" y="5361"/>
                    <a:pt x="1618" y="5359"/>
                  </a:cubicBezTo>
                  <a:cubicBezTo>
                    <a:pt x="1599" y="5353"/>
                    <a:pt x="1580" y="5440"/>
                    <a:pt x="1509" y="5419"/>
                  </a:cubicBezTo>
                  <a:cubicBezTo>
                    <a:pt x="1494" y="5415"/>
                    <a:pt x="1441" y="5390"/>
                    <a:pt x="1430" y="5412"/>
                  </a:cubicBezTo>
                  <a:cubicBezTo>
                    <a:pt x="1426" y="5420"/>
                    <a:pt x="1433" y="5453"/>
                    <a:pt x="1439" y="5454"/>
                  </a:cubicBezTo>
                  <a:cubicBezTo>
                    <a:pt x="1418" y="5478"/>
                    <a:pt x="1403" y="5458"/>
                    <a:pt x="1390" y="5459"/>
                  </a:cubicBezTo>
                  <a:cubicBezTo>
                    <a:pt x="1369" y="5459"/>
                    <a:pt x="1275" y="5422"/>
                    <a:pt x="1269" y="5416"/>
                  </a:cubicBezTo>
                  <a:cubicBezTo>
                    <a:pt x="1278" y="5410"/>
                    <a:pt x="1288" y="5406"/>
                    <a:pt x="1299" y="5404"/>
                  </a:cubicBezTo>
                  <a:cubicBezTo>
                    <a:pt x="1275" y="5391"/>
                    <a:pt x="1209" y="5364"/>
                    <a:pt x="1250" y="5328"/>
                  </a:cubicBezTo>
                  <a:cubicBezTo>
                    <a:pt x="1240" y="5328"/>
                    <a:pt x="1170" y="5284"/>
                    <a:pt x="1170" y="5315"/>
                  </a:cubicBezTo>
                  <a:cubicBezTo>
                    <a:pt x="1170" y="5319"/>
                    <a:pt x="1189" y="5322"/>
                    <a:pt x="1188" y="5327"/>
                  </a:cubicBezTo>
                  <a:cubicBezTo>
                    <a:pt x="1187" y="5332"/>
                    <a:pt x="1101" y="5380"/>
                    <a:pt x="1098" y="5370"/>
                  </a:cubicBezTo>
                  <a:cubicBezTo>
                    <a:pt x="1101" y="5365"/>
                    <a:pt x="1105" y="5360"/>
                    <a:pt x="1109" y="5355"/>
                  </a:cubicBezTo>
                  <a:cubicBezTo>
                    <a:pt x="1087" y="5352"/>
                    <a:pt x="1101" y="5367"/>
                    <a:pt x="1075" y="5363"/>
                  </a:cubicBezTo>
                  <a:cubicBezTo>
                    <a:pt x="1081" y="5358"/>
                    <a:pt x="1081" y="5325"/>
                    <a:pt x="1079" y="5325"/>
                  </a:cubicBezTo>
                  <a:cubicBezTo>
                    <a:pt x="1058" y="5345"/>
                    <a:pt x="1069" y="5279"/>
                    <a:pt x="1048" y="5275"/>
                  </a:cubicBezTo>
                  <a:cubicBezTo>
                    <a:pt x="1049" y="5280"/>
                    <a:pt x="1048" y="5280"/>
                    <a:pt x="1044" y="5275"/>
                  </a:cubicBezTo>
                  <a:cubicBezTo>
                    <a:pt x="1064" y="5296"/>
                    <a:pt x="985" y="5285"/>
                    <a:pt x="1018" y="5321"/>
                  </a:cubicBezTo>
                  <a:cubicBezTo>
                    <a:pt x="1013" y="5315"/>
                    <a:pt x="976" y="5303"/>
                    <a:pt x="995" y="5332"/>
                  </a:cubicBezTo>
                  <a:cubicBezTo>
                    <a:pt x="945" y="5282"/>
                    <a:pt x="955" y="5321"/>
                    <a:pt x="921" y="5348"/>
                  </a:cubicBezTo>
                  <a:cubicBezTo>
                    <a:pt x="899" y="5366"/>
                    <a:pt x="835" y="5318"/>
                    <a:pt x="834" y="5318"/>
                  </a:cubicBezTo>
                  <a:cubicBezTo>
                    <a:pt x="845" y="5313"/>
                    <a:pt x="834" y="5318"/>
                    <a:pt x="834" y="5318"/>
                  </a:cubicBezTo>
                  <a:lnTo>
                    <a:pt x="834" y="5318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6" name="Freeform 10">
              <a:extLst>
                <a:ext uri="{FF2B5EF4-FFF2-40B4-BE49-F238E27FC236}">
                  <a16:creationId xmlns:a16="http://schemas.microsoft.com/office/drawing/2014/main" id="{D3FF5BC7-A888-C0AB-79B7-8BF27D38E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1" y="1537"/>
              <a:ext cx="926" cy="1449"/>
            </a:xfrm>
            <a:custGeom>
              <a:avLst/>
              <a:gdLst>
                <a:gd name="T0" fmla="*/ 205 w 4079"/>
                <a:gd name="T1" fmla="*/ 5288 h 6385"/>
                <a:gd name="T2" fmla="*/ 300 w 4079"/>
                <a:gd name="T3" fmla="*/ 4850 h 6385"/>
                <a:gd name="T4" fmla="*/ 58 w 4079"/>
                <a:gd name="T5" fmla="*/ 4673 h 6385"/>
                <a:gd name="T6" fmla="*/ 254 w 4079"/>
                <a:gd name="T7" fmla="*/ 4467 h 6385"/>
                <a:gd name="T8" fmla="*/ 364 w 4079"/>
                <a:gd name="T9" fmla="*/ 4152 h 6385"/>
                <a:gd name="T10" fmla="*/ 372 w 4079"/>
                <a:gd name="T11" fmla="*/ 3806 h 6385"/>
                <a:gd name="T12" fmla="*/ 220 w 4079"/>
                <a:gd name="T13" fmla="*/ 3443 h 6385"/>
                <a:gd name="T14" fmla="*/ 291 w 4079"/>
                <a:gd name="T15" fmla="*/ 3035 h 6385"/>
                <a:gd name="T16" fmla="*/ 426 w 4079"/>
                <a:gd name="T17" fmla="*/ 2268 h 6385"/>
                <a:gd name="T18" fmla="*/ 503 w 4079"/>
                <a:gd name="T19" fmla="*/ 2030 h 6385"/>
                <a:gd name="T20" fmla="*/ 623 w 4079"/>
                <a:gd name="T21" fmla="*/ 1718 h 6385"/>
                <a:gd name="T22" fmla="*/ 915 w 4079"/>
                <a:gd name="T23" fmla="*/ 1260 h 6385"/>
                <a:gd name="T24" fmla="*/ 1371 w 4079"/>
                <a:gd name="T25" fmla="*/ 1249 h 6385"/>
                <a:gd name="T26" fmla="*/ 1210 w 4079"/>
                <a:gd name="T27" fmla="*/ 776 h 6385"/>
                <a:gd name="T28" fmla="*/ 896 w 4079"/>
                <a:gd name="T29" fmla="*/ 250 h 6385"/>
                <a:gd name="T30" fmla="*/ 1461 w 4079"/>
                <a:gd name="T31" fmla="*/ 245 h 6385"/>
                <a:gd name="T32" fmla="*/ 1736 w 4079"/>
                <a:gd name="T33" fmla="*/ 405 h 6385"/>
                <a:gd name="T34" fmla="*/ 2042 w 4079"/>
                <a:gd name="T35" fmla="*/ 609 h 6385"/>
                <a:gd name="T36" fmla="*/ 2463 w 4079"/>
                <a:gd name="T37" fmla="*/ 912 h 6385"/>
                <a:gd name="T38" fmla="*/ 2462 w 4079"/>
                <a:gd name="T39" fmla="*/ 1138 h 6385"/>
                <a:gd name="T40" fmla="*/ 2717 w 4079"/>
                <a:gd name="T41" fmla="*/ 1364 h 6385"/>
                <a:gd name="T42" fmla="*/ 2448 w 4079"/>
                <a:gd name="T43" fmla="*/ 1528 h 6385"/>
                <a:gd name="T44" fmla="*/ 2042 w 4079"/>
                <a:gd name="T45" fmla="*/ 1924 h 6385"/>
                <a:gd name="T46" fmla="*/ 1769 w 4079"/>
                <a:gd name="T47" fmla="*/ 2435 h 6385"/>
                <a:gd name="T48" fmla="*/ 1690 w 4079"/>
                <a:gd name="T49" fmla="*/ 2917 h 6385"/>
                <a:gd name="T50" fmla="*/ 1637 w 4079"/>
                <a:gd name="T51" fmla="*/ 3213 h 6385"/>
                <a:gd name="T52" fmla="*/ 1793 w 4079"/>
                <a:gd name="T53" fmla="*/ 3449 h 6385"/>
                <a:gd name="T54" fmla="*/ 2180 w 4079"/>
                <a:gd name="T55" fmla="*/ 3346 h 6385"/>
                <a:gd name="T56" fmla="*/ 2275 w 4079"/>
                <a:gd name="T57" fmla="*/ 3534 h 6385"/>
                <a:gd name="T58" fmla="*/ 2465 w 4079"/>
                <a:gd name="T59" fmla="*/ 3574 h 6385"/>
                <a:gd name="T60" fmla="*/ 2560 w 4079"/>
                <a:gd name="T61" fmla="*/ 3532 h 6385"/>
                <a:gd name="T62" fmla="*/ 2700 w 4079"/>
                <a:gd name="T63" fmla="*/ 3281 h 6385"/>
                <a:gd name="T64" fmla="*/ 2723 w 4079"/>
                <a:gd name="T65" fmla="*/ 3593 h 6385"/>
                <a:gd name="T66" fmla="*/ 2830 w 4079"/>
                <a:gd name="T67" fmla="*/ 3828 h 6385"/>
                <a:gd name="T68" fmla="*/ 3244 w 4079"/>
                <a:gd name="T69" fmla="*/ 4007 h 6385"/>
                <a:gd name="T70" fmla="*/ 3331 w 4079"/>
                <a:gd name="T71" fmla="*/ 4364 h 6385"/>
                <a:gd name="T72" fmla="*/ 3640 w 4079"/>
                <a:gd name="T73" fmla="*/ 4662 h 6385"/>
                <a:gd name="T74" fmla="*/ 3887 w 4079"/>
                <a:gd name="T75" fmla="*/ 4953 h 6385"/>
                <a:gd name="T76" fmla="*/ 4045 w 4079"/>
                <a:gd name="T77" fmla="*/ 5154 h 6385"/>
                <a:gd name="T78" fmla="*/ 3768 w 4079"/>
                <a:gd name="T79" fmla="*/ 5264 h 6385"/>
                <a:gd name="T80" fmla="*/ 3532 w 4079"/>
                <a:gd name="T81" fmla="*/ 5579 h 6385"/>
                <a:gd name="T82" fmla="*/ 3243 w 4079"/>
                <a:gd name="T83" fmla="*/ 5530 h 6385"/>
                <a:gd name="T84" fmla="*/ 2993 w 4079"/>
                <a:gd name="T85" fmla="*/ 5579 h 6385"/>
                <a:gd name="T86" fmla="*/ 2864 w 4079"/>
                <a:gd name="T87" fmla="*/ 5834 h 6385"/>
                <a:gd name="T88" fmla="*/ 2431 w 4079"/>
                <a:gd name="T89" fmla="*/ 6020 h 6385"/>
                <a:gd name="T90" fmla="*/ 2158 w 4079"/>
                <a:gd name="T91" fmla="*/ 5860 h 6385"/>
                <a:gd name="T92" fmla="*/ 2040 w 4079"/>
                <a:gd name="T93" fmla="*/ 5712 h 6385"/>
                <a:gd name="T94" fmla="*/ 1937 w 4079"/>
                <a:gd name="T95" fmla="*/ 6088 h 6385"/>
                <a:gd name="T96" fmla="*/ 1466 w 4079"/>
                <a:gd name="T97" fmla="*/ 6267 h 6385"/>
                <a:gd name="T98" fmla="*/ 1318 w 4079"/>
                <a:gd name="T99" fmla="*/ 6324 h 6385"/>
                <a:gd name="T100" fmla="*/ 1267 w 4079"/>
                <a:gd name="T101" fmla="*/ 6066 h 6385"/>
                <a:gd name="T102" fmla="*/ 972 w 4079"/>
                <a:gd name="T103" fmla="*/ 5841 h 6385"/>
                <a:gd name="T104" fmla="*/ 923 w 4079"/>
                <a:gd name="T105" fmla="*/ 5698 h 6385"/>
                <a:gd name="T106" fmla="*/ 748 w 4079"/>
                <a:gd name="T107" fmla="*/ 5298 h 6385"/>
                <a:gd name="T108" fmla="*/ 576 w 4079"/>
                <a:gd name="T109" fmla="*/ 5070 h 6385"/>
                <a:gd name="T110" fmla="*/ 437 w 4079"/>
                <a:gd name="T111" fmla="*/ 5215 h 6385"/>
                <a:gd name="T112" fmla="*/ 547 w 4079"/>
                <a:gd name="T113" fmla="*/ 5446 h 6385"/>
                <a:gd name="T114" fmla="*/ 331 w 4079"/>
                <a:gd name="T115" fmla="*/ 5674 h 6385"/>
                <a:gd name="T116" fmla="*/ 140 w 4079"/>
                <a:gd name="T117" fmla="*/ 5500 h 6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79" h="6385">
                  <a:moveTo>
                    <a:pt x="140" y="5500"/>
                  </a:moveTo>
                  <a:cubicBezTo>
                    <a:pt x="161" y="5454"/>
                    <a:pt x="161" y="5420"/>
                    <a:pt x="205" y="5390"/>
                  </a:cubicBezTo>
                  <a:cubicBezTo>
                    <a:pt x="205" y="5411"/>
                    <a:pt x="252" y="5390"/>
                    <a:pt x="254" y="5379"/>
                  </a:cubicBezTo>
                  <a:cubicBezTo>
                    <a:pt x="253" y="5385"/>
                    <a:pt x="217" y="5297"/>
                    <a:pt x="205" y="5288"/>
                  </a:cubicBezTo>
                  <a:cubicBezTo>
                    <a:pt x="144" y="5236"/>
                    <a:pt x="106" y="5078"/>
                    <a:pt x="152" y="4999"/>
                  </a:cubicBezTo>
                  <a:cubicBezTo>
                    <a:pt x="175" y="4960"/>
                    <a:pt x="150" y="4961"/>
                    <a:pt x="216" y="4961"/>
                  </a:cubicBezTo>
                  <a:cubicBezTo>
                    <a:pt x="209" y="4953"/>
                    <a:pt x="202" y="4875"/>
                    <a:pt x="222" y="4868"/>
                  </a:cubicBezTo>
                  <a:cubicBezTo>
                    <a:pt x="247" y="4860"/>
                    <a:pt x="310" y="4906"/>
                    <a:pt x="300" y="4850"/>
                  </a:cubicBezTo>
                  <a:cubicBezTo>
                    <a:pt x="286" y="4860"/>
                    <a:pt x="189" y="4836"/>
                    <a:pt x="162" y="4829"/>
                  </a:cubicBezTo>
                  <a:cubicBezTo>
                    <a:pt x="129" y="4822"/>
                    <a:pt x="125" y="4786"/>
                    <a:pt x="103" y="4781"/>
                  </a:cubicBezTo>
                  <a:cubicBezTo>
                    <a:pt x="69" y="4773"/>
                    <a:pt x="32" y="4787"/>
                    <a:pt x="0" y="4778"/>
                  </a:cubicBezTo>
                  <a:cubicBezTo>
                    <a:pt x="8" y="4779"/>
                    <a:pt x="68" y="4686"/>
                    <a:pt x="58" y="4673"/>
                  </a:cubicBezTo>
                  <a:cubicBezTo>
                    <a:pt x="18" y="4619"/>
                    <a:pt x="73" y="4597"/>
                    <a:pt x="49" y="4543"/>
                  </a:cubicBezTo>
                  <a:cubicBezTo>
                    <a:pt x="69" y="4552"/>
                    <a:pt x="96" y="4642"/>
                    <a:pt x="114" y="4569"/>
                  </a:cubicBezTo>
                  <a:cubicBezTo>
                    <a:pt x="158" y="4617"/>
                    <a:pt x="183" y="4644"/>
                    <a:pt x="243" y="4615"/>
                  </a:cubicBezTo>
                  <a:cubicBezTo>
                    <a:pt x="200" y="4549"/>
                    <a:pt x="245" y="4526"/>
                    <a:pt x="254" y="4467"/>
                  </a:cubicBezTo>
                  <a:cubicBezTo>
                    <a:pt x="270" y="4479"/>
                    <a:pt x="286" y="4382"/>
                    <a:pt x="296" y="4357"/>
                  </a:cubicBezTo>
                  <a:cubicBezTo>
                    <a:pt x="291" y="4369"/>
                    <a:pt x="327" y="4370"/>
                    <a:pt x="333" y="4369"/>
                  </a:cubicBezTo>
                  <a:cubicBezTo>
                    <a:pt x="284" y="4381"/>
                    <a:pt x="288" y="4246"/>
                    <a:pt x="285" y="4243"/>
                  </a:cubicBezTo>
                  <a:cubicBezTo>
                    <a:pt x="324" y="4206"/>
                    <a:pt x="300" y="4170"/>
                    <a:pt x="364" y="4152"/>
                  </a:cubicBezTo>
                  <a:cubicBezTo>
                    <a:pt x="357" y="4154"/>
                    <a:pt x="421" y="4107"/>
                    <a:pt x="421" y="4112"/>
                  </a:cubicBezTo>
                  <a:cubicBezTo>
                    <a:pt x="421" y="4055"/>
                    <a:pt x="459" y="3963"/>
                    <a:pt x="471" y="3905"/>
                  </a:cubicBezTo>
                  <a:cubicBezTo>
                    <a:pt x="487" y="3831"/>
                    <a:pt x="381" y="3843"/>
                    <a:pt x="364" y="3829"/>
                  </a:cubicBezTo>
                  <a:cubicBezTo>
                    <a:pt x="365" y="3820"/>
                    <a:pt x="368" y="3813"/>
                    <a:pt x="372" y="3806"/>
                  </a:cubicBezTo>
                  <a:cubicBezTo>
                    <a:pt x="346" y="3798"/>
                    <a:pt x="323" y="3835"/>
                    <a:pt x="297" y="3822"/>
                  </a:cubicBezTo>
                  <a:cubicBezTo>
                    <a:pt x="277" y="3813"/>
                    <a:pt x="360" y="3721"/>
                    <a:pt x="372" y="3718"/>
                  </a:cubicBezTo>
                  <a:cubicBezTo>
                    <a:pt x="313" y="3679"/>
                    <a:pt x="330" y="3624"/>
                    <a:pt x="330" y="3572"/>
                  </a:cubicBezTo>
                  <a:cubicBezTo>
                    <a:pt x="330" y="3567"/>
                    <a:pt x="231" y="3477"/>
                    <a:pt x="220" y="3443"/>
                  </a:cubicBezTo>
                  <a:cubicBezTo>
                    <a:pt x="201" y="3386"/>
                    <a:pt x="248" y="3354"/>
                    <a:pt x="207" y="3316"/>
                  </a:cubicBezTo>
                  <a:cubicBezTo>
                    <a:pt x="178" y="3289"/>
                    <a:pt x="136" y="3238"/>
                    <a:pt x="171" y="3202"/>
                  </a:cubicBezTo>
                  <a:cubicBezTo>
                    <a:pt x="160" y="3215"/>
                    <a:pt x="184" y="3126"/>
                    <a:pt x="190" y="3102"/>
                  </a:cubicBezTo>
                  <a:cubicBezTo>
                    <a:pt x="197" y="3077"/>
                    <a:pt x="262" y="3035"/>
                    <a:pt x="291" y="3035"/>
                  </a:cubicBezTo>
                  <a:cubicBezTo>
                    <a:pt x="221" y="3035"/>
                    <a:pt x="287" y="2723"/>
                    <a:pt x="224" y="2670"/>
                  </a:cubicBezTo>
                  <a:cubicBezTo>
                    <a:pt x="223" y="2670"/>
                    <a:pt x="208" y="2468"/>
                    <a:pt x="200" y="2454"/>
                  </a:cubicBezTo>
                  <a:cubicBezTo>
                    <a:pt x="111" y="2292"/>
                    <a:pt x="297" y="2356"/>
                    <a:pt x="290" y="2391"/>
                  </a:cubicBezTo>
                  <a:cubicBezTo>
                    <a:pt x="293" y="2377"/>
                    <a:pt x="409" y="2274"/>
                    <a:pt x="426" y="2268"/>
                  </a:cubicBezTo>
                  <a:cubicBezTo>
                    <a:pt x="458" y="2258"/>
                    <a:pt x="460" y="2229"/>
                    <a:pt x="498" y="2229"/>
                  </a:cubicBezTo>
                  <a:cubicBezTo>
                    <a:pt x="547" y="2229"/>
                    <a:pt x="494" y="2157"/>
                    <a:pt x="558" y="2157"/>
                  </a:cubicBezTo>
                  <a:cubicBezTo>
                    <a:pt x="518" y="2147"/>
                    <a:pt x="524" y="2124"/>
                    <a:pt x="540" y="2097"/>
                  </a:cubicBezTo>
                  <a:cubicBezTo>
                    <a:pt x="560" y="2061"/>
                    <a:pt x="518" y="2054"/>
                    <a:pt x="503" y="2030"/>
                  </a:cubicBezTo>
                  <a:cubicBezTo>
                    <a:pt x="481" y="1994"/>
                    <a:pt x="585" y="1950"/>
                    <a:pt x="600" y="1940"/>
                  </a:cubicBezTo>
                  <a:cubicBezTo>
                    <a:pt x="555" y="1939"/>
                    <a:pt x="566" y="1830"/>
                    <a:pt x="543" y="1811"/>
                  </a:cubicBezTo>
                  <a:cubicBezTo>
                    <a:pt x="566" y="1774"/>
                    <a:pt x="594" y="1829"/>
                    <a:pt x="612" y="1770"/>
                  </a:cubicBezTo>
                  <a:cubicBezTo>
                    <a:pt x="623" y="1736"/>
                    <a:pt x="612" y="1753"/>
                    <a:pt x="623" y="1718"/>
                  </a:cubicBezTo>
                  <a:cubicBezTo>
                    <a:pt x="647" y="1711"/>
                    <a:pt x="647" y="1753"/>
                    <a:pt x="671" y="1689"/>
                  </a:cubicBezTo>
                  <a:cubicBezTo>
                    <a:pt x="688" y="1642"/>
                    <a:pt x="688" y="1576"/>
                    <a:pt x="725" y="1538"/>
                  </a:cubicBezTo>
                  <a:cubicBezTo>
                    <a:pt x="755" y="1565"/>
                    <a:pt x="802" y="1382"/>
                    <a:pt x="797" y="1359"/>
                  </a:cubicBezTo>
                  <a:cubicBezTo>
                    <a:pt x="876" y="1363"/>
                    <a:pt x="864" y="1314"/>
                    <a:pt x="915" y="1260"/>
                  </a:cubicBezTo>
                  <a:cubicBezTo>
                    <a:pt x="978" y="1194"/>
                    <a:pt x="1051" y="1294"/>
                    <a:pt x="1121" y="1256"/>
                  </a:cubicBezTo>
                  <a:cubicBezTo>
                    <a:pt x="1114" y="1260"/>
                    <a:pt x="1216" y="1102"/>
                    <a:pt x="1213" y="1180"/>
                  </a:cubicBezTo>
                  <a:cubicBezTo>
                    <a:pt x="1212" y="1192"/>
                    <a:pt x="1251" y="1295"/>
                    <a:pt x="1259" y="1301"/>
                  </a:cubicBezTo>
                  <a:cubicBezTo>
                    <a:pt x="1297" y="1331"/>
                    <a:pt x="1345" y="1267"/>
                    <a:pt x="1371" y="1249"/>
                  </a:cubicBezTo>
                  <a:cubicBezTo>
                    <a:pt x="1314" y="1228"/>
                    <a:pt x="1331" y="1156"/>
                    <a:pt x="1301" y="1123"/>
                  </a:cubicBezTo>
                  <a:cubicBezTo>
                    <a:pt x="1292" y="1112"/>
                    <a:pt x="1359" y="1023"/>
                    <a:pt x="1362" y="999"/>
                  </a:cubicBezTo>
                  <a:cubicBezTo>
                    <a:pt x="1369" y="948"/>
                    <a:pt x="1339" y="908"/>
                    <a:pt x="1320" y="867"/>
                  </a:cubicBezTo>
                  <a:cubicBezTo>
                    <a:pt x="1326" y="881"/>
                    <a:pt x="1192" y="774"/>
                    <a:pt x="1210" y="776"/>
                  </a:cubicBezTo>
                  <a:cubicBezTo>
                    <a:pt x="1173" y="772"/>
                    <a:pt x="1084" y="757"/>
                    <a:pt x="1109" y="682"/>
                  </a:cubicBezTo>
                  <a:cubicBezTo>
                    <a:pt x="1135" y="604"/>
                    <a:pt x="1064" y="585"/>
                    <a:pt x="1066" y="510"/>
                  </a:cubicBezTo>
                  <a:cubicBezTo>
                    <a:pt x="1067" y="479"/>
                    <a:pt x="1089" y="422"/>
                    <a:pt x="1062" y="396"/>
                  </a:cubicBezTo>
                  <a:cubicBezTo>
                    <a:pt x="1035" y="370"/>
                    <a:pt x="944" y="243"/>
                    <a:pt x="896" y="250"/>
                  </a:cubicBezTo>
                  <a:cubicBezTo>
                    <a:pt x="938" y="216"/>
                    <a:pt x="990" y="0"/>
                    <a:pt x="1086" y="57"/>
                  </a:cubicBezTo>
                  <a:cubicBezTo>
                    <a:pt x="1110" y="71"/>
                    <a:pt x="1280" y="188"/>
                    <a:pt x="1280" y="218"/>
                  </a:cubicBezTo>
                  <a:cubicBezTo>
                    <a:pt x="1280" y="265"/>
                    <a:pt x="1347" y="213"/>
                    <a:pt x="1362" y="206"/>
                  </a:cubicBezTo>
                  <a:cubicBezTo>
                    <a:pt x="1368" y="203"/>
                    <a:pt x="1460" y="243"/>
                    <a:pt x="1461" y="245"/>
                  </a:cubicBezTo>
                  <a:cubicBezTo>
                    <a:pt x="1485" y="289"/>
                    <a:pt x="1539" y="321"/>
                    <a:pt x="1590" y="332"/>
                  </a:cubicBezTo>
                  <a:cubicBezTo>
                    <a:pt x="1645" y="343"/>
                    <a:pt x="1623" y="346"/>
                    <a:pt x="1668" y="340"/>
                  </a:cubicBezTo>
                  <a:cubicBezTo>
                    <a:pt x="1685" y="338"/>
                    <a:pt x="1728" y="338"/>
                    <a:pt x="1741" y="357"/>
                  </a:cubicBezTo>
                  <a:cubicBezTo>
                    <a:pt x="1743" y="373"/>
                    <a:pt x="1741" y="389"/>
                    <a:pt x="1736" y="405"/>
                  </a:cubicBezTo>
                  <a:cubicBezTo>
                    <a:pt x="1746" y="425"/>
                    <a:pt x="1776" y="405"/>
                    <a:pt x="1791" y="424"/>
                  </a:cubicBezTo>
                  <a:cubicBezTo>
                    <a:pt x="1823" y="466"/>
                    <a:pt x="1843" y="470"/>
                    <a:pt x="1876" y="495"/>
                  </a:cubicBezTo>
                  <a:cubicBezTo>
                    <a:pt x="1906" y="519"/>
                    <a:pt x="1978" y="445"/>
                    <a:pt x="2024" y="465"/>
                  </a:cubicBezTo>
                  <a:cubicBezTo>
                    <a:pt x="2056" y="479"/>
                    <a:pt x="2013" y="573"/>
                    <a:pt x="2042" y="609"/>
                  </a:cubicBezTo>
                  <a:cubicBezTo>
                    <a:pt x="2092" y="670"/>
                    <a:pt x="2121" y="780"/>
                    <a:pt x="2201" y="808"/>
                  </a:cubicBezTo>
                  <a:cubicBezTo>
                    <a:pt x="2268" y="831"/>
                    <a:pt x="2272" y="870"/>
                    <a:pt x="2356" y="870"/>
                  </a:cubicBezTo>
                  <a:cubicBezTo>
                    <a:pt x="2391" y="870"/>
                    <a:pt x="2511" y="794"/>
                    <a:pt x="2503" y="870"/>
                  </a:cubicBezTo>
                  <a:cubicBezTo>
                    <a:pt x="2476" y="851"/>
                    <a:pt x="2457" y="892"/>
                    <a:pt x="2463" y="912"/>
                  </a:cubicBezTo>
                  <a:cubicBezTo>
                    <a:pt x="2467" y="923"/>
                    <a:pt x="2505" y="941"/>
                    <a:pt x="2515" y="949"/>
                  </a:cubicBezTo>
                  <a:cubicBezTo>
                    <a:pt x="2508" y="967"/>
                    <a:pt x="2464" y="1022"/>
                    <a:pt x="2477" y="1041"/>
                  </a:cubicBezTo>
                  <a:cubicBezTo>
                    <a:pt x="2499" y="1073"/>
                    <a:pt x="2451" y="1055"/>
                    <a:pt x="2446" y="1075"/>
                  </a:cubicBezTo>
                  <a:cubicBezTo>
                    <a:pt x="2448" y="1069"/>
                    <a:pt x="2463" y="1142"/>
                    <a:pt x="2462" y="1138"/>
                  </a:cubicBezTo>
                  <a:cubicBezTo>
                    <a:pt x="2469" y="1191"/>
                    <a:pt x="2515" y="1165"/>
                    <a:pt x="2518" y="1185"/>
                  </a:cubicBezTo>
                  <a:cubicBezTo>
                    <a:pt x="2555" y="1146"/>
                    <a:pt x="2530" y="1031"/>
                    <a:pt x="2637" y="1106"/>
                  </a:cubicBezTo>
                  <a:cubicBezTo>
                    <a:pt x="2708" y="1156"/>
                    <a:pt x="2747" y="1133"/>
                    <a:pt x="2743" y="1239"/>
                  </a:cubicBezTo>
                  <a:cubicBezTo>
                    <a:pt x="2741" y="1279"/>
                    <a:pt x="2726" y="1320"/>
                    <a:pt x="2717" y="1364"/>
                  </a:cubicBezTo>
                  <a:cubicBezTo>
                    <a:pt x="2706" y="1423"/>
                    <a:pt x="2695" y="1470"/>
                    <a:pt x="2677" y="1487"/>
                  </a:cubicBezTo>
                  <a:cubicBezTo>
                    <a:pt x="2662" y="1501"/>
                    <a:pt x="2660" y="1474"/>
                    <a:pt x="2659" y="1473"/>
                  </a:cubicBezTo>
                  <a:cubicBezTo>
                    <a:pt x="2644" y="1533"/>
                    <a:pt x="2561" y="1409"/>
                    <a:pt x="2549" y="1405"/>
                  </a:cubicBezTo>
                  <a:cubicBezTo>
                    <a:pt x="2520" y="1463"/>
                    <a:pt x="2488" y="1478"/>
                    <a:pt x="2448" y="1528"/>
                  </a:cubicBezTo>
                  <a:cubicBezTo>
                    <a:pt x="2404" y="1584"/>
                    <a:pt x="2421" y="1594"/>
                    <a:pt x="2355" y="1571"/>
                  </a:cubicBezTo>
                  <a:cubicBezTo>
                    <a:pt x="2309" y="1555"/>
                    <a:pt x="2290" y="1607"/>
                    <a:pt x="2275" y="1632"/>
                  </a:cubicBezTo>
                  <a:cubicBezTo>
                    <a:pt x="2241" y="1692"/>
                    <a:pt x="2047" y="1745"/>
                    <a:pt x="2047" y="1831"/>
                  </a:cubicBezTo>
                  <a:cubicBezTo>
                    <a:pt x="2047" y="1859"/>
                    <a:pt x="2059" y="1899"/>
                    <a:pt x="2042" y="1924"/>
                  </a:cubicBezTo>
                  <a:cubicBezTo>
                    <a:pt x="2016" y="1962"/>
                    <a:pt x="1971" y="1968"/>
                    <a:pt x="1965" y="2021"/>
                  </a:cubicBezTo>
                  <a:cubicBezTo>
                    <a:pt x="1955" y="2107"/>
                    <a:pt x="1989" y="2194"/>
                    <a:pt x="1921" y="2263"/>
                  </a:cubicBezTo>
                  <a:cubicBezTo>
                    <a:pt x="1891" y="2294"/>
                    <a:pt x="1863" y="2322"/>
                    <a:pt x="1827" y="2345"/>
                  </a:cubicBezTo>
                  <a:cubicBezTo>
                    <a:pt x="1781" y="2372"/>
                    <a:pt x="1793" y="2398"/>
                    <a:pt x="1769" y="2435"/>
                  </a:cubicBezTo>
                  <a:cubicBezTo>
                    <a:pt x="1753" y="2458"/>
                    <a:pt x="1725" y="2460"/>
                    <a:pt x="1725" y="2494"/>
                  </a:cubicBezTo>
                  <a:cubicBezTo>
                    <a:pt x="1725" y="2509"/>
                    <a:pt x="1727" y="2640"/>
                    <a:pt x="1669" y="2600"/>
                  </a:cubicBezTo>
                  <a:cubicBezTo>
                    <a:pt x="1757" y="2661"/>
                    <a:pt x="1835" y="2736"/>
                    <a:pt x="1787" y="2834"/>
                  </a:cubicBezTo>
                  <a:cubicBezTo>
                    <a:pt x="1776" y="2857"/>
                    <a:pt x="1713" y="2906"/>
                    <a:pt x="1690" y="2917"/>
                  </a:cubicBezTo>
                  <a:cubicBezTo>
                    <a:pt x="1631" y="2945"/>
                    <a:pt x="1683" y="3001"/>
                    <a:pt x="1698" y="2985"/>
                  </a:cubicBezTo>
                  <a:cubicBezTo>
                    <a:pt x="1690" y="3019"/>
                    <a:pt x="1640" y="3076"/>
                    <a:pt x="1617" y="3103"/>
                  </a:cubicBezTo>
                  <a:cubicBezTo>
                    <a:pt x="1569" y="3161"/>
                    <a:pt x="1640" y="3195"/>
                    <a:pt x="1618" y="3228"/>
                  </a:cubicBezTo>
                  <a:cubicBezTo>
                    <a:pt x="1624" y="3223"/>
                    <a:pt x="1631" y="3218"/>
                    <a:pt x="1637" y="3213"/>
                  </a:cubicBezTo>
                  <a:cubicBezTo>
                    <a:pt x="1647" y="3255"/>
                    <a:pt x="1681" y="3302"/>
                    <a:pt x="1698" y="3342"/>
                  </a:cubicBezTo>
                  <a:cubicBezTo>
                    <a:pt x="1713" y="3332"/>
                    <a:pt x="1838" y="3273"/>
                    <a:pt x="1842" y="3278"/>
                  </a:cubicBezTo>
                  <a:cubicBezTo>
                    <a:pt x="1837" y="3279"/>
                    <a:pt x="1802" y="3379"/>
                    <a:pt x="1804" y="3388"/>
                  </a:cubicBezTo>
                  <a:cubicBezTo>
                    <a:pt x="1789" y="3410"/>
                    <a:pt x="1730" y="3443"/>
                    <a:pt x="1793" y="3449"/>
                  </a:cubicBezTo>
                  <a:cubicBezTo>
                    <a:pt x="1784" y="3460"/>
                    <a:pt x="1781" y="3474"/>
                    <a:pt x="1785" y="3488"/>
                  </a:cubicBezTo>
                  <a:cubicBezTo>
                    <a:pt x="1785" y="3416"/>
                    <a:pt x="1946" y="3496"/>
                    <a:pt x="1960" y="3509"/>
                  </a:cubicBezTo>
                  <a:cubicBezTo>
                    <a:pt x="1888" y="3438"/>
                    <a:pt x="2068" y="3369"/>
                    <a:pt x="2110" y="3369"/>
                  </a:cubicBezTo>
                  <a:cubicBezTo>
                    <a:pt x="2142" y="3369"/>
                    <a:pt x="2136" y="3279"/>
                    <a:pt x="2180" y="3346"/>
                  </a:cubicBezTo>
                  <a:cubicBezTo>
                    <a:pt x="2180" y="3342"/>
                    <a:pt x="2210" y="3316"/>
                    <a:pt x="2209" y="3311"/>
                  </a:cubicBezTo>
                  <a:cubicBezTo>
                    <a:pt x="2211" y="3323"/>
                    <a:pt x="2214" y="3335"/>
                    <a:pt x="2218" y="3346"/>
                  </a:cubicBezTo>
                  <a:cubicBezTo>
                    <a:pt x="2273" y="3262"/>
                    <a:pt x="2373" y="3369"/>
                    <a:pt x="2362" y="3384"/>
                  </a:cubicBezTo>
                  <a:cubicBezTo>
                    <a:pt x="2343" y="3383"/>
                    <a:pt x="2286" y="3515"/>
                    <a:pt x="2275" y="3534"/>
                  </a:cubicBezTo>
                  <a:cubicBezTo>
                    <a:pt x="2251" y="3576"/>
                    <a:pt x="2299" y="3597"/>
                    <a:pt x="2317" y="3612"/>
                  </a:cubicBezTo>
                  <a:cubicBezTo>
                    <a:pt x="2298" y="3630"/>
                    <a:pt x="2360" y="3672"/>
                    <a:pt x="2359" y="3692"/>
                  </a:cubicBezTo>
                  <a:cubicBezTo>
                    <a:pt x="2376" y="3677"/>
                    <a:pt x="2389" y="3597"/>
                    <a:pt x="2389" y="3578"/>
                  </a:cubicBezTo>
                  <a:cubicBezTo>
                    <a:pt x="2399" y="3606"/>
                    <a:pt x="2452" y="3587"/>
                    <a:pt x="2465" y="3574"/>
                  </a:cubicBezTo>
                  <a:cubicBezTo>
                    <a:pt x="2402" y="3505"/>
                    <a:pt x="2515" y="3531"/>
                    <a:pt x="2523" y="3528"/>
                  </a:cubicBezTo>
                  <a:cubicBezTo>
                    <a:pt x="2543" y="3521"/>
                    <a:pt x="2511" y="3508"/>
                    <a:pt x="2507" y="3505"/>
                  </a:cubicBezTo>
                  <a:cubicBezTo>
                    <a:pt x="2515" y="3494"/>
                    <a:pt x="2523" y="3483"/>
                    <a:pt x="2531" y="3471"/>
                  </a:cubicBezTo>
                  <a:cubicBezTo>
                    <a:pt x="2574" y="3511"/>
                    <a:pt x="2528" y="3501"/>
                    <a:pt x="2560" y="3532"/>
                  </a:cubicBezTo>
                  <a:cubicBezTo>
                    <a:pt x="2561" y="3523"/>
                    <a:pt x="2632" y="3498"/>
                    <a:pt x="2609" y="3475"/>
                  </a:cubicBezTo>
                  <a:cubicBezTo>
                    <a:pt x="2628" y="3474"/>
                    <a:pt x="2637" y="3483"/>
                    <a:pt x="2636" y="3502"/>
                  </a:cubicBezTo>
                  <a:cubicBezTo>
                    <a:pt x="2644" y="3458"/>
                    <a:pt x="2627" y="3346"/>
                    <a:pt x="2583" y="3308"/>
                  </a:cubicBezTo>
                  <a:cubicBezTo>
                    <a:pt x="2601" y="3299"/>
                    <a:pt x="2697" y="3296"/>
                    <a:pt x="2700" y="3281"/>
                  </a:cubicBezTo>
                  <a:cubicBezTo>
                    <a:pt x="2742" y="3316"/>
                    <a:pt x="2652" y="3371"/>
                    <a:pt x="2735" y="3399"/>
                  </a:cubicBezTo>
                  <a:cubicBezTo>
                    <a:pt x="2723" y="3417"/>
                    <a:pt x="2753" y="3473"/>
                    <a:pt x="2719" y="3475"/>
                  </a:cubicBezTo>
                  <a:cubicBezTo>
                    <a:pt x="2715" y="3475"/>
                    <a:pt x="2695" y="3462"/>
                    <a:pt x="2699" y="3482"/>
                  </a:cubicBezTo>
                  <a:cubicBezTo>
                    <a:pt x="2707" y="3527"/>
                    <a:pt x="2734" y="3549"/>
                    <a:pt x="2723" y="3593"/>
                  </a:cubicBezTo>
                  <a:cubicBezTo>
                    <a:pt x="2735" y="3544"/>
                    <a:pt x="2776" y="3619"/>
                    <a:pt x="2774" y="3617"/>
                  </a:cubicBezTo>
                  <a:cubicBezTo>
                    <a:pt x="2772" y="3614"/>
                    <a:pt x="2750" y="3674"/>
                    <a:pt x="2750" y="3692"/>
                  </a:cubicBezTo>
                  <a:cubicBezTo>
                    <a:pt x="2763" y="3714"/>
                    <a:pt x="2820" y="3706"/>
                    <a:pt x="2817" y="3736"/>
                  </a:cubicBezTo>
                  <a:cubicBezTo>
                    <a:pt x="2815" y="3753"/>
                    <a:pt x="2805" y="3822"/>
                    <a:pt x="2830" y="3828"/>
                  </a:cubicBezTo>
                  <a:cubicBezTo>
                    <a:pt x="2821" y="3883"/>
                    <a:pt x="2872" y="3885"/>
                    <a:pt x="2879" y="3916"/>
                  </a:cubicBezTo>
                  <a:cubicBezTo>
                    <a:pt x="2928" y="3937"/>
                    <a:pt x="2960" y="3964"/>
                    <a:pt x="2984" y="4012"/>
                  </a:cubicBezTo>
                  <a:cubicBezTo>
                    <a:pt x="3012" y="4069"/>
                    <a:pt x="3059" y="4027"/>
                    <a:pt x="3094" y="4063"/>
                  </a:cubicBezTo>
                  <a:cubicBezTo>
                    <a:pt x="3053" y="4020"/>
                    <a:pt x="3255" y="3955"/>
                    <a:pt x="3244" y="4007"/>
                  </a:cubicBezTo>
                  <a:cubicBezTo>
                    <a:pt x="3281" y="4032"/>
                    <a:pt x="3300" y="4061"/>
                    <a:pt x="3325" y="4090"/>
                  </a:cubicBezTo>
                  <a:cubicBezTo>
                    <a:pt x="3378" y="4152"/>
                    <a:pt x="3349" y="4084"/>
                    <a:pt x="3382" y="4084"/>
                  </a:cubicBezTo>
                  <a:cubicBezTo>
                    <a:pt x="3410" y="4083"/>
                    <a:pt x="3355" y="4193"/>
                    <a:pt x="3351" y="4198"/>
                  </a:cubicBezTo>
                  <a:cubicBezTo>
                    <a:pt x="3312" y="4246"/>
                    <a:pt x="3332" y="4309"/>
                    <a:pt x="3331" y="4364"/>
                  </a:cubicBezTo>
                  <a:cubicBezTo>
                    <a:pt x="3330" y="4399"/>
                    <a:pt x="3448" y="4481"/>
                    <a:pt x="3456" y="4462"/>
                  </a:cubicBezTo>
                  <a:cubicBezTo>
                    <a:pt x="3449" y="4481"/>
                    <a:pt x="3484" y="4456"/>
                    <a:pt x="3487" y="4451"/>
                  </a:cubicBezTo>
                  <a:cubicBezTo>
                    <a:pt x="3490" y="4435"/>
                    <a:pt x="3501" y="4392"/>
                    <a:pt x="3527" y="4411"/>
                  </a:cubicBezTo>
                  <a:cubicBezTo>
                    <a:pt x="3610" y="4472"/>
                    <a:pt x="3566" y="4608"/>
                    <a:pt x="3640" y="4662"/>
                  </a:cubicBezTo>
                  <a:cubicBezTo>
                    <a:pt x="3693" y="4701"/>
                    <a:pt x="3748" y="4741"/>
                    <a:pt x="3794" y="4789"/>
                  </a:cubicBezTo>
                  <a:cubicBezTo>
                    <a:pt x="3841" y="4837"/>
                    <a:pt x="3821" y="4874"/>
                    <a:pt x="3840" y="4911"/>
                  </a:cubicBezTo>
                  <a:cubicBezTo>
                    <a:pt x="3859" y="4889"/>
                    <a:pt x="3859" y="4933"/>
                    <a:pt x="3851" y="4941"/>
                  </a:cubicBezTo>
                  <a:cubicBezTo>
                    <a:pt x="3863" y="4946"/>
                    <a:pt x="3875" y="4949"/>
                    <a:pt x="3887" y="4953"/>
                  </a:cubicBezTo>
                  <a:cubicBezTo>
                    <a:pt x="3925" y="4953"/>
                    <a:pt x="3823" y="5066"/>
                    <a:pt x="3812" y="5052"/>
                  </a:cubicBezTo>
                  <a:cubicBezTo>
                    <a:pt x="3826" y="5070"/>
                    <a:pt x="3874" y="5117"/>
                    <a:pt x="3867" y="5150"/>
                  </a:cubicBezTo>
                  <a:cubicBezTo>
                    <a:pt x="3901" y="5099"/>
                    <a:pt x="3953" y="4991"/>
                    <a:pt x="4019" y="5055"/>
                  </a:cubicBezTo>
                  <a:cubicBezTo>
                    <a:pt x="3998" y="5091"/>
                    <a:pt x="4017" y="5127"/>
                    <a:pt x="4045" y="5154"/>
                  </a:cubicBezTo>
                  <a:cubicBezTo>
                    <a:pt x="4039" y="5153"/>
                    <a:pt x="4032" y="5178"/>
                    <a:pt x="4030" y="5184"/>
                  </a:cubicBezTo>
                  <a:cubicBezTo>
                    <a:pt x="4079" y="5153"/>
                    <a:pt x="4029" y="5247"/>
                    <a:pt x="4026" y="5254"/>
                  </a:cubicBezTo>
                  <a:cubicBezTo>
                    <a:pt x="4007" y="5295"/>
                    <a:pt x="3982" y="5319"/>
                    <a:pt x="3944" y="5343"/>
                  </a:cubicBezTo>
                  <a:cubicBezTo>
                    <a:pt x="3950" y="5340"/>
                    <a:pt x="3773" y="5271"/>
                    <a:pt x="3768" y="5264"/>
                  </a:cubicBezTo>
                  <a:cubicBezTo>
                    <a:pt x="3787" y="5288"/>
                    <a:pt x="3784" y="5377"/>
                    <a:pt x="3722" y="5363"/>
                  </a:cubicBezTo>
                  <a:cubicBezTo>
                    <a:pt x="3648" y="5346"/>
                    <a:pt x="3657" y="5455"/>
                    <a:pt x="3582" y="5424"/>
                  </a:cubicBezTo>
                  <a:cubicBezTo>
                    <a:pt x="3572" y="5459"/>
                    <a:pt x="3635" y="5484"/>
                    <a:pt x="3606" y="5535"/>
                  </a:cubicBezTo>
                  <a:cubicBezTo>
                    <a:pt x="3597" y="5551"/>
                    <a:pt x="3537" y="5566"/>
                    <a:pt x="3532" y="5579"/>
                  </a:cubicBezTo>
                  <a:cubicBezTo>
                    <a:pt x="3539" y="5586"/>
                    <a:pt x="3545" y="5592"/>
                    <a:pt x="3551" y="5598"/>
                  </a:cubicBezTo>
                  <a:cubicBezTo>
                    <a:pt x="3534" y="5626"/>
                    <a:pt x="3536" y="5668"/>
                    <a:pt x="3510" y="5690"/>
                  </a:cubicBezTo>
                  <a:cubicBezTo>
                    <a:pt x="3507" y="5688"/>
                    <a:pt x="3230" y="5679"/>
                    <a:pt x="3308" y="5610"/>
                  </a:cubicBezTo>
                  <a:cubicBezTo>
                    <a:pt x="3285" y="5616"/>
                    <a:pt x="3261" y="5543"/>
                    <a:pt x="3243" y="5530"/>
                  </a:cubicBezTo>
                  <a:cubicBezTo>
                    <a:pt x="3246" y="5532"/>
                    <a:pt x="3175" y="5529"/>
                    <a:pt x="3179" y="5534"/>
                  </a:cubicBezTo>
                  <a:cubicBezTo>
                    <a:pt x="3155" y="5538"/>
                    <a:pt x="3147" y="5611"/>
                    <a:pt x="3160" y="5629"/>
                  </a:cubicBezTo>
                  <a:cubicBezTo>
                    <a:pt x="3117" y="5635"/>
                    <a:pt x="3097" y="5600"/>
                    <a:pt x="3065" y="5582"/>
                  </a:cubicBezTo>
                  <a:cubicBezTo>
                    <a:pt x="3053" y="5576"/>
                    <a:pt x="2994" y="5579"/>
                    <a:pt x="2993" y="5579"/>
                  </a:cubicBezTo>
                  <a:cubicBezTo>
                    <a:pt x="2951" y="5631"/>
                    <a:pt x="3113" y="5714"/>
                    <a:pt x="3035" y="5801"/>
                  </a:cubicBezTo>
                  <a:cubicBezTo>
                    <a:pt x="3017" y="5822"/>
                    <a:pt x="2944" y="5880"/>
                    <a:pt x="2932" y="5830"/>
                  </a:cubicBezTo>
                  <a:cubicBezTo>
                    <a:pt x="2914" y="5841"/>
                    <a:pt x="2903" y="5829"/>
                    <a:pt x="2887" y="5841"/>
                  </a:cubicBezTo>
                  <a:cubicBezTo>
                    <a:pt x="2909" y="5816"/>
                    <a:pt x="2864" y="5848"/>
                    <a:pt x="2864" y="5834"/>
                  </a:cubicBezTo>
                  <a:cubicBezTo>
                    <a:pt x="2863" y="5765"/>
                    <a:pt x="2797" y="5787"/>
                    <a:pt x="2752" y="5789"/>
                  </a:cubicBezTo>
                  <a:cubicBezTo>
                    <a:pt x="2690" y="5790"/>
                    <a:pt x="2686" y="5800"/>
                    <a:pt x="2644" y="5826"/>
                  </a:cubicBezTo>
                  <a:cubicBezTo>
                    <a:pt x="2622" y="5804"/>
                    <a:pt x="2591" y="5783"/>
                    <a:pt x="2560" y="5792"/>
                  </a:cubicBezTo>
                  <a:cubicBezTo>
                    <a:pt x="2701" y="5890"/>
                    <a:pt x="2431" y="5977"/>
                    <a:pt x="2431" y="6020"/>
                  </a:cubicBezTo>
                  <a:cubicBezTo>
                    <a:pt x="2423" y="5964"/>
                    <a:pt x="2387" y="5892"/>
                    <a:pt x="2334" y="5889"/>
                  </a:cubicBezTo>
                  <a:cubicBezTo>
                    <a:pt x="2317" y="5888"/>
                    <a:pt x="2249" y="5899"/>
                    <a:pt x="2237" y="5883"/>
                  </a:cubicBezTo>
                  <a:cubicBezTo>
                    <a:pt x="2281" y="5878"/>
                    <a:pt x="2180" y="5821"/>
                    <a:pt x="2161" y="5820"/>
                  </a:cubicBezTo>
                  <a:cubicBezTo>
                    <a:pt x="2164" y="5833"/>
                    <a:pt x="2163" y="5847"/>
                    <a:pt x="2158" y="5860"/>
                  </a:cubicBezTo>
                  <a:cubicBezTo>
                    <a:pt x="2141" y="5843"/>
                    <a:pt x="2120" y="5873"/>
                    <a:pt x="2104" y="5860"/>
                  </a:cubicBezTo>
                  <a:cubicBezTo>
                    <a:pt x="2078" y="5840"/>
                    <a:pt x="2144" y="5741"/>
                    <a:pt x="2154" y="5731"/>
                  </a:cubicBezTo>
                  <a:cubicBezTo>
                    <a:pt x="2124" y="5711"/>
                    <a:pt x="2082" y="5670"/>
                    <a:pt x="2051" y="5701"/>
                  </a:cubicBezTo>
                  <a:cubicBezTo>
                    <a:pt x="2055" y="5712"/>
                    <a:pt x="2051" y="5716"/>
                    <a:pt x="2040" y="5712"/>
                  </a:cubicBezTo>
                  <a:cubicBezTo>
                    <a:pt x="2034" y="5720"/>
                    <a:pt x="1991" y="5783"/>
                    <a:pt x="1986" y="5788"/>
                  </a:cubicBezTo>
                  <a:cubicBezTo>
                    <a:pt x="1915" y="5852"/>
                    <a:pt x="2059" y="6012"/>
                    <a:pt x="2024" y="6047"/>
                  </a:cubicBezTo>
                  <a:cubicBezTo>
                    <a:pt x="2033" y="6038"/>
                    <a:pt x="1917" y="6093"/>
                    <a:pt x="1933" y="6092"/>
                  </a:cubicBezTo>
                  <a:cubicBezTo>
                    <a:pt x="1935" y="6091"/>
                    <a:pt x="1936" y="6090"/>
                    <a:pt x="1937" y="6088"/>
                  </a:cubicBezTo>
                  <a:cubicBezTo>
                    <a:pt x="1875" y="6088"/>
                    <a:pt x="1824" y="6171"/>
                    <a:pt x="1807" y="6200"/>
                  </a:cubicBezTo>
                  <a:cubicBezTo>
                    <a:pt x="1787" y="6233"/>
                    <a:pt x="1652" y="6326"/>
                    <a:pt x="1652" y="6231"/>
                  </a:cubicBezTo>
                  <a:cubicBezTo>
                    <a:pt x="1652" y="6273"/>
                    <a:pt x="1544" y="6258"/>
                    <a:pt x="1526" y="6259"/>
                  </a:cubicBezTo>
                  <a:cubicBezTo>
                    <a:pt x="1489" y="6259"/>
                    <a:pt x="1509" y="6306"/>
                    <a:pt x="1466" y="6267"/>
                  </a:cubicBezTo>
                  <a:cubicBezTo>
                    <a:pt x="1460" y="6261"/>
                    <a:pt x="1443" y="6211"/>
                    <a:pt x="1424" y="6244"/>
                  </a:cubicBezTo>
                  <a:cubicBezTo>
                    <a:pt x="1431" y="6245"/>
                    <a:pt x="1380" y="6308"/>
                    <a:pt x="1381" y="6330"/>
                  </a:cubicBezTo>
                  <a:cubicBezTo>
                    <a:pt x="1381" y="6363"/>
                    <a:pt x="1355" y="6371"/>
                    <a:pt x="1356" y="6385"/>
                  </a:cubicBezTo>
                  <a:cubicBezTo>
                    <a:pt x="1331" y="6379"/>
                    <a:pt x="1304" y="6352"/>
                    <a:pt x="1318" y="6324"/>
                  </a:cubicBezTo>
                  <a:cubicBezTo>
                    <a:pt x="1308" y="6330"/>
                    <a:pt x="1307" y="6328"/>
                    <a:pt x="1314" y="6316"/>
                  </a:cubicBezTo>
                  <a:lnTo>
                    <a:pt x="1295" y="6335"/>
                  </a:lnTo>
                  <a:cubicBezTo>
                    <a:pt x="1320" y="6298"/>
                    <a:pt x="1270" y="6238"/>
                    <a:pt x="1263" y="6190"/>
                  </a:cubicBezTo>
                  <a:cubicBezTo>
                    <a:pt x="1259" y="6159"/>
                    <a:pt x="1275" y="6081"/>
                    <a:pt x="1267" y="6066"/>
                  </a:cubicBezTo>
                  <a:cubicBezTo>
                    <a:pt x="1266" y="6064"/>
                    <a:pt x="1174" y="6035"/>
                    <a:pt x="1193" y="6016"/>
                  </a:cubicBezTo>
                  <a:cubicBezTo>
                    <a:pt x="1193" y="5973"/>
                    <a:pt x="1069" y="5959"/>
                    <a:pt x="1039" y="5933"/>
                  </a:cubicBezTo>
                  <a:cubicBezTo>
                    <a:pt x="1008" y="5906"/>
                    <a:pt x="966" y="5870"/>
                    <a:pt x="923" y="5853"/>
                  </a:cubicBezTo>
                  <a:cubicBezTo>
                    <a:pt x="939" y="5859"/>
                    <a:pt x="955" y="5845"/>
                    <a:pt x="972" y="5841"/>
                  </a:cubicBezTo>
                  <a:cubicBezTo>
                    <a:pt x="971" y="5834"/>
                    <a:pt x="974" y="5821"/>
                    <a:pt x="972" y="5819"/>
                  </a:cubicBezTo>
                  <a:cubicBezTo>
                    <a:pt x="961" y="5762"/>
                    <a:pt x="1067" y="5667"/>
                    <a:pt x="999" y="5610"/>
                  </a:cubicBezTo>
                  <a:cubicBezTo>
                    <a:pt x="987" y="5629"/>
                    <a:pt x="973" y="5632"/>
                    <a:pt x="963" y="5642"/>
                  </a:cubicBezTo>
                  <a:cubicBezTo>
                    <a:pt x="991" y="5614"/>
                    <a:pt x="944" y="5766"/>
                    <a:pt x="923" y="5698"/>
                  </a:cubicBezTo>
                  <a:cubicBezTo>
                    <a:pt x="899" y="5625"/>
                    <a:pt x="900" y="5641"/>
                    <a:pt x="858" y="5598"/>
                  </a:cubicBezTo>
                  <a:cubicBezTo>
                    <a:pt x="949" y="5598"/>
                    <a:pt x="778" y="5444"/>
                    <a:pt x="805" y="5480"/>
                  </a:cubicBezTo>
                  <a:cubicBezTo>
                    <a:pt x="824" y="5436"/>
                    <a:pt x="784" y="5365"/>
                    <a:pt x="801" y="5355"/>
                  </a:cubicBezTo>
                  <a:cubicBezTo>
                    <a:pt x="827" y="5329"/>
                    <a:pt x="757" y="5293"/>
                    <a:pt x="748" y="5298"/>
                  </a:cubicBezTo>
                  <a:cubicBezTo>
                    <a:pt x="777" y="5257"/>
                    <a:pt x="768" y="5268"/>
                    <a:pt x="724" y="5234"/>
                  </a:cubicBezTo>
                  <a:cubicBezTo>
                    <a:pt x="699" y="5214"/>
                    <a:pt x="718" y="5141"/>
                    <a:pt x="684" y="5115"/>
                  </a:cubicBezTo>
                  <a:cubicBezTo>
                    <a:pt x="660" y="5098"/>
                    <a:pt x="659" y="5122"/>
                    <a:pt x="649" y="5120"/>
                  </a:cubicBezTo>
                  <a:cubicBezTo>
                    <a:pt x="623" y="5143"/>
                    <a:pt x="614" y="5052"/>
                    <a:pt x="576" y="5070"/>
                  </a:cubicBezTo>
                  <a:cubicBezTo>
                    <a:pt x="559" y="5077"/>
                    <a:pt x="392" y="5116"/>
                    <a:pt x="463" y="5127"/>
                  </a:cubicBezTo>
                  <a:cubicBezTo>
                    <a:pt x="461" y="5138"/>
                    <a:pt x="384" y="5168"/>
                    <a:pt x="380" y="5154"/>
                  </a:cubicBezTo>
                  <a:cubicBezTo>
                    <a:pt x="385" y="5175"/>
                    <a:pt x="421" y="5144"/>
                    <a:pt x="415" y="5178"/>
                  </a:cubicBezTo>
                  <a:cubicBezTo>
                    <a:pt x="405" y="5226"/>
                    <a:pt x="418" y="5196"/>
                    <a:pt x="437" y="5215"/>
                  </a:cubicBezTo>
                  <a:cubicBezTo>
                    <a:pt x="468" y="5246"/>
                    <a:pt x="489" y="5268"/>
                    <a:pt x="512" y="5299"/>
                  </a:cubicBezTo>
                  <a:cubicBezTo>
                    <a:pt x="514" y="5302"/>
                    <a:pt x="481" y="5332"/>
                    <a:pt x="475" y="5336"/>
                  </a:cubicBezTo>
                  <a:cubicBezTo>
                    <a:pt x="486" y="5352"/>
                    <a:pt x="531" y="5359"/>
                    <a:pt x="531" y="5358"/>
                  </a:cubicBezTo>
                  <a:cubicBezTo>
                    <a:pt x="544" y="5382"/>
                    <a:pt x="508" y="5407"/>
                    <a:pt x="547" y="5446"/>
                  </a:cubicBezTo>
                  <a:cubicBezTo>
                    <a:pt x="528" y="5448"/>
                    <a:pt x="531" y="5465"/>
                    <a:pt x="512" y="5470"/>
                  </a:cubicBezTo>
                  <a:cubicBezTo>
                    <a:pt x="513" y="5470"/>
                    <a:pt x="495" y="5454"/>
                    <a:pt x="494" y="5450"/>
                  </a:cubicBezTo>
                  <a:cubicBezTo>
                    <a:pt x="452" y="5474"/>
                    <a:pt x="476" y="5565"/>
                    <a:pt x="438" y="5577"/>
                  </a:cubicBezTo>
                  <a:cubicBezTo>
                    <a:pt x="400" y="5589"/>
                    <a:pt x="338" y="5630"/>
                    <a:pt x="331" y="5674"/>
                  </a:cubicBezTo>
                  <a:cubicBezTo>
                    <a:pt x="320" y="5650"/>
                    <a:pt x="219" y="5549"/>
                    <a:pt x="197" y="5543"/>
                  </a:cubicBezTo>
                  <a:cubicBezTo>
                    <a:pt x="166" y="5536"/>
                    <a:pt x="150" y="5478"/>
                    <a:pt x="140" y="5500"/>
                  </a:cubicBezTo>
                  <a:cubicBezTo>
                    <a:pt x="169" y="5435"/>
                    <a:pt x="149" y="5481"/>
                    <a:pt x="140" y="5500"/>
                  </a:cubicBezTo>
                  <a:lnTo>
                    <a:pt x="140" y="550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7" name="Freeform 11">
              <a:extLst>
                <a:ext uri="{FF2B5EF4-FFF2-40B4-BE49-F238E27FC236}">
                  <a16:creationId xmlns:a16="http://schemas.microsoft.com/office/drawing/2014/main" id="{5AAAAB35-C537-3E5C-C0A7-5A852D3CC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" y="1653"/>
              <a:ext cx="367" cy="269"/>
            </a:xfrm>
            <a:custGeom>
              <a:avLst/>
              <a:gdLst>
                <a:gd name="T0" fmla="*/ 1078 w 1621"/>
                <a:gd name="T1" fmla="*/ 7 h 1188"/>
                <a:gd name="T2" fmla="*/ 1082 w 1621"/>
                <a:gd name="T3" fmla="*/ 67 h 1188"/>
                <a:gd name="T4" fmla="*/ 1181 w 1621"/>
                <a:gd name="T5" fmla="*/ 170 h 1188"/>
                <a:gd name="T6" fmla="*/ 1306 w 1621"/>
                <a:gd name="T7" fmla="*/ 162 h 1188"/>
                <a:gd name="T8" fmla="*/ 1347 w 1621"/>
                <a:gd name="T9" fmla="*/ 315 h 1188"/>
                <a:gd name="T10" fmla="*/ 1484 w 1621"/>
                <a:gd name="T11" fmla="*/ 410 h 1188"/>
                <a:gd name="T12" fmla="*/ 1525 w 1621"/>
                <a:gd name="T13" fmla="*/ 475 h 1188"/>
                <a:gd name="T14" fmla="*/ 1619 w 1621"/>
                <a:gd name="T15" fmla="*/ 568 h 1188"/>
                <a:gd name="T16" fmla="*/ 1416 w 1621"/>
                <a:gd name="T17" fmla="*/ 671 h 1188"/>
                <a:gd name="T18" fmla="*/ 1394 w 1621"/>
                <a:gd name="T19" fmla="*/ 679 h 1188"/>
                <a:gd name="T20" fmla="*/ 1382 w 1621"/>
                <a:gd name="T21" fmla="*/ 774 h 1188"/>
                <a:gd name="T22" fmla="*/ 1416 w 1621"/>
                <a:gd name="T23" fmla="*/ 740 h 1188"/>
                <a:gd name="T24" fmla="*/ 1454 w 1621"/>
                <a:gd name="T25" fmla="*/ 804 h 1188"/>
                <a:gd name="T26" fmla="*/ 1420 w 1621"/>
                <a:gd name="T27" fmla="*/ 800 h 1188"/>
                <a:gd name="T28" fmla="*/ 1416 w 1621"/>
                <a:gd name="T29" fmla="*/ 937 h 1188"/>
                <a:gd name="T30" fmla="*/ 1357 w 1621"/>
                <a:gd name="T31" fmla="*/ 966 h 1188"/>
                <a:gd name="T32" fmla="*/ 1333 w 1621"/>
                <a:gd name="T33" fmla="*/ 1024 h 1188"/>
                <a:gd name="T34" fmla="*/ 1215 w 1621"/>
                <a:gd name="T35" fmla="*/ 926 h 1188"/>
                <a:gd name="T36" fmla="*/ 1147 w 1621"/>
                <a:gd name="T37" fmla="*/ 907 h 1188"/>
                <a:gd name="T38" fmla="*/ 1097 w 1621"/>
                <a:gd name="T39" fmla="*/ 922 h 1188"/>
                <a:gd name="T40" fmla="*/ 968 w 1621"/>
                <a:gd name="T41" fmla="*/ 880 h 1188"/>
                <a:gd name="T42" fmla="*/ 932 w 1621"/>
                <a:gd name="T43" fmla="*/ 951 h 1188"/>
                <a:gd name="T44" fmla="*/ 893 w 1621"/>
                <a:gd name="T45" fmla="*/ 977 h 1188"/>
                <a:gd name="T46" fmla="*/ 885 w 1621"/>
                <a:gd name="T47" fmla="*/ 945 h 1188"/>
                <a:gd name="T48" fmla="*/ 759 w 1621"/>
                <a:gd name="T49" fmla="*/ 1002 h 1188"/>
                <a:gd name="T50" fmla="*/ 733 w 1621"/>
                <a:gd name="T51" fmla="*/ 1013 h 1188"/>
                <a:gd name="T52" fmla="*/ 632 w 1621"/>
                <a:gd name="T53" fmla="*/ 1063 h 1188"/>
                <a:gd name="T54" fmla="*/ 501 w 1621"/>
                <a:gd name="T55" fmla="*/ 1036 h 1188"/>
                <a:gd name="T56" fmla="*/ 463 w 1621"/>
                <a:gd name="T57" fmla="*/ 1188 h 1188"/>
                <a:gd name="T58" fmla="*/ 391 w 1621"/>
                <a:gd name="T59" fmla="*/ 1150 h 1188"/>
                <a:gd name="T60" fmla="*/ 274 w 1621"/>
                <a:gd name="T61" fmla="*/ 1122 h 1188"/>
                <a:gd name="T62" fmla="*/ 322 w 1621"/>
                <a:gd name="T63" fmla="*/ 990 h 1188"/>
                <a:gd name="T64" fmla="*/ 259 w 1621"/>
                <a:gd name="T65" fmla="*/ 1002 h 1188"/>
                <a:gd name="T66" fmla="*/ 315 w 1621"/>
                <a:gd name="T67" fmla="*/ 895 h 1188"/>
                <a:gd name="T68" fmla="*/ 240 w 1621"/>
                <a:gd name="T69" fmla="*/ 892 h 1188"/>
                <a:gd name="T70" fmla="*/ 167 w 1621"/>
                <a:gd name="T71" fmla="*/ 823 h 1188"/>
                <a:gd name="T72" fmla="*/ 197 w 1621"/>
                <a:gd name="T73" fmla="*/ 777 h 1188"/>
                <a:gd name="T74" fmla="*/ 254 w 1621"/>
                <a:gd name="T75" fmla="*/ 720 h 1188"/>
                <a:gd name="T76" fmla="*/ 163 w 1621"/>
                <a:gd name="T77" fmla="*/ 684 h 1188"/>
                <a:gd name="T78" fmla="*/ 125 w 1621"/>
                <a:gd name="T79" fmla="*/ 548 h 1188"/>
                <a:gd name="T80" fmla="*/ 49 w 1621"/>
                <a:gd name="T81" fmla="*/ 504 h 1188"/>
                <a:gd name="T82" fmla="*/ 105 w 1621"/>
                <a:gd name="T83" fmla="*/ 458 h 1188"/>
                <a:gd name="T84" fmla="*/ 159 w 1621"/>
                <a:gd name="T85" fmla="*/ 455 h 1188"/>
                <a:gd name="T86" fmla="*/ 201 w 1621"/>
                <a:gd name="T87" fmla="*/ 447 h 1188"/>
                <a:gd name="T88" fmla="*/ 136 w 1621"/>
                <a:gd name="T89" fmla="*/ 371 h 1188"/>
                <a:gd name="T90" fmla="*/ 87 w 1621"/>
                <a:gd name="T91" fmla="*/ 271 h 1188"/>
                <a:gd name="T92" fmla="*/ 0 w 1621"/>
                <a:gd name="T93" fmla="*/ 257 h 1188"/>
                <a:gd name="T94" fmla="*/ 95 w 1621"/>
                <a:gd name="T95" fmla="*/ 225 h 1188"/>
                <a:gd name="T96" fmla="*/ 195 w 1621"/>
                <a:gd name="T97" fmla="*/ 221 h 1188"/>
                <a:gd name="T98" fmla="*/ 330 w 1621"/>
                <a:gd name="T99" fmla="*/ 166 h 1188"/>
                <a:gd name="T100" fmla="*/ 474 w 1621"/>
                <a:gd name="T101" fmla="*/ 253 h 1188"/>
                <a:gd name="T102" fmla="*/ 474 w 1621"/>
                <a:gd name="T103" fmla="*/ 124 h 1188"/>
                <a:gd name="T104" fmla="*/ 581 w 1621"/>
                <a:gd name="T105" fmla="*/ 105 h 1188"/>
                <a:gd name="T106" fmla="*/ 793 w 1621"/>
                <a:gd name="T107" fmla="*/ 76 h 1188"/>
                <a:gd name="T108" fmla="*/ 923 w 1621"/>
                <a:gd name="T109" fmla="*/ 26 h 1188"/>
                <a:gd name="T110" fmla="*/ 1078 w 1621"/>
                <a:gd name="T111" fmla="*/ 7 h 1188"/>
                <a:gd name="T112" fmla="*/ 1078 w 1621"/>
                <a:gd name="T113" fmla="*/ 7 h 1188"/>
                <a:gd name="T114" fmla="*/ 1078 w 1621"/>
                <a:gd name="T115" fmla="*/ 7 h 1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21" h="1188">
                  <a:moveTo>
                    <a:pt x="1078" y="7"/>
                  </a:moveTo>
                  <a:cubicBezTo>
                    <a:pt x="1081" y="19"/>
                    <a:pt x="1125" y="64"/>
                    <a:pt x="1082" y="67"/>
                  </a:cubicBezTo>
                  <a:cubicBezTo>
                    <a:pt x="1123" y="129"/>
                    <a:pt x="1197" y="46"/>
                    <a:pt x="1181" y="170"/>
                  </a:cubicBezTo>
                  <a:cubicBezTo>
                    <a:pt x="1197" y="159"/>
                    <a:pt x="1284" y="162"/>
                    <a:pt x="1306" y="162"/>
                  </a:cubicBezTo>
                  <a:cubicBezTo>
                    <a:pt x="1204" y="182"/>
                    <a:pt x="1295" y="291"/>
                    <a:pt x="1347" y="315"/>
                  </a:cubicBezTo>
                  <a:cubicBezTo>
                    <a:pt x="1416" y="346"/>
                    <a:pt x="1464" y="317"/>
                    <a:pt x="1484" y="410"/>
                  </a:cubicBezTo>
                  <a:cubicBezTo>
                    <a:pt x="1495" y="463"/>
                    <a:pt x="1489" y="452"/>
                    <a:pt x="1525" y="475"/>
                  </a:cubicBezTo>
                  <a:cubicBezTo>
                    <a:pt x="1560" y="498"/>
                    <a:pt x="1621" y="516"/>
                    <a:pt x="1619" y="568"/>
                  </a:cubicBezTo>
                  <a:cubicBezTo>
                    <a:pt x="1616" y="634"/>
                    <a:pt x="1469" y="706"/>
                    <a:pt x="1416" y="671"/>
                  </a:cubicBezTo>
                  <a:cubicBezTo>
                    <a:pt x="1416" y="685"/>
                    <a:pt x="1409" y="697"/>
                    <a:pt x="1394" y="679"/>
                  </a:cubicBezTo>
                  <a:cubicBezTo>
                    <a:pt x="1393" y="679"/>
                    <a:pt x="1344" y="763"/>
                    <a:pt x="1382" y="774"/>
                  </a:cubicBezTo>
                  <a:cubicBezTo>
                    <a:pt x="1391" y="776"/>
                    <a:pt x="1413" y="746"/>
                    <a:pt x="1416" y="740"/>
                  </a:cubicBezTo>
                  <a:cubicBezTo>
                    <a:pt x="1436" y="751"/>
                    <a:pt x="1443" y="785"/>
                    <a:pt x="1454" y="804"/>
                  </a:cubicBezTo>
                  <a:cubicBezTo>
                    <a:pt x="1442" y="807"/>
                    <a:pt x="1431" y="806"/>
                    <a:pt x="1420" y="800"/>
                  </a:cubicBezTo>
                  <a:cubicBezTo>
                    <a:pt x="1424" y="867"/>
                    <a:pt x="1458" y="902"/>
                    <a:pt x="1416" y="937"/>
                  </a:cubicBezTo>
                  <a:cubicBezTo>
                    <a:pt x="1459" y="972"/>
                    <a:pt x="1351" y="970"/>
                    <a:pt x="1357" y="966"/>
                  </a:cubicBezTo>
                  <a:cubicBezTo>
                    <a:pt x="1337" y="978"/>
                    <a:pt x="1354" y="1003"/>
                    <a:pt x="1333" y="1024"/>
                  </a:cubicBezTo>
                  <a:cubicBezTo>
                    <a:pt x="1320" y="1003"/>
                    <a:pt x="1163" y="972"/>
                    <a:pt x="1215" y="926"/>
                  </a:cubicBezTo>
                  <a:cubicBezTo>
                    <a:pt x="1197" y="934"/>
                    <a:pt x="1163" y="926"/>
                    <a:pt x="1147" y="907"/>
                  </a:cubicBezTo>
                  <a:cubicBezTo>
                    <a:pt x="1147" y="866"/>
                    <a:pt x="1128" y="887"/>
                    <a:pt x="1097" y="922"/>
                  </a:cubicBezTo>
                  <a:cubicBezTo>
                    <a:pt x="1106" y="893"/>
                    <a:pt x="964" y="884"/>
                    <a:pt x="968" y="880"/>
                  </a:cubicBezTo>
                  <a:cubicBezTo>
                    <a:pt x="935" y="910"/>
                    <a:pt x="992" y="938"/>
                    <a:pt x="932" y="951"/>
                  </a:cubicBezTo>
                  <a:cubicBezTo>
                    <a:pt x="915" y="955"/>
                    <a:pt x="915" y="975"/>
                    <a:pt x="893" y="977"/>
                  </a:cubicBezTo>
                  <a:cubicBezTo>
                    <a:pt x="877" y="972"/>
                    <a:pt x="874" y="961"/>
                    <a:pt x="885" y="945"/>
                  </a:cubicBezTo>
                  <a:cubicBezTo>
                    <a:pt x="861" y="954"/>
                    <a:pt x="767" y="1009"/>
                    <a:pt x="759" y="1002"/>
                  </a:cubicBezTo>
                  <a:cubicBezTo>
                    <a:pt x="759" y="1021"/>
                    <a:pt x="749" y="1031"/>
                    <a:pt x="733" y="1013"/>
                  </a:cubicBezTo>
                  <a:cubicBezTo>
                    <a:pt x="707" y="1096"/>
                    <a:pt x="688" y="1028"/>
                    <a:pt x="632" y="1063"/>
                  </a:cubicBezTo>
                  <a:cubicBezTo>
                    <a:pt x="586" y="1092"/>
                    <a:pt x="499" y="1037"/>
                    <a:pt x="501" y="1036"/>
                  </a:cubicBezTo>
                  <a:cubicBezTo>
                    <a:pt x="473" y="1056"/>
                    <a:pt x="469" y="1158"/>
                    <a:pt x="463" y="1188"/>
                  </a:cubicBezTo>
                  <a:cubicBezTo>
                    <a:pt x="448" y="1116"/>
                    <a:pt x="433" y="1164"/>
                    <a:pt x="391" y="1150"/>
                  </a:cubicBezTo>
                  <a:cubicBezTo>
                    <a:pt x="406" y="1135"/>
                    <a:pt x="279" y="1131"/>
                    <a:pt x="274" y="1122"/>
                  </a:cubicBezTo>
                  <a:cubicBezTo>
                    <a:pt x="222" y="1035"/>
                    <a:pt x="281" y="1059"/>
                    <a:pt x="322" y="990"/>
                  </a:cubicBezTo>
                  <a:cubicBezTo>
                    <a:pt x="301" y="995"/>
                    <a:pt x="280" y="999"/>
                    <a:pt x="259" y="1002"/>
                  </a:cubicBezTo>
                  <a:cubicBezTo>
                    <a:pt x="275" y="1002"/>
                    <a:pt x="322" y="900"/>
                    <a:pt x="315" y="895"/>
                  </a:cubicBezTo>
                  <a:cubicBezTo>
                    <a:pt x="289" y="879"/>
                    <a:pt x="264" y="902"/>
                    <a:pt x="240" y="892"/>
                  </a:cubicBezTo>
                  <a:cubicBezTo>
                    <a:pt x="206" y="879"/>
                    <a:pt x="203" y="830"/>
                    <a:pt x="167" y="823"/>
                  </a:cubicBezTo>
                  <a:cubicBezTo>
                    <a:pt x="175" y="817"/>
                    <a:pt x="206" y="783"/>
                    <a:pt x="197" y="777"/>
                  </a:cubicBezTo>
                  <a:cubicBezTo>
                    <a:pt x="242" y="866"/>
                    <a:pt x="240" y="720"/>
                    <a:pt x="254" y="720"/>
                  </a:cubicBezTo>
                  <a:cubicBezTo>
                    <a:pt x="207" y="709"/>
                    <a:pt x="197" y="716"/>
                    <a:pt x="163" y="684"/>
                  </a:cubicBezTo>
                  <a:cubicBezTo>
                    <a:pt x="104" y="628"/>
                    <a:pt x="125" y="609"/>
                    <a:pt x="125" y="548"/>
                  </a:cubicBezTo>
                  <a:cubicBezTo>
                    <a:pt x="125" y="544"/>
                    <a:pt x="53" y="509"/>
                    <a:pt x="49" y="504"/>
                  </a:cubicBezTo>
                  <a:cubicBezTo>
                    <a:pt x="46" y="488"/>
                    <a:pt x="91" y="475"/>
                    <a:pt x="105" y="458"/>
                  </a:cubicBezTo>
                  <a:cubicBezTo>
                    <a:pt x="148" y="406"/>
                    <a:pt x="132" y="443"/>
                    <a:pt x="159" y="455"/>
                  </a:cubicBezTo>
                  <a:cubicBezTo>
                    <a:pt x="156" y="453"/>
                    <a:pt x="181" y="432"/>
                    <a:pt x="201" y="447"/>
                  </a:cubicBezTo>
                  <a:cubicBezTo>
                    <a:pt x="224" y="416"/>
                    <a:pt x="135" y="380"/>
                    <a:pt x="136" y="371"/>
                  </a:cubicBezTo>
                  <a:cubicBezTo>
                    <a:pt x="103" y="341"/>
                    <a:pt x="131" y="283"/>
                    <a:pt x="87" y="271"/>
                  </a:cubicBezTo>
                  <a:cubicBezTo>
                    <a:pt x="57" y="264"/>
                    <a:pt x="24" y="290"/>
                    <a:pt x="0" y="257"/>
                  </a:cubicBezTo>
                  <a:cubicBezTo>
                    <a:pt x="33" y="226"/>
                    <a:pt x="55" y="226"/>
                    <a:pt x="95" y="225"/>
                  </a:cubicBezTo>
                  <a:cubicBezTo>
                    <a:pt x="121" y="225"/>
                    <a:pt x="166" y="229"/>
                    <a:pt x="195" y="221"/>
                  </a:cubicBezTo>
                  <a:cubicBezTo>
                    <a:pt x="240" y="209"/>
                    <a:pt x="283" y="166"/>
                    <a:pt x="330" y="166"/>
                  </a:cubicBezTo>
                  <a:cubicBezTo>
                    <a:pt x="271" y="249"/>
                    <a:pt x="434" y="258"/>
                    <a:pt x="474" y="253"/>
                  </a:cubicBezTo>
                  <a:cubicBezTo>
                    <a:pt x="457" y="231"/>
                    <a:pt x="470" y="129"/>
                    <a:pt x="474" y="124"/>
                  </a:cubicBezTo>
                  <a:cubicBezTo>
                    <a:pt x="484" y="76"/>
                    <a:pt x="581" y="90"/>
                    <a:pt x="581" y="105"/>
                  </a:cubicBezTo>
                  <a:cubicBezTo>
                    <a:pt x="603" y="150"/>
                    <a:pt x="743" y="74"/>
                    <a:pt x="793" y="76"/>
                  </a:cubicBezTo>
                  <a:cubicBezTo>
                    <a:pt x="839" y="77"/>
                    <a:pt x="871" y="23"/>
                    <a:pt x="923" y="26"/>
                  </a:cubicBezTo>
                  <a:cubicBezTo>
                    <a:pt x="974" y="29"/>
                    <a:pt x="1038" y="36"/>
                    <a:pt x="1078" y="7"/>
                  </a:cubicBezTo>
                  <a:cubicBezTo>
                    <a:pt x="1076" y="0"/>
                    <a:pt x="1078" y="6"/>
                    <a:pt x="1078" y="7"/>
                  </a:cubicBezTo>
                  <a:lnTo>
                    <a:pt x="1078" y="7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8" name="Freeform 12">
              <a:extLst>
                <a:ext uri="{FF2B5EF4-FFF2-40B4-BE49-F238E27FC236}">
                  <a16:creationId xmlns:a16="http://schemas.microsoft.com/office/drawing/2014/main" id="{3CB2E259-F8A5-F5F4-D071-11AF828A0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" y="1772"/>
              <a:ext cx="1182" cy="793"/>
            </a:xfrm>
            <a:custGeom>
              <a:avLst/>
              <a:gdLst>
                <a:gd name="T0" fmla="*/ 4544 w 5210"/>
                <a:gd name="T1" fmla="*/ 779 h 3496"/>
                <a:gd name="T2" fmla="*/ 4849 w 5210"/>
                <a:gd name="T3" fmla="*/ 605 h 3496"/>
                <a:gd name="T4" fmla="*/ 5210 w 5210"/>
                <a:gd name="T5" fmla="*/ 371 h 3496"/>
                <a:gd name="T6" fmla="*/ 5034 w 5210"/>
                <a:gd name="T7" fmla="*/ 684 h 3496"/>
                <a:gd name="T8" fmla="*/ 5011 w 5210"/>
                <a:gd name="T9" fmla="*/ 907 h 3496"/>
                <a:gd name="T10" fmla="*/ 4969 w 5210"/>
                <a:gd name="T11" fmla="*/ 1124 h 3496"/>
                <a:gd name="T12" fmla="*/ 4701 w 5210"/>
                <a:gd name="T13" fmla="*/ 1358 h 3496"/>
                <a:gd name="T14" fmla="*/ 4633 w 5210"/>
                <a:gd name="T15" fmla="*/ 1615 h 3496"/>
                <a:gd name="T16" fmla="*/ 4605 w 5210"/>
                <a:gd name="T17" fmla="*/ 2050 h 3496"/>
                <a:gd name="T18" fmla="*/ 4628 w 5210"/>
                <a:gd name="T19" fmla="*/ 2388 h 3496"/>
                <a:gd name="T20" fmla="*/ 4708 w 5210"/>
                <a:gd name="T21" fmla="*/ 2789 h 3496"/>
                <a:gd name="T22" fmla="*/ 4832 w 5210"/>
                <a:gd name="T23" fmla="*/ 2795 h 3496"/>
                <a:gd name="T24" fmla="*/ 4709 w 5210"/>
                <a:gd name="T25" fmla="*/ 3187 h 3496"/>
                <a:gd name="T26" fmla="*/ 4665 w 5210"/>
                <a:gd name="T27" fmla="*/ 3433 h 3496"/>
                <a:gd name="T28" fmla="*/ 4320 w 5210"/>
                <a:gd name="T29" fmla="*/ 3289 h 3496"/>
                <a:gd name="T30" fmla="*/ 4057 w 5210"/>
                <a:gd name="T31" fmla="*/ 3228 h 3496"/>
                <a:gd name="T32" fmla="*/ 3799 w 5210"/>
                <a:gd name="T33" fmla="*/ 3284 h 3496"/>
                <a:gd name="T34" fmla="*/ 3435 w 5210"/>
                <a:gd name="T35" fmla="*/ 3399 h 3496"/>
                <a:gd name="T36" fmla="*/ 3335 w 5210"/>
                <a:gd name="T37" fmla="*/ 3414 h 3496"/>
                <a:gd name="T38" fmla="*/ 3105 w 5210"/>
                <a:gd name="T39" fmla="*/ 3234 h 3496"/>
                <a:gd name="T40" fmla="*/ 2852 w 5210"/>
                <a:gd name="T41" fmla="*/ 3036 h 3496"/>
                <a:gd name="T42" fmla="*/ 2622 w 5210"/>
                <a:gd name="T43" fmla="*/ 2822 h 3496"/>
                <a:gd name="T44" fmla="*/ 2443 w 5210"/>
                <a:gd name="T45" fmla="*/ 2738 h 3496"/>
                <a:gd name="T46" fmla="*/ 2194 w 5210"/>
                <a:gd name="T47" fmla="*/ 2577 h 3496"/>
                <a:gd name="T48" fmla="*/ 2029 w 5210"/>
                <a:gd name="T49" fmla="*/ 2434 h 3496"/>
                <a:gd name="T50" fmla="*/ 1832 w 5210"/>
                <a:gd name="T51" fmla="*/ 2662 h 3496"/>
                <a:gd name="T52" fmla="*/ 1583 w 5210"/>
                <a:gd name="T53" fmla="*/ 2575 h 3496"/>
                <a:gd name="T54" fmla="*/ 1438 w 5210"/>
                <a:gd name="T55" fmla="*/ 2343 h 3496"/>
                <a:gd name="T56" fmla="*/ 1276 w 5210"/>
                <a:gd name="T57" fmla="*/ 2141 h 3496"/>
                <a:gd name="T58" fmla="*/ 996 w 5210"/>
                <a:gd name="T59" fmla="*/ 1956 h 3496"/>
                <a:gd name="T60" fmla="*/ 802 w 5210"/>
                <a:gd name="T61" fmla="*/ 1891 h 3496"/>
                <a:gd name="T62" fmla="*/ 644 w 5210"/>
                <a:gd name="T63" fmla="*/ 1842 h 3496"/>
                <a:gd name="T64" fmla="*/ 384 w 5210"/>
                <a:gd name="T65" fmla="*/ 1382 h 3496"/>
                <a:gd name="T66" fmla="*/ 529 w 5210"/>
                <a:gd name="T67" fmla="*/ 1135 h 3496"/>
                <a:gd name="T68" fmla="*/ 316 w 5210"/>
                <a:gd name="T69" fmla="*/ 896 h 3496"/>
                <a:gd name="T70" fmla="*/ 320 w 5210"/>
                <a:gd name="T71" fmla="*/ 770 h 3496"/>
                <a:gd name="T72" fmla="*/ 177 w 5210"/>
                <a:gd name="T73" fmla="*/ 701 h 3496"/>
                <a:gd name="T74" fmla="*/ 21 w 5210"/>
                <a:gd name="T75" fmla="*/ 598 h 3496"/>
                <a:gd name="T76" fmla="*/ 144 w 5210"/>
                <a:gd name="T77" fmla="*/ 543 h 3496"/>
                <a:gd name="T78" fmla="*/ 187 w 5210"/>
                <a:gd name="T79" fmla="*/ 353 h 3496"/>
                <a:gd name="T80" fmla="*/ 240 w 5210"/>
                <a:gd name="T81" fmla="*/ 242 h 3496"/>
                <a:gd name="T82" fmla="*/ 490 w 5210"/>
                <a:gd name="T83" fmla="*/ 261 h 3496"/>
                <a:gd name="T84" fmla="*/ 695 w 5210"/>
                <a:gd name="T85" fmla="*/ 129 h 3496"/>
                <a:gd name="T86" fmla="*/ 789 w 5210"/>
                <a:gd name="T87" fmla="*/ 129 h 3496"/>
                <a:gd name="T88" fmla="*/ 874 w 5210"/>
                <a:gd name="T89" fmla="*/ 154 h 3496"/>
                <a:gd name="T90" fmla="*/ 1132 w 5210"/>
                <a:gd name="T91" fmla="*/ 235 h 3496"/>
                <a:gd name="T92" fmla="*/ 1300 w 5210"/>
                <a:gd name="T93" fmla="*/ 216 h 3496"/>
                <a:gd name="T94" fmla="*/ 1596 w 5210"/>
                <a:gd name="T95" fmla="*/ 83 h 3496"/>
                <a:gd name="T96" fmla="*/ 1723 w 5210"/>
                <a:gd name="T97" fmla="*/ 239 h 3496"/>
                <a:gd name="T98" fmla="*/ 2083 w 5210"/>
                <a:gd name="T99" fmla="*/ 167 h 3496"/>
                <a:gd name="T100" fmla="*/ 2279 w 5210"/>
                <a:gd name="T101" fmla="*/ 284 h 3496"/>
                <a:gd name="T102" fmla="*/ 2452 w 5210"/>
                <a:gd name="T103" fmla="*/ 547 h 3496"/>
                <a:gd name="T104" fmla="*/ 2830 w 5210"/>
                <a:gd name="T105" fmla="*/ 869 h 3496"/>
                <a:gd name="T106" fmla="*/ 3035 w 5210"/>
                <a:gd name="T107" fmla="*/ 877 h 3496"/>
                <a:gd name="T108" fmla="*/ 3142 w 5210"/>
                <a:gd name="T109" fmla="*/ 888 h 3496"/>
                <a:gd name="T110" fmla="*/ 3257 w 5210"/>
                <a:gd name="T111" fmla="*/ 843 h 3496"/>
                <a:gd name="T112" fmla="*/ 3419 w 5210"/>
                <a:gd name="T113" fmla="*/ 778 h 3496"/>
                <a:gd name="T114" fmla="*/ 3632 w 5210"/>
                <a:gd name="T115" fmla="*/ 569 h 3496"/>
                <a:gd name="T116" fmla="*/ 3708 w 5210"/>
                <a:gd name="T117" fmla="*/ 523 h 3496"/>
                <a:gd name="T118" fmla="*/ 3956 w 5210"/>
                <a:gd name="T119" fmla="*/ 368 h 3496"/>
                <a:gd name="T120" fmla="*/ 4217 w 5210"/>
                <a:gd name="T121" fmla="*/ 523 h 3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10" h="3496">
                  <a:moveTo>
                    <a:pt x="4217" y="523"/>
                  </a:moveTo>
                  <a:cubicBezTo>
                    <a:pt x="4265" y="572"/>
                    <a:pt x="4327" y="582"/>
                    <a:pt x="4352" y="651"/>
                  </a:cubicBezTo>
                  <a:cubicBezTo>
                    <a:pt x="4373" y="709"/>
                    <a:pt x="4489" y="751"/>
                    <a:pt x="4544" y="779"/>
                  </a:cubicBezTo>
                  <a:cubicBezTo>
                    <a:pt x="4605" y="810"/>
                    <a:pt x="4667" y="800"/>
                    <a:pt x="4698" y="732"/>
                  </a:cubicBezTo>
                  <a:cubicBezTo>
                    <a:pt x="4713" y="700"/>
                    <a:pt x="4730" y="674"/>
                    <a:pt x="4749" y="645"/>
                  </a:cubicBezTo>
                  <a:cubicBezTo>
                    <a:pt x="4774" y="604"/>
                    <a:pt x="4812" y="629"/>
                    <a:pt x="4849" y="605"/>
                  </a:cubicBezTo>
                  <a:cubicBezTo>
                    <a:pt x="4896" y="574"/>
                    <a:pt x="5025" y="319"/>
                    <a:pt x="5060" y="364"/>
                  </a:cubicBezTo>
                  <a:cubicBezTo>
                    <a:pt x="5087" y="348"/>
                    <a:pt x="5102" y="302"/>
                    <a:pt x="5129" y="285"/>
                  </a:cubicBezTo>
                  <a:cubicBezTo>
                    <a:pt x="5182" y="252"/>
                    <a:pt x="5210" y="334"/>
                    <a:pt x="5210" y="371"/>
                  </a:cubicBezTo>
                  <a:cubicBezTo>
                    <a:pt x="5210" y="431"/>
                    <a:pt x="5178" y="446"/>
                    <a:pt x="5139" y="491"/>
                  </a:cubicBezTo>
                  <a:cubicBezTo>
                    <a:pt x="5094" y="541"/>
                    <a:pt x="5114" y="662"/>
                    <a:pt x="5053" y="698"/>
                  </a:cubicBezTo>
                  <a:cubicBezTo>
                    <a:pt x="5050" y="689"/>
                    <a:pt x="5043" y="685"/>
                    <a:pt x="5034" y="684"/>
                  </a:cubicBezTo>
                  <a:cubicBezTo>
                    <a:pt x="5025" y="714"/>
                    <a:pt x="5036" y="738"/>
                    <a:pt x="5009" y="765"/>
                  </a:cubicBezTo>
                  <a:cubicBezTo>
                    <a:pt x="4989" y="784"/>
                    <a:pt x="4956" y="747"/>
                    <a:pt x="4957" y="789"/>
                  </a:cubicBezTo>
                  <a:cubicBezTo>
                    <a:pt x="4958" y="810"/>
                    <a:pt x="4984" y="906"/>
                    <a:pt x="5011" y="907"/>
                  </a:cubicBezTo>
                  <a:cubicBezTo>
                    <a:pt x="4996" y="917"/>
                    <a:pt x="4892" y="960"/>
                    <a:pt x="4914" y="996"/>
                  </a:cubicBezTo>
                  <a:cubicBezTo>
                    <a:pt x="4928" y="1021"/>
                    <a:pt x="4971" y="1027"/>
                    <a:pt x="4951" y="1063"/>
                  </a:cubicBezTo>
                  <a:cubicBezTo>
                    <a:pt x="4935" y="1091"/>
                    <a:pt x="4929" y="1114"/>
                    <a:pt x="4969" y="1124"/>
                  </a:cubicBezTo>
                  <a:cubicBezTo>
                    <a:pt x="4907" y="1124"/>
                    <a:pt x="4953" y="1191"/>
                    <a:pt x="4920" y="1195"/>
                  </a:cubicBezTo>
                  <a:cubicBezTo>
                    <a:pt x="4878" y="1201"/>
                    <a:pt x="4873" y="1223"/>
                    <a:pt x="4837" y="1235"/>
                  </a:cubicBezTo>
                  <a:cubicBezTo>
                    <a:pt x="4820" y="1240"/>
                    <a:pt x="4704" y="1343"/>
                    <a:pt x="4701" y="1358"/>
                  </a:cubicBezTo>
                  <a:cubicBezTo>
                    <a:pt x="4708" y="1319"/>
                    <a:pt x="4652" y="1313"/>
                    <a:pt x="4627" y="1310"/>
                  </a:cubicBezTo>
                  <a:cubicBezTo>
                    <a:pt x="4545" y="1300"/>
                    <a:pt x="4607" y="1378"/>
                    <a:pt x="4586" y="1382"/>
                  </a:cubicBezTo>
                  <a:cubicBezTo>
                    <a:pt x="4645" y="1462"/>
                    <a:pt x="4616" y="1536"/>
                    <a:pt x="4633" y="1615"/>
                  </a:cubicBezTo>
                  <a:cubicBezTo>
                    <a:pt x="4648" y="1682"/>
                    <a:pt x="4671" y="1711"/>
                    <a:pt x="4674" y="1785"/>
                  </a:cubicBezTo>
                  <a:cubicBezTo>
                    <a:pt x="4675" y="1814"/>
                    <a:pt x="4638" y="2001"/>
                    <a:pt x="4701" y="2001"/>
                  </a:cubicBezTo>
                  <a:cubicBezTo>
                    <a:pt x="4687" y="2001"/>
                    <a:pt x="4613" y="2039"/>
                    <a:pt x="4605" y="2050"/>
                  </a:cubicBezTo>
                  <a:cubicBezTo>
                    <a:pt x="4605" y="2073"/>
                    <a:pt x="4569" y="2184"/>
                    <a:pt x="4582" y="2168"/>
                  </a:cubicBezTo>
                  <a:cubicBezTo>
                    <a:pt x="4553" y="2198"/>
                    <a:pt x="4579" y="2237"/>
                    <a:pt x="4601" y="2264"/>
                  </a:cubicBezTo>
                  <a:cubicBezTo>
                    <a:pt x="4647" y="2320"/>
                    <a:pt x="4630" y="2308"/>
                    <a:pt x="4628" y="2388"/>
                  </a:cubicBezTo>
                  <a:cubicBezTo>
                    <a:pt x="4627" y="2444"/>
                    <a:pt x="4687" y="2513"/>
                    <a:pt x="4735" y="2536"/>
                  </a:cubicBezTo>
                  <a:cubicBezTo>
                    <a:pt x="4788" y="2561"/>
                    <a:pt x="4706" y="2634"/>
                    <a:pt x="4783" y="2685"/>
                  </a:cubicBezTo>
                  <a:cubicBezTo>
                    <a:pt x="4771" y="2687"/>
                    <a:pt x="4688" y="2779"/>
                    <a:pt x="4708" y="2789"/>
                  </a:cubicBezTo>
                  <a:cubicBezTo>
                    <a:pt x="4734" y="2802"/>
                    <a:pt x="4757" y="2765"/>
                    <a:pt x="4783" y="2772"/>
                  </a:cubicBezTo>
                  <a:cubicBezTo>
                    <a:pt x="4779" y="2779"/>
                    <a:pt x="4776" y="2787"/>
                    <a:pt x="4775" y="2795"/>
                  </a:cubicBezTo>
                  <a:cubicBezTo>
                    <a:pt x="4784" y="2803"/>
                    <a:pt x="4816" y="2787"/>
                    <a:pt x="4832" y="2795"/>
                  </a:cubicBezTo>
                  <a:cubicBezTo>
                    <a:pt x="4861" y="2809"/>
                    <a:pt x="4859" y="2843"/>
                    <a:pt x="4877" y="2859"/>
                  </a:cubicBezTo>
                  <a:cubicBezTo>
                    <a:pt x="4901" y="2879"/>
                    <a:pt x="4848" y="3025"/>
                    <a:pt x="4839" y="3049"/>
                  </a:cubicBezTo>
                  <a:cubicBezTo>
                    <a:pt x="4813" y="3123"/>
                    <a:pt x="4738" y="3101"/>
                    <a:pt x="4709" y="3187"/>
                  </a:cubicBezTo>
                  <a:cubicBezTo>
                    <a:pt x="4699" y="3217"/>
                    <a:pt x="4683" y="3351"/>
                    <a:pt x="4744" y="3335"/>
                  </a:cubicBezTo>
                  <a:cubicBezTo>
                    <a:pt x="4738" y="3337"/>
                    <a:pt x="4702" y="3336"/>
                    <a:pt x="4707" y="3323"/>
                  </a:cubicBezTo>
                  <a:cubicBezTo>
                    <a:pt x="4697" y="3348"/>
                    <a:pt x="4681" y="3446"/>
                    <a:pt x="4665" y="3433"/>
                  </a:cubicBezTo>
                  <a:cubicBezTo>
                    <a:pt x="4658" y="3479"/>
                    <a:pt x="4672" y="3496"/>
                    <a:pt x="4613" y="3473"/>
                  </a:cubicBezTo>
                  <a:cubicBezTo>
                    <a:pt x="4546" y="3447"/>
                    <a:pt x="4483" y="3411"/>
                    <a:pt x="4422" y="3373"/>
                  </a:cubicBezTo>
                  <a:cubicBezTo>
                    <a:pt x="4414" y="3368"/>
                    <a:pt x="4307" y="3304"/>
                    <a:pt x="4320" y="3289"/>
                  </a:cubicBezTo>
                  <a:cubicBezTo>
                    <a:pt x="4326" y="3296"/>
                    <a:pt x="4188" y="3252"/>
                    <a:pt x="4221" y="3293"/>
                  </a:cubicBezTo>
                  <a:cubicBezTo>
                    <a:pt x="4218" y="3254"/>
                    <a:pt x="4161" y="3298"/>
                    <a:pt x="4152" y="3312"/>
                  </a:cubicBezTo>
                  <a:cubicBezTo>
                    <a:pt x="4151" y="3275"/>
                    <a:pt x="4092" y="3231"/>
                    <a:pt x="4057" y="3228"/>
                  </a:cubicBezTo>
                  <a:cubicBezTo>
                    <a:pt x="4086" y="3253"/>
                    <a:pt x="4005" y="3273"/>
                    <a:pt x="4004" y="3278"/>
                  </a:cubicBezTo>
                  <a:cubicBezTo>
                    <a:pt x="3981" y="3254"/>
                    <a:pt x="3925" y="3248"/>
                    <a:pt x="3900" y="3222"/>
                  </a:cubicBezTo>
                  <a:cubicBezTo>
                    <a:pt x="3860" y="3183"/>
                    <a:pt x="3798" y="3236"/>
                    <a:pt x="3799" y="3284"/>
                  </a:cubicBezTo>
                  <a:cubicBezTo>
                    <a:pt x="3800" y="3307"/>
                    <a:pt x="3749" y="3448"/>
                    <a:pt x="3750" y="3403"/>
                  </a:cubicBezTo>
                  <a:cubicBezTo>
                    <a:pt x="3716" y="3450"/>
                    <a:pt x="3613" y="3376"/>
                    <a:pt x="3575" y="3364"/>
                  </a:cubicBezTo>
                  <a:cubicBezTo>
                    <a:pt x="3557" y="3358"/>
                    <a:pt x="3456" y="3382"/>
                    <a:pt x="3435" y="3399"/>
                  </a:cubicBezTo>
                  <a:cubicBezTo>
                    <a:pt x="3431" y="3378"/>
                    <a:pt x="3439" y="3363"/>
                    <a:pt x="3457" y="3353"/>
                  </a:cubicBezTo>
                  <a:cubicBezTo>
                    <a:pt x="3444" y="3343"/>
                    <a:pt x="3332" y="3351"/>
                    <a:pt x="3332" y="3359"/>
                  </a:cubicBezTo>
                  <a:cubicBezTo>
                    <a:pt x="3332" y="3378"/>
                    <a:pt x="3363" y="3399"/>
                    <a:pt x="3335" y="3414"/>
                  </a:cubicBezTo>
                  <a:cubicBezTo>
                    <a:pt x="3311" y="3426"/>
                    <a:pt x="3286" y="3425"/>
                    <a:pt x="3289" y="3461"/>
                  </a:cubicBezTo>
                  <a:cubicBezTo>
                    <a:pt x="3287" y="3430"/>
                    <a:pt x="3159" y="3314"/>
                    <a:pt x="3161" y="3296"/>
                  </a:cubicBezTo>
                  <a:cubicBezTo>
                    <a:pt x="3150" y="3285"/>
                    <a:pt x="3123" y="3240"/>
                    <a:pt x="3105" y="3234"/>
                  </a:cubicBezTo>
                  <a:cubicBezTo>
                    <a:pt x="3071" y="3222"/>
                    <a:pt x="2971" y="3193"/>
                    <a:pt x="2964" y="3152"/>
                  </a:cubicBezTo>
                  <a:cubicBezTo>
                    <a:pt x="2931" y="3200"/>
                    <a:pt x="2851" y="3127"/>
                    <a:pt x="2851" y="3107"/>
                  </a:cubicBezTo>
                  <a:cubicBezTo>
                    <a:pt x="2851" y="3066"/>
                    <a:pt x="2901" y="3070"/>
                    <a:pt x="2852" y="3036"/>
                  </a:cubicBezTo>
                  <a:cubicBezTo>
                    <a:pt x="2798" y="2999"/>
                    <a:pt x="2799" y="2949"/>
                    <a:pt x="2739" y="2920"/>
                  </a:cubicBezTo>
                  <a:cubicBezTo>
                    <a:pt x="2730" y="2916"/>
                    <a:pt x="2655" y="2887"/>
                    <a:pt x="2652" y="2882"/>
                  </a:cubicBezTo>
                  <a:cubicBezTo>
                    <a:pt x="2649" y="2878"/>
                    <a:pt x="2633" y="2826"/>
                    <a:pt x="2622" y="2822"/>
                  </a:cubicBezTo>
                  <a:cubicBezTo>
                    <a:pt x="2609" y="2817"/>
                    <a:pt x="2596" y="2859"/>
                    <a:pt x="2566" y="2827"/>
                  </a:cubicBezTo>
                  <a:cubicBezTo>
                    <a:pt x="2530" y="2786"/>
                    <a:pt x="2527" y="2806"/>
                    <a:pt x="2475" y="2806"/>
                  </a:cubicBezTo>
                  <a:cubicBezTo>
                    <a:pt x="2491" y="2806"/>
                    <a:pt x="2451" y="2744"/>
                    <a:pt x="2443" y="2738"/>
                  </a:cubicBezTo>
                  <a:cubicBezTo>
                    <a:pt x="2443" y="2738"/>
                    <a:pt x="2357" y="2743"/>
                    <a:pt x="2352" y="2744"/>
                  </a:cubicBezTo>
                  <a:cubicBezTo>
                    <a:pt x="2271" y="2764"/>
                    <a:pt x="2297" y="2685"/>
                    <a:pt x="2261" y="2635"/>
                  </a:cubicBezTo>
                  <a:cubicBezTo>
                    <a:pt x="2237" y="2601"/>
                    <a:pt x="2227" y="2595"/>
                    <a:pt x="2194" y="2577"/>
                  </a:cubicBezTo>
                  <a:cubicBezTo>
                    <a:pt x="2157" y="2558"/>
                    <a:pt x="2157" y="2596"/>
                    <a:pt x="2141" y="2588"/>
                  </a:cubicBezTo>
                  <a:cubicBezTo>
                    <a:pt x="2114" y="2575"/>
                    <a:pt x="2084" y="2567"/>
                    <a:pt x="2058" y="2550"/>
                  </a:cubicBezTo>
                  <a:cubicBezTo>
                    <a:pt x="1999" y="2512"/>
                    <a:pt x="2044" y="2482"/>
                    <a:pt x="2029" y="2434"/>
                  </a:cubicBezTo>
                  <a:cubicBezTo>
                    <a:pt x="2006" y="2450"/>
                    <a:pt x="1935" y="2461"/>
                    <a:pt x="1905" y="2505"/>
                  </a:cubicBezTo>
                  <a:cubicBezTo>
                    <a:pt x="1881" y="2539"/>
                    <a:pt x="1877" y="2654"/>
                    <a:pt x="1816" y="2601"/>
                  </a:cubicBezTo>
                  <a:cubicBezTo>
                    <a:pt x="1814" y="2623"/>
                    <a:pt x="1819" y="2643"/>
                    <a:pt x="1832" y="2662"/>
                  </a:cubicBezTo>
                  <a:cubicBezTo>
                    <a:pt x="1799" y="2676"/>
                    <a:pt x="1718" y="2692"/>
                    <a:pt x="1684" y="2674"/>
                  </a:cubicBezTo>
                  <a:cubicBezTo>
                    <a:pt x="1675" y="2669"/>
                    <a:pt x="1646" y="2601"/>
                    <a:pt x="1644" y="2601"/>
                  </a:cubicBezTo>
                  <a:cubicBezTo>
                    <a:pt x="1635" y="2599"/>
                    <a:pt x="1594" y="2575"/>
                    <a:pt x="1583" y="2575"/>
                  </a:cubicBezTo>
                  <a:cubicBezTo>
                    <a:pt x="1515" y="2575"/>
                    <a:pt x="1529" y="2525"/>
                    <a:pt x="1484" y="2501"/>
                  </a:cubicBezTo>
                  <a:cubicBezTo>
                    <a:pt x="1458" y="2487"/>
                    <a:pt x="1555" y="2339"/>
                    <a:pt x="1532" y="2343"/>
                  </a:cubicBezTo>
                  <a:cubicBezTo>
                    <a:pt x="1471" y="2354"/>
                    <a:pt x="1508" y="2387"/>
                    <a:pt x="1438" y="2343"/>
                  </a:cubicBezTo>
                  <a:cubicBezTo>
                    <a:pt x="1423" y="2334"/>
                    <a:pt x="1357" y="2256"/>
                    <a:pt x="1357" y="2256"/>
                  </a:cubicBezTo>
                  <a:cubicBezTo>
                    <a:pt x="1348" y="2254"/>
                    <a:pt x="1263" y="2209"/>
                    <a:pt x="1258" y="2252"/>
                  </a:cubicBezTo>
                  <a:cubicBezTo>
                    <a:pt x="1225" y="2211"/>
                    <a:pt x="1283" y="2152"/>
                    <a:pt x="1276" y="2141"/>
                  </a:cubicBezTo>
                  <a:cubicBezTo>
                    <a:pt x="1241" y="2090"/>
                    <a:pt x="1129" y="2133"/>
                    <a:pt x="1104" y="2085"/>
                  </a:cubicBezTo>
                  <a:cubicBezTo>
                    <a:pt x="1090" y="2058"/>
                    <a:pt x="1062" y="1983"/>
                    <a:pt x="1042" y="1963"/>
                  </a:cubicBezTo>
                  <a:cubicBezTo>
                    <a:pt x="1035" y="1992"/>
                    <a:pt x="993" y="1988"/>
                    <a:pt x="996" y="1956"/>
                  </a:cubicBezTo>
                  <a:cubicBezTo>
                    <a:pt x="988" y="1973"/>
                    <a:pt x="977" y="1975"/>
                    <a:pt x="964" y="1963"/>
                  </a:cubicBezTo>
                  <a:cubicBezTo>
                    <a:pt x="970" y="1971"/>
                    <a:pt x="947" y="1863"/>
                    <a:pt x="909" y="1914"/>
                  </a:cubicBezTo>
                  <a:cubicBezTo>
                    <a:pt x="895" y="1855"/>
                    <a:pt x="849" y="1930"/>
                    <a:pt x="802" y="1891"/>
                  </a:cubicBezTo>
                  <a:cubicBezTo>
                    <a:pt x="831" y="1885"/>
                    <a:pt x="709" y="1901"/>
                    <a:pt x="699" y="1896"/>
                  </a:cubicBezTo>
                  <a:cubicBezTo>
                    <a:pt x="689" y="1890"/>
                    <a:pt x="635" y="1884"/>
                    <a:pt x="643" y="1891"/>
                  </a:cubicBezTo>
                  <a:cubicBezTo>
                    <a:pt x="648" y="1886"/>
                    <a:pt x="659" y="1834"/>
                    <a:pt x="644" y="1842"/>
                  </a:cubicBezTo>
                  <a:cubicBezTo>
                    <a:pt x="603" y="1865"/>
                    <a:pt x="602" y="1788"/>
                    <a:pt x="597" y="1773"/>
                  </a:cubicBezTo>
                  <a:cubicBezTo>
                    <a:pt x="597" y="1770"/>
                    <a:pt x="247" y="1547"/>
                    <a:pt x="392" y="1511"/>
                  </a:cubicBezTo>
                  <a:cubicBezTo>
                    <a:pt x="391" y="1510"/>
                    <a:pt x="386" y="1381"/>
                    <a:pt x="384" y="1382"/>
                  </a:cubicBezTo>
                  <a:cubicBezTo>
                    <a:pt x="404" y="1406"/>
                    <a:pt x="446" y="1382"/>
                    <a:pt x="464" y="1371"/>
                  </a:cubicBezTo>
                  <a:cubicBezTo>
                    <a:pt x="426" y="1351"/>
                    <a:pt x="515" y="1253"/>
                    <a:pt x="532" y="1245"/>
                  </a:cubicBezTo>
                  <a:cubicBezTo>
                    <a:pt x="452" y="1193"/>
                    <a:pt x="495" y="1169"/>
                    <a:pt x="529" y="1135"/>
                  </a:cubicBezTo>
                  <a:cubicBezTo>
                    <a:pt x="502" y="1096"/>
                    <a:pt x="565" y="1051"/>
                    <a:pt x="494" y="1048"/>
                  </a:cubicBezTo>
                  <a:cubicBezTo>
                    <a:pt x="533" y="1025"/>
                    <a:pt x="449" y="1010"/>
                    <a:pt x="439" y="1010"/>
                  </a:cubicBezTo>
                  <a:cubicBezTo>
                    <a:pt x="398" y="1010"/>
                    <a:pt x="336" y="927"/>
                    <a:pt x="316" y="896"/>
                  </a:cubicBezTo>
                  <a:cubicBezTo>
                    <a:pt x="356" y="875"/>
                    <a:pt x="391" y="836"/>
                    <a:pt x="354" y="793"/>
                  </a:cubicBezTo>
                  <a:cubicBezTo>
                    <a:pt x="353" y="797"/>
                    <a:pt x="330" y="848"/>
                    <a:pt x="320" y="843"/>
                  </a:cubicBezTo>
                  <a:cubicBezTo>
                    <a:pt x="276" y="821"/>
                    <a:pt x="357" y="788"/>
                    <a:pt x="320" y="770"/>
                  </a:cubicBezTo>
                  <a:cubicBezTo>
                    <a:pt x="264" y="826"/>
                    <a:pt x="227" y="759"/>
                    <a:pt x="201" y="734"/>
                  </a:cubicBezTo>
                  <a:cubicBezTo>
                    <a:pt x="206" y="765"/>
                    <a:pt x="216" y="763"/>
                    <a:pt x="230" y="729"/>
                  </a:cubicBezTo>
                  <a:cubicBezTo>
                    <a:pt x="257" y="751"/>
                    <a:pt x="151" y="694"/>
                    <a:pt x="177" y="701"/>
                  </a:cubicBezTo>
                  <a:cubicBezTo>
                    <a:pt x="183" y="712"/>
                    <a:pt x="189" y="713"/>
                    <a:pt x="194" y="702"/>
                  </a:cubicBezTo>
                  <a:cubicBezTo>
                    <a:pt x="167" y="679"/>
                    <a:pt x="128" y="708"/>
                    <a:pt x="94" y="680"/>
                  </a:cubicBezTo>
                  <a:cubicBezTo>
                    <a:pt x="67" y="659"/>
                    <a:pt x="42" y="626"/>
                    <a:pt x="21" y="598"/>
                  </a:cubicBezTo>
                  <a:cubicBezTo>
                    <a:pt x="0" y="570"/>
                    <a:pt x="107" y="538"/>
                    <a:pt x="111" y="558"/>
                  </a:cubicBezTo>
                  <a:cubicBezTo>
                    <a:pt x="112" y="562"/>
                    <a:pt x="174" y="548"/>
                    <a:pt x="164" y="539"/>
                  </a:cubicBezTo>
                  <a:cubicBezTo>
                    <a:pt x="153" y="531"/>
                    <a:pt x="146" y="532"/>
                    <a:pt x="144" y="543"/>
                  </a:cubicBezTo>
                  <a:cubicBezTo>
                    <a:pt x="163" y="521"/>
                    <a:pt x="67" y="517"/>
                    <a:pt x="72" y="498"/>
                  </a:cubicBezTo>
                  <a:cubicBezTo>
                    <a:pt x="81" y="469"/>
                    <a:pt x="153" y="478"/>
                    <a:pt x="179" y="478"/>
                  </a:cubicBezTo>
                  <a:cubicBezTo>
                    <a:pt x="225" y="480"/>
                    <a:pt x="216" y="360"/>
                    <a:pt x="187" y="353"/>
                  </a:cubicBezTo>
                  <a:cubicBezTo>
                    <a:pt x="195" y="341"/>
                    <a:pt x="253" y="348"/>
                    <a:pt x="270" y="349"/>
                  </a:cubicBezTo>
                  <a:cubicBezTo>
                    <a:pt x="242" y="347"/>
                    <a:pt x="191" y="297"/>
                    <a:pt x="175" y="299"/>
                  </a:cubicBezTo>
                  <a:cubicBezTo>
                    <a:pt x="193" y="291"/>
                    <a:pt x="227" y="255"/>
                    <a:pt x="240" y="242"/>
                  </a:cubicBezTo>
                  <a:cubicBezTo>
                    <a:pt x="266" y="288"/>
                    <a:pt x="321" y="300"/>
                    <a:pt x="321" y="229"/>
                  </a:cubicBezTo>
                  <a:cubicBezTo>
                    <a:pt x="321" y="349"/>
                    <a:pt x="465" y="300"/>
                    <a:pt x="513" y="261"/>
                  </a:cubicBezTo>
                  <a:cubicBezTo>
                    <a:pt x="506" y="256"/>
                    <a:pt x="498" y="256"/>
                    <a:pt x="490" y="261"/>
                  </a:cubicBezTo>
                  <a:cubicBezTo>
                    <a:pt x="497" y="223"/>
                    <a:pt x="537" y="245"/>
                    <a:pt x="559" y="250"/>
                  </a:cubicBezTo>
                  <a:cubicBezTo>
                    <a:pt x="564" y="256"/>
                    <a:pt x="570" y="200"/>
                    <a:pt x="607" y="238"/>
                  </a:cubicBezTo>
                  <a:cubicBezTo>
                    <a:pt x="578" y="209"/>
                    <a:pt x="637" y="90"/>
                    <a:pt x="695" y="129"/>
                  </a:cubicBezTo>
                  <a:cubicBezTo>
                    <a:pt x="704" y="135"/>
                    <a:pt x="713" y="163"/>
                    <a:pt x="730" y="148"/>
                  </a:cubicBezTo>
                  <a:cubicBezTo>
                    <a:pt x="736" y="143"/>
                    <a:pt x="758" y="128"/>
                    <a:pt x="756" y="113"/>
                  </a:cubicBezTo>
                  <a:cubicBezTo>
                    <a:pt x="758" y="114"/>
                    <a:pt x="788" y="129"/>
                    <a:pt x="789" y="129"/>
                  </a:cubicBezTo>
                  <a:cubicBezTo>
                    <a:pt x="795" y="127"/>
                    <a:pt x="772" y="102"/>
                    <a:pt x="772" y="102"/>
                  </a:cubicBezTo>
                  <a:cubicBezTo>
                    <a:pt x="864" y="102"/>
                    <a:pt x="797" y="185"/>
                    <a:pt x="888" y="185"/>
                  </a:cubicBezTo>
                  <a:cubicBezTo>
                    <a:pt x="882" y="185"/>
                    <a:pt x="869" y="156"/>
                    <a:pt x="874" y="154"/>
                  </a:cubicBezTo>
                  <a:cubicBezTo>
                    <a:pt x="877" y="153"/>
                    <a:pt x="984" y="173"/>
                    <a:pt x="984" y="172"/>
                  </a:cubicBezTo>
                  <a:cubicBezTo>
                    <a:pt x="973" y="161"/>
                    <a:pt x="1033" y="227"/>
                    <a:pt x="1048" y="193"/>
                  </a:cubicBezTo>
                  <a:cubicBezTo>
                    <a:pt x="1062" y="163"/>
                    <a:pt x="1107" y="210"/>
                    <a:pt x="1132" y="235"/>
                  </a:cubicBezTo>
                  <a:cubicBezTo>
                    <a:pt x="1181" y="284"/>
                    <a:pt x="1204" y="197"/>
                    <a:pt x="1258" y="197"/>
                  </a:cubicBezTo>
                  <a:cubicBezTo>
                    <a:pt x="1246" y="212"/>
                    <a:pt x="1268" y="202"/>
                    <a:pt x="1258" y="212"/>
                  </a:cubicBezTo>
                  <a:cubicBezTo>
                    <a:pt x="1250" y="206"/>
                    <a:pt x="1311" y="205"/>
                    <a:pt x="1300" y="216"/>
                  </a:cubicBezTo>
                  <a:cubicBezTo>
                    <a:pt x="1337" y="208"/>
                    <a:pt x="1373" y="185"/>
                    <a:pt x="1383" y="132"/>
                  </a:cubicBezTo>
                  <a:cubicBezTo>
                    <a:pt x="1374" y="125"/>
                    <a:pt x="1367" y="126"/>
                    <a:pt x="1363" y="134"/>
                  </a:cubicBezTo>
                  <a:cubicBezTo>
                    <a:pt x="1366" y="67"/>
                    <a:pt x="1564" y="0"/>
                    <a:pt x="1596" y="83"/>
                  </a:cubicBezTo>
                  <a:cubicBezTo>
                    <a:pt x="1581" y="130"/>
                    <a:pt x="1596" y="102"/>
                    <a:pt x="1581" y="110"/>
                  </a:cubicBezTo>
                  <a:cubicBezTo>
                    <a:pt x="1632" y="147"/>
                    <a:pt x="1562" y="195"/>
                    <a:pt x="1606" y="241"/>
                  </a:cubicBezTo>
                  <a:cubicBezTo>
                    <a:pt x="1652" y="289"/>
                    <a:pt x="1673" y="282"/>
                    <a:pt x="1723" y="239"/>
                  </a:cubicBezTo>
                  <a:cubicBezTo>
                    <a:pt x="1751" y="215"/>
                    <a:pt x="1787" y="216"/>
                    <a:pt x="1821" y="220"/>
                  </a:cubicBezTo>
                  <a:cubicBezTo>
                    <a:pt x="1900" y="231"/>
                    <a:pt x="1848" y="190"/>
                    <a:pt x="1904" y="153"/>
                  </a:cubicBezTo>
                  <a:cubicBezTo>
                    <a:pt x="1980" y="101"/>
                    <a:pt x="2029" y="188"/>
                    <a:pt x="2083" y="167"/>
                  </a:cubicBezTo>
                  <a:cubicBezTo>
                    <a:pt x="2105" y="167"/>
                    <a:pt x="2138" y="212"/>
                    <a:pt x="2182" y="212"/>
                  </a:cubicBezTo>
                  <a:cubicBezTo>
                    <a:pt x="2205" y="212"/>
                    <a:pt x="2227" y="209"/>
                    <a:pt x="2222" y="239"/>
                  </a:cubicBezTo>
                  <a:cubicBezTo>
                    <a:pt x="2214" y="297"/>
                    <a:pt x="2246" y="261"/>
                    <a:pt x="2279" y="284"/>
                  </a:cubicBezTo>
                  <a:cubicBezTo>
                    <a:pt x="2230" y="324"/>
                    <a:pt x="2301" y="416"/>
                    <a:pt x="2257" y="457"/>
                  </a:cubicBezTo>
                  <a:cubicBezTo>
                    <a:pt x="2274" y="442"/>
                    <a:pt x="2357" y="473"/>
                    <a:pt x="2382" y="474"/>
                  </a:cubicBezTo>
                  <a:cubicBezTo>
                    <a:pt x="2443" y="476"/>
                    <a:pt x="2449" y="481"/>
                    <a:pt x="2452" y="547"/>
                  </a:cubicBezTo>
                  <a:cubicBezTo>
                    <a:pt x="2454" y="610"/>
                    <a:pt x="2511" y="680"/>
                    <a:pt x="2587" y="645"/>
                  </a:cubicBezTo>
                  <a:cubicBezTo>
                    <a:pt x="2607" y="665"/>
                    <a:pt x="2668" y="754"/>
                    <a:pt x="2675" y="772"/>
                  </a:cubicBezTo>
                  <a:cubicBezTo>
                    <a:pt x="2670" y="759"/>
                    <a:pt x="2852" y="848"/>
                    <a:pt x="2830" y="869"/>
                  </a:cubicBezTo>
                  <a:cubicBezTo>
                    <a:pt x="2849" y="936"/>
                    <a:pt x="2953" y="912"/>
                    <a:pt x="3000" y="894"/>
                  </a:cubicBezTo>
                  <a:cubicBezTo>
                    <a:pt x="3012" y="889"/>
                    <a:pt x="3012" y="869"/>
                    <a:pt x="3014" y="858"/>
                  </a:cubicBezTo>
                  <a:cubicBezTo>
                    <a:pt x="3017" y="847"/>
                    <a:pt x="3063" y="866"/>
                    <a:pt x="3035" y="877"/>
                  </a:cubicBezTo>
                  <a:cubicBezTo>
                    <a:pt x="3026" y="867"/>
                    <a:pt x="3007" y="916"/>
                    <a:pt x="3028" y="921"/>
                  </a:cubicBezTo>
                  <a:cubicBezTo>
                    <a:pt x="3048" y="925"/>
                    <a:pt x="3074" y="918"/>
                    <a:pt x="3094" y="914"/>
                  </a:cubicBezTo>
                  <a:cubicBezTo>
                    <a:pt x="3104" y="913"/>
                    <a:pt x="3175" y="904"/>
                    <a:pt x="3142" y="888"/>
                  </a:cubicBezTo>
                  <a:cubicBezTo>
                    <a:pt x="3154" y="887"/>
                    <a:pt x="3214" y="919"/>
                    <a:pt x="3202" y="919"/>
                  </a:cubicBezTo>
                  <a:cubicBezTo>
                    <a:pt x="3234" y="939"/>
                    <a:pt x="3274" y="942"/>
                    <a:pt x="3313" y="968"/>
                  </a:cubicBezTo>
                  <a:cubicBezTo>
                    <a:pt x="3313" y="950"/>
                    <a:pt x="3284" y="843"/>
                    <a:pt x="3257" y="843"/>
                  </a:cubicBezTo>
                  <a:cubicBezTo>
                    <a:pt x="3264" y="849"/>
                    <a:pt x="3271" y="849"/>
                    <a:pt x="3278" y="843"/>
                  </a:cubicBezTo>
                  <a:cubicBezTo>
                    <a:pt x="3220" y="780"/>
                    <a:pt x="3348" y="823"/>
                    <a:pt x="3332" y="827"/>
                  </a:cubicBezTo>
                  <a:cubicBezTo>
                    <a:pt x="3358" y="795"/>
                    <a:pt x="3375" y="798"/>
                    <a:pt x="3419" y="778"/>
                  </a:cubicBezTo>
                  <a:cubicBezTo>
                    <a:pt x="3340" y="685"/>
                    <a:pt x="3387" y="677"/>
                    <a:pt x="3493" y="648"/>
                  </a:cubicBezTo>
                  <a:cubicBezTo>
                    <a:pt x="3543" y="634"/>
                    <a:pt x="3538" y="570"/>
                    <a:pt x="3588" y="592"/>
                  </a:cubicBezTo>
                  <a:cubicBezTo>
                    <a:pt x="3637" y="613"/>
                    <a:pt x="3610" y="583"/>
                    <a:pt x="3632" y="569"/>
                  </a:cubicBezTo>
                  <a:cubicBezTo>
                    <a:pt x="3649" y="581"/>
                    <a:pt x="3679" y="592"/>
                    <a:pt x="3696" y="573"/>
                  </a:cubicBezTo>
                  <a:cubicBezTo>
                    <a:pt x="3688" y="565"/>
                    <a:pt x="3679" y="557"/>
                    <a:pt x="3670" y="550"/>
                  </a:cubicBezTo>
                  <a:cubicBezTo>
                    <a:pt x="3661" y="586"/>
                    <a:pt x="3727" y="506"/>
                    <a:pt x="3708" y="523"/>
                  </a:cubicBezTo>
                  <a:cubicBezTo>
                    <a:pt x="3693" y="537"/>
                    <a:pt x="3758" y="545"/>
                    <a:pt x="3765" y="542"/>
                  </a:cubicBezTo>
                  <a:cubicBezTo>
                    <a:pt x="3784" y="537"/>
                    <a:pt x="3850" y="504"/>
                    <a:pt x="3856" y="485"/>
                  </a:cubicBezTo>
                  <a:cubicBezTo>
                    <a:pt x="3885" y="389"/>
                    <a:pt x="3873" y="368"/>
                    <a:pt x="3956" y="368"/>
                  </a:cubicBezTo>
                  <a:cubicBezTo>
                    <a:pt x="3984" y="368"/>
                    <a:pt x="4016" y="421"/>
                    <a:pt x="4025" y="443"/>
                  </a:cubicBezTo>
                  <a:cubicBezTo>
                    <a:pt x="4034" y="464"/>
                    <a:pt x="4064" y="472"/>
                    <a:pt x="4082" y="481"/>
                  </a:cubicBezTo>
                  <a:cubicBezTo>
                    <a:pt x="4139" y="510"/>
                    <a:pt x="4160" y="542"/>
                    <a:pt x="4217" y="523"/>
                  </a:cubicBezTo>
                  <a:cubicBezTo>
                    <a:pt x="4216" y="522"/>
                    <a:pt x="4217" y="523"/>
                    <a:pt x="4217" y="523"/>
                  </a:cubicBezTo>
                  <a:lnTo>
                    <a:pt x="4217" y="523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9" name="Freeform 13">
              <a:extLst>
                <a:ext uri="{FF2B5EF4-FFF2-40B4-BE49-F238E27FC236}">
                  <a16:creationId xmlns:a16="http://schemas.microsoft.com/office/drawing/2014/main" id="{FEFBF547-BA7C-5A3C-6C96-2B5516E2C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" y="1607"/>
              <a:ext cx="1136" cy="1408"/>
            </a:xfrm>
            <a:custGeom>
              <a:avLst/>
              <a:gdLst>
                <a:gd name="T0" fmla="*/ 3745 w 5008"/>
                <a:gd name="T1" fmla="*/ 289 h 6208"/>
                <a:gd name="T2" fmla="*/ 3704 w 5008"/>
                <a:gd name="T3" fmla="*/ 429 h 6208"/>
                <a:gd name="T4" fmla="*/ 4081 w 5008"/>
                <a:gd name="T5" fmla="*/ 512 h 6208"/>
                <a:gd name="T6" fmla="*/ 4153 w 5008"/>
                <a:gd name="T7" fmla="*/ 689 h 6208"/>
                <a:gd name="T8" fmla="*/ 4578 w 5008"/>
                <a:gd name="T9" fmla="*/ 947 h 6208"/>
                <a:gd name="T10" fmla="*/ 5008 w 5008"/>
                <a:gd name="T11" fmla="*/ 1194 h 6208"/>
                <a:gd name="T12" fmla="*/ 4874 w 5008"/>
                <a:gd name="T13" fmla="*/ 1562 h 6208"/>
                <a:gd name="T14" fmla="*/ 4762 w 5008"/>
                <a:gd name="T15" fmla="*/ 1996 h 6208"/>
                <a:gd name="T16" fmla="*/ 4624 w 5008"/>
                <a:gd name="T17" fmla="*/ 2259 h 6208"/>
                <a:gd name="T18" fmla="*/ 4282 w 5008"/>
                <a:gd name="T19" fmla="*/ 2330 h 6208"/>
                <a:gd name="T20" fmla="*/ 4324 w 5008"/>
                <a:gd name="T21" fmla="*/ 2467 h 6208"/>
                <a:gd name="T22" fmla="*/ 4378 w 5008"/>
                <a:gd name="T23" fmla="*/ 2669 h 6208"/>
                <a:gd name="T24" fmla="*/ 4441 w 5008"/>
                <a:gd name="T25" fmla="*/ 2944 h 6208"/>
                <a:gd name="T26" fmla="*/ 4480 w 5008"/>
                <a:gd name="T27" fmla="*/ 3208 h 6208"/>
                <a:gd name="T28" fmla="*/ 4430 w 5008"/>
                <a:gd name="T29" fmla="*/ 3413 h 6208"/>
                <a:gd name="T30" fmla="*/ 4427 w 5008"/>
                <a:gd name="T31" fmla="*/ 3629 h 6208"/>
                <a:gd name="T32" fmla="*/ 4370 w 5008"/>
                <a:gd name="T33" fmla="*/ 3918 h 6208"/>
                <a:gd name="T34" fmla="*/ 4430 w 5008"/>
                <a:gd name="T35" fmla="*/ 4100 h 6208"/>
                <a:gd name="T36" fmla="*/ 4354 w 5008"/>
                <a:gd name="T37" fmla="*/ 4242 h 6208"/>
                <a:gd name="T38" fmla="*/ 4142 w 5008"/>
                <a:gd name="T39" fmla="*/ 4438 h 6208"/>
                <a:gd name="T40" fmla="*/ 4153 w 5008"/>
                <a:gd name="T41" fmla="*/ 4670 h 6208"/>
                <a:gd name="T42" fmla="*/ 4054 w 5008"/>
                <a:gd name="T43" fmla="*/ 4765 h 6208"/>
                <a:gd name="T44" fmla="*/ 3951 w 5008"/>
                <a:gd name="T45" fmla="*/ 5057 h 6208"/>
                <a:gd name="T46" fmla="*/ 3819 w 5008"/>
                <a:gd name="T47" fmla="*/ 5137 h 6208"/>
                <a:gd name="T48" fmla="*/ 3572 w 5008"/>
                <a:gd name="T49" fmla="*/ 5255 h 6208"/>
                <a:gd name="T50" fmla="*/ 3485 w 5008"/>
                <a:gd name="T51" fmla="*/ 5711 h 6208"/>
                <a:gd name="T52" fmla="*/ 3156 w 5008"/>
                <a:gd name="T53" fmla="*/ 6069 h 6208"/>
                <a:gd name="T54" fmla="*/ 2810 w 5008"/>
                <a:gd name="T55" fmla="*/ 5922 h 6208"/>
                <a:gd name="T56" fmla="*/ 2683 w 5008"/>
                <a:gd name="T57" fmla="*/ 5389 h 6208"/>
                <a:gd name="T58" fmla="*/ 2152 w 5008"/>
                <a:gd name="T59" fmla="*/ 4896 h 6208"/>
                <a:gd name="T60" fmla="*/ 1825 w 5008"/>
                <a:gd name="T61" fmla="*/ 4336 h 6208"/>
                <a:gd name="T62" fmla="*/ 1692 w 5008"/>
                <a:gd name="T63" fmla="*/ 4023 h 6208"/>
                <a:gd name="T64" fmla="*/ 1312 w 5008"/>
                <a:gd name="T65" fmla="*/ 3730 h 6208"/>
                <a:gd name="T66" fmla="*/ 981 w 5008"/>
                <a:gd name="T67" fmla="*/ 3712 h 6208"/>
                <a:gd name="T68" fmla="*/ 803 w 5008"/>
                <a:gd name="T69" fmla="*/ 3311 h 6208"/>
                <a:gd name="T70" fmla="*/ 569 w 5008"/>
                <a:gd name="T71" fmla="*/ 2923 h 6208"/>
                <a:gd name="T72" fmla="*/ 465 w 5008"/>
                <a:gd name="T73" fmla="*/ 2591 h 6208"/>
                <a:gd name="T74" fmla="*/ 434 w 5008"/>
                <a:gd name="T75" fmla="*/ 2144 h 6208"/>
                <a:gd name="T76" fmla="*/ 346 w 5008"/>
                <a:gd name="T77" fmla="*/ 1763 h 6208"/>
                <a:gd name="T78" fmla="*/ 13 w 5008"/>
                <a:gd name="T79" fmla="*/ 1327 h 6208"/>
                <a:gd name="T80" fmla="*/ 313 w 5008"/>
                <a:gd name="T81" fmla="*/ 1041 h 6208"/>
                <a:gd name="T82" fmla="*/ 492 w 5008"/>
                <a:gd name="T83" fmla="*/ 833 h 6208"/>
                <a:gd name="T84" fmla="*/ 784 w 5008"/>
                <a:gd name="T85" fmla="*/ 731 h 6208"/>
                <a:gd name="T86" fmla="*/ 1080 w 5008"/>
                <a:gd name="T87" fmla="*/ 788 h 6208"/>
                <a:gd name="T88" fmla="*/ 1319 w 5008"/>
                <a:gd name="T89" fmla="*/ 594 h 6208"/>
                <a:gd name="T90" fmla="*/ 1570 w 5008"/>
                <a:gd name="T91" fmla="*/ 644 h 6208"/>
                <a:gd name="T92" fmla="*/ 1968 w 5008"/>
                <a:gd name="T93" fmla="*/ 740 h 6208"/>
                <a:gd name="T94" fmla="*/ 2067 w 5008"/>
                <a:gd name="T95" fmla="*/ 613 h 6208"/>
                <a:gd name="T96" fmla="*/ 2293 w 5008"/>
                <a:gd name="T97" fmla="*/ 468 h 6208"/>
                <a:gd name="T98" fmla="*/ 2665 w 5008"/>
                <a:gd name="T99" fmla="*/ 332 h 6208"/>
                <a:gd name="T100" fmla="*/ 2873 w 5008"/>
                <a:gd name="T101" fmla="*/ 397 h 6208"/>
                <a:gd name="T102" fmla="*/ 3048 w 5008"/>
                <a:gd name="T103" fmla="*/ 286 h 6208"/>
                <a:gd name="T104" fmla="*/ 3128 w 5008"/>
                <a:gd name="T105" fmla="*/ 280 h 6208"/>
                <a:gd name="T106" fmla="*/ 3249 w 5008"/>
                <a:gd name="T107" fmla="*/ 139 h 6208"/>
                <a:gd name="T108" fmla="*/ 3275 w 5008"/>
                <a:gd name="T109" fmla="*/ 13 h 6208"/>
                <a:gd name="T110" fmla="*/ 3536 w 5008"/>
                <a:gd name="T111" fmla="*/ 30 h 6208"/>
                <a:gd name="T112" fmla="*/ 3678 w 5008"/>
                <a:gd name="T113" fmla="*/ 154 h 6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008" h="6208">
                  <a:moveTo>
                    <a:pt x="3690" y="130"/>
                  </a:moveTo>
                  <a:cubicBezTo>
                    <a:pt x="3693" y="136"/>
                    <a:pt x="3688" y="184"/>
                    <a:pt x="3692" y="184"/>
                  </a:cubicBezTo>
                  <a:cubicBezTo>
                    <a:pt x="3701" y="179"/>
                    <a:pt x="3709" y="172"/>
                    <a:pt x="3716" y="165"/>
                  </a:cubicBezTo>
                  <a:cubicBezTo>
                    <a:pt x="3722" y="186"/>
                    <a:pt x="3770" y="280"/>
                    <a:pt x="3745" y="289"/>
                  </a:cubicBezTo>
                  <a:cubicBezTo>
                    <a:pt x="3726" y="292"/>
                    <a:pt x="3709" y="287"/>
                    <a:pt x="3693" y="275"/>
                  </a:cubicBezTo>
                  <a:cubicBezTo>
                    <a:pt x="3695" y="286"/>
                    <a:pt x="3680" y="343"/>
                    <a:pt x="3671" y="347"/>
                  </a:cubicBezTo>
                  <a:cubicBezTo>
                    <a:pt x="3671" y="348"/>
                    <a:pt x="3614" y="401"/>
                    <a:pt x="3624" y="400"/>
                  </a:cubicBezTo>
                  <a:cubicBezTo>
                    <a:pt x="3642" y="398"/>
                    <a:pt x="3682" y="488"/>
                    <a:pt x="3704" y="429"/>
                  </a:cubicBezTo>
                  <a:cubicBezTo>
                    <a:pt x="3682" y="489"/>
                    <a:pt x="3832" y="380"/>
                    <a:pt x="3870" y="415"/>
                  </a:cubicBezTo>
                  <a:cubicBezTo>
                    <a:pt x="3898" y="441"/>
                    <a:pt x="3903" y="482"/>
                    <a:pt x="3948" y="456"/>
                  </a:cubicBezTo>
                  <a:cubicBezTo>
                    <a:pt x="4047" y="399"/>
                    <a:pt x="4002" y="458"/>
                    <a:pt x="4043" y="492"/>
                  </a:cubicBezTo>
                  <a:cubicBezTo>
                    <a:pt x="4051" y="477"/>
                    <a:pt x="4081" y="494"/>
                    <a:pt x="4081" y="512"/>
                  </a:cubicBezTo>
                  <a:cubicBezTo>
                    <a:pt x="4081" y="460"/>
                    <a:pt x="3965" y="526"/>
                    <a:pt x="3956" y="533"/>
                  </a:cubicBezTo>
                  <a:cubicBezTo>
                    <a:pt x="4009" y="544"/>
                    <a:pt x="3990" y="566"/>
                    <a:pt x="4020" y="590"/>
                  </a:cubicBezTo>
                  <a:cubicBezTo>
                    <a:pt x="4046" y="612"/>
                    <a:pt x="4062" y="570"/>
                    <a:pt x="4095" y="607"/>
                  </a:cubicBezTo>
                  <a:cubicBezTo>
                    <a:pt x="4119" y="635"/>
                    <a:pt x="4127" y="659"/>
                    <a:pt x="4153" y="689"/>
                  </a:cubicBezTo>
                  <a:cubicBezTo>
                    <a:pt x="4184" y="724"/>
                    <a:pt x="4343" y="773"/>
                    <a:pt x="4381" y="735"/>
                  </a:cubicBezTo>
                  <a:cubicBezTo>
                    <a:pt x="4343" y="721"/>
                    <a:pt x="4423" y="715"/>
                    <a:pt x="4433" y="713"/>
                  </a:cubicBezTo>
                  <a:cubicBezTo>
                    <a:pt x="4492" y="701"/>
                    <a:pt x="4489" y="763"/>
                    <a:pt x="4498" y="792"/>
                  </a:cubicBezTo>
                  <a:cubicBezTo>
                    <a:pt x="4512" y="837"/>
                    <a:pt x="4628" y="898"/>
                    <a:pt x="4578" y="947"/>
                  </a:cubicBezTo>
                  <a:cubicBezTo>
                    <a:pt x="4607" y="956"/>
                    <a:pt x="4678" y="942"/>
                    <a:pt x="4718" y="950"/>
                  </a:cubicBezTo>
                  <a:cubicBezTo>
                    <a:pt x="4808" y="968"/>
                    <a:pt x="4711" y="1052"/>
                    <a:pt x="4711" y="1082"/>
                  </a:cubicBezTo>
                  <a:cubicBezTo>
                    <a:pt x="4711" y="1081"/>
                    <a:pt x="4845" y="1097"/>
                    <a:pt x="4839" y="1097"/>
                  </a:cubicBezTo>
                  <a:cubicBezTo>
                    <a:pt x="4895" y="1097"/>
                    <a:pt x="4926" y="1194"/>
                    <a:pt x="5008" y="1194"/>
                  </a:cubicBezTo>
                  <a:cubicBezTo>
                    <a:pt x="4986" y="1200"/>
                    <a:pt x="4967" y="1210"/>
                    <a:pt x="4951" y="1225"/>
                  </a:cubicBezTo>
                  <a:cubicBezTo>
                    <a:pt x="4956" y="1234"/>
                    <a:pt x="4980" y="1495"/>
                    <a:pt x="4964" y="1512"/>
                  </a:cubicBezTo>
                  <a:cubicBezTo>
                    <a:pt x="4957" y="1518"/>
                    <a:pt x="4883" y="1508"/>
                    <a:pt x="4879" y="1494"/>
                  </a:cubicBezTo>
                  <a:cubicBezTo>
                    <a:pt x="4879" y="1517"/>
                    <a:pt x="4868" y="1548"/>
                    <a:pt x="4874" y="1562"/>
                  </a:cubicBezTo>
                  <a:cubicBezTo>
                    <a:pt x="4891" y="1603"/>
                    <a:pt x="4828" y="1593"/>
                    <a:pt x="4822" y="1616"/>
                  </a:cubicBezTo>
                  <a:cubicBezTo>
                    <a:pt x="4814" y="1645"/>
                    <a:pt x="4821" y="1758"/>
                    <a:pt x="4829" y="1787"/>
                  </a:cubicBezTo>
                  <a:cubicBezTo>
                    <a:pt x="4795" y="1819"/>
                    <a:pt x="4791" y="1866"/>
                    <a:pt x="4761" y="1897"/>
                  </a:cubicBezTo>
                  <a:cubicBezTo>
                    <a:pt x="4764" y="1927"/>
                    <a:pt x="4786" y="1968"/>
                    <a:pt x="4762" y="1996"/>
                  </a:cubicBezTo>
                  <a:cubicBezTo>
                    <a:pt x="4743" y="2020"/>
                    <a:pt x="4698" y="2010"/>
                    <a:pt x="4704" y="2053"/>
                  </a:cubicBezTo>
                  <a:cubicBezTo>
                    <a:pt x="4729" y="2029"/>
                    <a:pt x="4791" y="2023"/>
                    <a:pt x="4798" y="2064"/>
                  </a:cubicBezTo>
                  <a:cubicBezTo>
                    <a:pt x="4808" y="2126"/>
                    <a:pt x="4762" y="2128"/>
                    <a:pt x="4715" y="2146"/>
                  </a:cubicBezTo>
                  <a:cubicBezTo>
                    <a:pt x="4690" y="2155"/>
                    <a:pt x="4614" y="2217"/>
                    <a:pt x="4624" y="2259"/>
                  </a:cubicBezTo>
                  <a:cubicBezTo>
                    <a:pt x="4618" y="2246"/>
                    <a:pt x="4610" y="2247"/>
                    <a:pt x="4601" y="2262"/>
                  </a:cubicBezTo>
                  <a:cubicBezTo>
                    <a:pt x="4596" y="2283"/>
                    <a:pt x="4529" y="2149"/>
                    <a:pt x="4559" y="2178"/>
                  </a:cubicBezTo>
                  <a:cubicBezTo>
                    <a:pt x="4512" y="2131"/>
                    <a:pt x="4401" y="2216"/>
                    <a:pt x="4366" y="2247"/>
                  </a:cubicBezTo>
                  <a:cubicBezTo>
                    <a:pt x="4390" y="2269"/>
                    <a:pt x="4290" y="2314"/>
                    <a:pt x="4282" y="2330"/>
                  </a:cubicBezTo>
                  <a:cubicBezTo>
                    <a:pt x="4276" y="2343"/>
                    <a:pt x="4279" y="2436"/>
                    <a:pt x="4290" y="2433"/>
                  </a:cubicBezTo>
                  <a:cubicBezTo>
                    <a:pt x="4301" y="2431"/>
                    <a:pt x="4378" y="2369"/>
                    <a:pt x="4392" y="2406"/>
                  </a:cubicBezTo>
                  <a:cubicBezTo>
                    <a:pt x="4348" y="2408"/>
                    <a:pt x="4463" y="2423"/>
                    <a:pt x="4453" y="2452"/>
                  </a:cubicBezTo>
                  <a:cubicBezTo>
                    <a:pt x="4442" y="2485"/>
                    <a:pt x="4343" y="2486"/>
                    <a:pt x="4324" y="2467"/>
                  </a:cubicBezTo>
                  <a:cubicBezTo>
                    <a:pt x="4337" y="2480"/>
                    <a:pt x="4299" y="2511"/>
                    <a:pt x="4330" y="2539"/>
                  </a:cubicBezTo>
                  <a:cubicBezTo>
                    <a:pt x="4348" y="2556"/>
                    <a:pt x="4414" y="2578"/>
                    <a:pt x="4389" y="2604"/>
                  </a:cubicBezTo>
                  <a:cubicBezTo>
                    <a:pt x="4368" y="2690"/>
                    <a:pt x="4280" y="2581"/>
                    <a:pt x="4256" y="2596"/>
                  </a:cubicBezTo>
                  <a:cubicBezTo>
                    <a:pt x="4230" y="2612"/>
                    <a:pt x="4381" y="2674"/>
                    <a:pt x="4378" y="2669"/>
                  </a:cubicBezTo>
                  <a:cubicBezTo>
                    <a:pt x="4384" y="2680"/>
                    <a:pt x="4347" y="2691"/>
                    <a:pt x="4351" y="2686"/>
                  </a:cubicBezTo>
                  <a:cubicBezTo>
                    <a:pt x="4328" y="2711"/>
                    <a:pt x="4419" y="2712"/>
                    <a:pt x="4427" y="2718"/>
                  </a:cubicBezTo>
                  <a:cubicBezTo>
                    <a:pt x="4467" y="2750"/>
                    <a:pt x="4505" y="2757"/>
                    <a:pt x="4492" y="2813"/>
                  </a:cubicBezTo>
                  <a:cubicBezTo>
                    <a:pt x="4482" y="2853"/>
                    <a:pt x="4471" y="2912"/>
                    <a:pt x="4441" y="2944"/>
                  </a:cubicBezTo>
                  <a:cubicBezTo>
                    <a:pt x="4410" y="2977"/>
                    <a:pt x="4430" y="3032"/>
                    <a:pt x="4404" y="3071"/>
                  </a:cubicBezTo>
                  <a:cubicBezTo>
                    <a:pt x="4463" y="3071"/>
                    <a:pt x="4377" y="3142"/>
                    <a:pt x="4392" y="3158"/>
                  </a:cubicBezTo>
                  <a:cubicBezTo>
                    <a:pt x="4393" y="3152"/>
                    <a:pt x="4414" y="3121"/>
                    <a:pt x="4415" y="3120"/>
                  </a:cubicBezTo>
                  <a:cubicBezTo>
                    <a:pt x="4449" y="3162"/>
                    <a:pt x="4487" y="3164"/>
                    <a:pt x="4480" y="3208"/>
                  </a:cubicBezTo>
                  <a:cubicBezTo>
                    <a:pt x="4519" y="3235"/>
                    <a:pt x="4476" y="3309"/>
                    <a:pt x="4457" y="3310"/>
                  </a:cubicBezTo>
                  <a:cubicBezTo>
                    <a:pt x="4489" y="3322"/>
                    <a:pt x="4437" y="3339"/>
                    <a:pt x="4427" y="3341"/>
                  </a:cubicBezTo>
                  <a:cubicBezTo>
                    <a:pt x="4451" y="3349"/>
                    <a:pt x="4416" y="3362"/>
                    <a:pt x="4411" y="3367"/>
                  </a:cubicBezTo>
                  <a:cubicBezTo>
                    <a:pt x="4392" y="3346"/>
                    <a:pt x="4431" y="3420"/>
                    <a:pt x="4430" y="3413"/>
                  </a:cubicBezTo>
                  <a:cubicBezTo>
                    <a:pt x="4432" y="3431"/>
                    <a:pt x="4383" y="3407"/>
                    <a:pt x="4385" y="3441"/>
                  </a:cubicBezTo>
                  <a:cubicBezTo>
                    <a:pt x="4391" y="3511"/>
                    <a:pt x="4423" y="3461"/>
                    <a:pt x="4446" y="3502"/>
                  </a:cubicBezTo>
                  <a:cubicBezTo>
                    <a:pt x="4399" y="3525"/>
                    <a:pt x="4409" y="3511"/>
                    <a:pt x="4442" y="3542"/>
                  </a:cubicBezTo>
                  <a:cubicBezTo>
                    <a:pt x="4405" y="3531"/>
                    <a:pt x="4422" y="3616"/>
                    <a:pt x="4427" y="3629"/>
                  </a:cubicBezTo>
                  <a:cubicBezTo>
                    <a:pt x="4411" y="3617"/>
                    <a:pt x="4422" y="3688"/>
                    <a:pt x="4423" y="3693"/>
                  </a:cubicBezTo>
                  <a:cubicBezTo>
                    <a:pt x="4435" y="3737"/>
                    <a:pt x="4464" y="3738"/>
                    <a:pt x="4484" y="3762"/>
                  </a:cubicBezTo>
                  <a:cubicBezTo>
                    <a:pt x="4445" y="3770"/>
                    <a:pt x="4373" y="3797"/>
                    <a:pt x="4373" y="3836"/>
                  </a:cubicBezTo>
                  <a:cubicBezTo>
                    <a:pt x="4373" y="3850"/>
                    <a:pt x="4363" y="3904"/>
                    <a:pt x="4370" y="3918"/>
                  </a:cubicBezTo>
                  <a:cubicBezTo>
                    <a:pt x="4346" y="3882"/>
                    <a:pt x="4352" y="3946"/>
                    <a:pt x="4356" y="3955"/>
                  </a:cubicBezTo>
                  <a:cubicBezTo>
                    <a:pt x="4370" y="3987"/>
                    <a:pt x="4380" y="4002"/>
                    <a:pt x="4392" y="4036"/>
                  </a:cubicBezTo>
                  <a:cubicBezTo>
                    <a:pt x="4385" y="4034"/>
                    <a:pt x="4373" y="4057"/>
                    <a:pt x="4373" y="4057"/>
                  </a:cubicBezTo>
                  <a:cubicBezTo>
                    <a:pt x="4373" y="4057"/>
                    <a:pt x="4448" y="4083"/>
                    <a:pt x="4430" y="4100"/>
                  </a:cubicBezTo>
                  <a:cubicBezTo>
                    <a:pt x="4448" y="4102"/>
                    <a:pt x="4387" y="4175"/>
                    <a:pt x="4389" y="4184"/>
                  </a:cubicBezTo>
                  <a:cubicBezTo>
                    <a:pt x="4394" y="4176"/>
                    <a:pt x="4399" y="4168"/>
                    <a:pt x="4406" y="4161"/>
                  </a:cubicBezTo>
                  <a:cubicBezTo>
                    <a:pt x="4405" y="4161"/>
                    <a:pt x="4399" y="4199"/>
                    <a:pt x="4399" y="4199"/>
                  </a:cubicBezTo>
                  <a:cubicBezTo>
                    <a:pt x="4356" y="4222"/>
                    <a:pt x="4380" y="4190"/>
                    <a:pt x="4354" y="4242"/>
                  </a:cubicBezTo>
                  <a:cubicBezTo>
                    <a:pt x="4348" y="4255"/>
                    <a:pt x="4331" y="4333"/>
                    <a:pt x="4331" y="4333"/>
                  </a:cubicBezTo>
                  <a:cubicBezTo>
                    <a:pt x="4316" y="4337"/>
                    <a:pt x="4238" y="4348"/>
                    <a:pt x="4222" y="4357"/>
                  </a:cubicBezTo>
                  <a:cubicBezTo>
                    <a:pt x="4181" y="4378"/>
                    <a:pt x="4222" y="4418"/>
                    <a:pt x="4153" y="4381"/>
                  </a:cubicBezTo>
                  <a:cubicBezTo>
                    <a:pt x="4159" y="4387"/>
                    <a:pt x="4159" y="4458"/>
                    <a:pt x="4142" y="4438"/>
                  </a:cubicBezTo>
                  <a:cubicBezTo>
                    <a:pt x="4154" y="4490"/>
                    <a:pt x="4181" y="4459"/>
                    <a:pt x="4170" y="4516"/>
                  </a:cubicBezTo>
                  <a:cubicBezTo>
                    <a:pt x="4152" y="4603"/>
                    <a:pt x="4075" y="4510"/>
                    <a:pt x="4049" y="4536"/>
                  </a:cubicBezTo>
                  <a:cubicBezTo>
                    <a:pt x="4042" y="4543"/>
                    <a:pt x="4066" y="4632"/>
                    <a:pt x="4066" y="4651"/>
                  </a:cubicBezTo>
                  <a:cubicBezTo>
                    <a:pt x="4070" y="4647"/>
                    <a:pt x="4150" y="4660"/>
                    <a:pt x="4153" y="4670"/>
                  </a:cubicBezTo>
                  <a:cubicBezTo>
                    <a:pt x="4149" y="4674"/>
                    <a:pt x="4104" y="4675"/>
                    <a:pt x="4104" y="4689"/>
                  </a:cubicBezTo>
                  <a:cubicBezTo>
                    <a:pt x="4095" y="4700"/>
                    <a:pt x="4106" y="4735"/>
                    <a:pt x="4119" y="4735"/>
                  </a:cubicBezTo>
                  <a:cubicBezTo>
                    <a:pt x="4101" y="4747"/>
                    <a:pt x="4064" y="4721"/>
                    <a:pt x="4047" y="4716"/>
                  </a:cubicBezTo>
                  <a:cubicBezTo>
                    <a:pt x="4046" y="4715"/>
                    <a:pt x="4060" y="4760"/>
                    <a:pt x="4054" y="4765"/>
                  </a:cubicBezTo>
                  <a:cubicBezTo>
                    <a:pt x="4005" y="4745"/>
                    <a:pt x="4030" y="4768"/>
                    <a:pt x="3986" y="4776"/>
                  </a:cubicBezTo>
                  <a:cubicBezTo>
                    <a:pt x="4003" y="4795"/>
                    <a:pt x="3958" y="4814"/>
                    <a:pt x="3990" y="4814"/>
                  </a:cubicBezTo>
                  <a:cubicBezTo>
                    <a:pt x="3992" y="4814"/>
                    <a:pt x="4039" y="4963"/>
                    <a:pt x="4058" y="4989"/>
                  </a:cubicBezTo>
                  <a:cubicBezTo>
                    <a:pt x="3995" y="4991"/>
                    <a:pt x="3948" y="4990"/>
                    <a:pt x="3951" y="5057"/>
                  </a:cubicBezTo>
                  <a:cubicBezTo>
                    <a:pt x="3951" y="5075"/>
                    <a:pt x="3925" y="5136"/>
                    <a:pt x="3921" y="5133"/>
                  </a:cubicBezTo>
                  <a:cubicBezTo>
                    <a:pt x="3930" y="5129"/>
                    <a:pt x="3938" y="5129"/>
                    <a:pt x="3946" y="5133"/>
                  </a:cubicBezTo>
                  <a:cubicBezTo>
                    <a:pt x="3938" y="5141"/>
                    <a:pt x="3931" y="5150"/>
                    <a:pt x="3925" y="5160"/>
                  </a:cubicBezTo>
                  <a:cubicBezTo>
                    <a:pt x="3937" y="5118"/>
                    <a:pt x="3833" y="5154"/>
                    <a:pt x="3819" y="5137"/>
                  </a:cubicBezTo>
                  <a:cubicBezTo>
                    <a:pt x="3809" y="5195"/>
                    <a:pt x="3807" y="5160"/>
                    <a:pt x="3760" y="5211"/>
                  </a:cubicBezTo>
                  <a:cubicBezTo>
                    <a:pt x="3693" y="5285"/>
                    <a:pt x="3695" y="5198"/>
                    <a:pt x="3623" y="5198"/>
                  </a:cubicBezTo>
                  <a:cubicBezTo>
                    <a:pt x="3661" y="5198"/>
                    <a:pt x="3527" y="5135"/>
                    <a:pt x="3577" y="5190"/>
                  </a:cubicBezTo>
                  <a:cubicBezTo>
                    <a:pt x="3597" y="5212"/>
                    <a:pt x="3574" y="5257"/>
                    <a:pt x="3572" y="5255"/>
                  </a:cubicBezTo>
                  <a:cubicBezTo>
                    <a:pt x="3567" y="5260"/>
                    <a:pt x="3575" y="5461"/>
                    <a:pt x="3504" y="5388"/>
                  </a:cubicBezTo>
                  <a:cubicBezTo>
                    <a:pt x="3504" y="5444"/>
                    <a:pt x="3542" y="5480"/>
                    <a:pt x="3544" y="5534"/>
                  </a:cubicBezTo>
                  <a:cubicBezTo>
                    <a:pt x="3545" y="5567"/>
                    <a:pt x="3578" y="5582"/>
                    <a:pt x="3568" y="5617"/>
                  </a:cubicBezTo>
                  <a:cubicBezTo>
                    <a:pt x="3555" y="5658"/>
                    <a:pt x="3513" y="5682"/>
                    <a:pt x="3485" y="5711"/>
                  </a:cubicBezTo>
                  <a:cubicBezTo>
                    <a:pt x="3429" y="5655"/>
                    <a:pt x="3385" y="5724"/>
                    <a:pt x="3347" y="5775"/>
                  </a:cubicBezTo>
                  <a:cubicBezTo>
                    <a:pt x="3309" y="5825"/>
                    <a:pt x="3293" y="5880"/>
                    <a:pt x="3271" y="5938"/>
                  </a:cubicBezTo>
                  <a:cubicBezTo>
                    <a:pt x="3247" y="6005"/>
                    <a:pt x="3327" y="6035"/>
                    <a:pt x="3293" y="6098"/>
                  </a:cubicBezTo>
                  <a:cubicBezTo>
                    <a:pt x="3235" y="6074"/>
                    <a:pt x="3228" y="6039"/>
                    <a:pt x="3156" y="6069"/>
                  </a:cubicBezTo>
                  <a:cubicBezTo>
                    <a:pt x="3106" y="6089"/>
                    <a:pt x="3172" y="6208"/>
                    <a:pt x="3097" y="6208"/>
                  </a:cubicBezTo>
                  <a:cubicBezTo>
                    <a:pt x="3065" y="6208"/>
                    <a:pt x="3048" y="6142"/>
                    <a:pt x="3013" y="6127"/>
                  </a:cubicBezTo>
                  <a:cubicBezTo>
                    <a:pt x="2990" y="6118"/>
                    <a:pt x="2924" y="6043"/>
                    <a:pt x="2903" y="6022"/>
                  </a:cubicBezTo>
                  <a:cubicBezTo>
                    <a:pt x="2872" y="5991"/>
                    <a:pt x="2837" y="5961"/>
                    <a:pt x="2810" y="5922"/>
                  </a:cubicBezTo>
                  <a:cubicBezTo>
                    <a:pt x="2783" y="5882"/>
                    <a:pt x="2842" y="5832"/>
                    <a:pt x="2820" y="5779"/>
                  </a:cubicBezTo>
                  <a:cubicBezTo>
                    <a:pt x="2813" y="5759"/>
                    <a:pt x="2826" y="5696"/>
                    <a:pt x="2824" y="5671"/>
                  </a:cubicBezTo>
                  <a:cubicBezTo>
                    <a:pt x="2821" y="5635"/>
                    <a:pt x="2838" y="5572"/>
                    <a:pt x="2806" y="5559"/>
                  </a:cubicBezTo>
                  <a:cubicBezTo>
                    <a:pt x="2766" y="5543"/>
                    <a:pt x="2692" y="5429"/>
                    <a:pt x="2683" y="5389"/>
                  </a:cubicBezTo>
                  <a:cubicBezTo>
                    <a:pt x="2668" y="5313"/>
                    <a:pt x="2588" y="5246"/>
                    <a:pt x="2535" y="5188"/>
                  </a:cubicBezTo>
                  <a:cubicBezTo>
                    <a:pt x="2481" y="5129"/>
                    <a:pt x="2426" y="5162"/>
                    <a:pt x="2357" y="5165"/>
                  </a:cubicBezTo>
                  <a:cubicBezTo>
                    <a:pt x="2291" y="5169"/>
                    <a:pt x="2227" y="5106"/>
                    <a:pt x="2188" y="5061"/>
                  </a:cubicBezTo>
                  <a:cubicBezTo>
                    <a:pt x="2134" y="4999"/>
                    <a:pt x="2116" y="4969"/>
                    <a:pt x="2152" y="4896"/>
                  </a:cubicBezTo>
                  <a:cubicBezTo>
                    <a:pt x="2187" y="4826"/>
                    <a:pt x="2136" y="4824"/>
                    <a:pt x="2107" y="4780"/>
                  </a:cubicBezTo>
                  <a:cubicBezTo>
                    <a:pt x="2084" y="4744"/>
                    <a:pt x="1959" y="4630"/>
                    <a:pt x="1966" y="4613"/>
                  </a:cubicBezTo>
                  <a:cubicBezTo>
                    <a:pt x="2007" y="4519"/>
                    <a:pt x="1913" y="4518"/>
                    <a:pt x="1913" y="4426"/>
                  </a:cubicBezTo>
                  <a:cubicBezTo>
                    <a:pt x="1914" y="4357"/>
                    <a:pt x="1826" y="4388"/>
                    <a:pt x="1825" y="4336"/>
                  </a:cubicBezTo>
                  <a:cubicBezTo>
                    <a:pt x="1824" y="4323"/>
                    <a:pt x="1843" y="4284"/>
                    <a:pt x="1822" y="4275"/>
                  </a:cubicBezTo>
                  <a:cubicBezTo>
                    <a:pt x="1797" y="4264"/>
                    <a:pt x="1758" y="4280"/>
                    <a:pt x="1743" y="4249"/>
                  </a:cubicBezTo>
                  <a:cubicBezTo>
                    <a:pt x="1717" y="4194"/>
                    <a:pt x="1767" y="4132"/>
                    <a:pt x="1767" y="4077"/>
                  </a:cubicBezTo>
                  <a:cubicBezTo>
                    <a:pt x="1767" y="4027"/>
                    <a:pt x="1692" y="4065"/>
                    <a:pt x="1692" y="4023"/>
                  </a:cubicBezTo>
                  <a:cubicBezTo>
                    <a:pt x="1692" y="3983"/>
                    <a:pt x="1642" y="3957"/>
                    <a:pt x="1642" y="3924"/>
                  </a:cubicBezTo>
                  <a:cubicBezTo>
                    <a:pt x="1642" y="3865"/>
                    <a:pt x="1509" y="3805"/>
                    <a:pt x="1471" y="3791"/>
                  </a:cubicBezTo>
                  <a:cubicBezTo>
                    <a:pt x="1434" y="3778"/>
                    <a:pt x="1400" y="3764"/>
                    <a:pt x="1363" y="3749"/>
                  </a:cubicBezTo>
                  <a:cubicBezTo>
                    <a:pt x="1357" y="3747"/>
                    <a:pt x="1319" y="3730"/>
                    <a:pt x="1312" y="3730"/>
                  </a:cubicBezTo>
                  <a:cubicBezTo>
                    <a:pt x="1286" y="3732"/>
                    <a:pt x="1291" y="3774"/>
                    <a:pt x="1299" y="3774"/>
                  </a:cubicBezTo>
                  <a:cubicBezTo>
                    <a:pt x="1300" y="3774"/>
                    <a:pt x="1336" y="3848"/>
                    <a:pt x="1279" y="3820"/>
                  </a:cubicBezTo>
                  <a:cubicBezTo>
                    <a:pt x="1250" y="3806"/>
                    <a:pt x="1188" y="3742"/>
                    <a:pt x="1167" y="3739"/>
                  </a:cubicBezTo>
                  <a:cubicBezTo>
                    <a:pt x="1172" y="3790"/>
                    <a:pt x="1002" y="3725"/>
                    <a:pt x="981" y="3712"/>
                  </a:cubicBezTo>
                  <a:cubicBezTo>
                    <a:pt x="920" y="3673"/>
                    <a:pt x="988" y="3657"/>
                    <a:pt x="966" y="3620"/>
                  </a:cubicBezTo>
                  <a:cubicBezTo>
                    <a:pt x="953" y="3599"/>
                    <a:pt x="923" y="3562"/>
                    <a:pt x="905" y="3544"/>
                  </a:cubicBezTo>
                  <a:cubicBezTo>
                    <a:pt x="891" y="3530"/>
                    <a:pt x="922" y="3454"/>
                    <a:pt x="911" y="3428"/>
                  </a:cubicBezTo>
                  <a:cubicBezTo>
                    <a:pt x="889" y="3377"/>
                    <a:pt x="844" y="3345"/>
                    <a:pt x="803" y="3311"/>
                  </a:cubicBezTo>
                  <a:cubicBezTo>
                    <a:pt x="765" y="3280"/>
                    <a:pt x="790" y="3246"/>
                    <a:pt x="739" y="3237"/>
                  </a:cubicBezTo>
                  <a:cubicBezTo>
                    <a:pt x="681" y="3227"/>
                    <a:pt x="651" y="3185"/>
                    <a:pt x="598" y="3166"/>
                  </a:cubicBezTo>
                  <a:cubicBezTo>
                    <a:pt x="635" y="3159"/>
                    <a:pt x="620" y="3016"/>
                    <a:pt x="609" y="2992"/>
                  </a:cubicBezTo>
                  <a:cubicBezTo>
                    <a:pt x="598" y="2964"/>
                    <a:pt x="557" y="2969"/>
                    <a:pt x="569" y="2923"/>
                  </a:cubicBezTo>
                  <a:cubicBezTo>
                    <a:pt x="579" y="2883"/>
                    <a:pt x="605" y="2883"/>
                    <a:pt x="605" y="2834"/>
                  </a:cubicBezTo>
                  <a:cubicBezTo>
                    <a:pt x="605" y="2810"/>
                    <a:pt x="661" y="2662"/>
                    <a:pt x="616" y="2646"/>
                  </a:cubicBezTo>
                  <a:cubicBezTo>
                    <a:pt x="584" y="2635"/>
                    <a:pt x="575" y="2681"/>
                    <a:pt x="543" y="2652"/>
                  </a:cubicBezTo>
                  <a:cubicBezTo>
                    <a:pt x="525" y="2636"/>
                    <a:pt x="470" y="2616"/>
                    <a:pt x="465" y="2591"/>
                  </a:cubicBezTo>
                  <a:cubicBezTo>
                    <a:pt x="460" y="2573"/>
                    <a:pt x="494" y="2586"/>
                    <a:pt x="471" y="2556"/>
                  </a:cubicBezTo>
                  <a:cubicBezTo>
                    <a:pt x="464" y="2547"/>
                    <a:pt x="455" y="2535"/>
                    <a:pt x="451" y="2521"/>
                  </a:cubicBezTo>
                  <a:cubicBezTo>
                    <a:pt x="435" y="2459"/>
                    <a:pt x="416" y="2434"/>
                    <a:pt x="446" y="2372"/>
                  </a:cubicBezTo>
                  <a:cubicBezTo>
                    <a:pt x="479" y="2302"/>
                    <a:pt x="376" y="2202"/>
                    <a:pt x="434" y="2144"/>
                  </a:cubicBezTo>
                  <a:cubicBezTo>
                    <a:pt x="417" y="2136"/>
                    <a:pt x="326" y="2146"/>
                    <a:pt x="320" y="2129"/>
                  </a:cubicBezTo>
                  <a:cubicBezTo>
                    <a:pt x="314" y="2109"/>
                    <a:pt x="355" y="2105"/>
                    <a:pt x="347" y="2091"/>
                  </a:cubicBezTo>
                  <a:cubicBezTo>
                    <a:pt x="329" y="2059"/>
                    <a:pt x="305" y="2076"/>
                    <a:pt x="343" y="2019"/>
                  </a:cubicBezTo>
                  <a:cubicBezTo>
                    <a:pt x="274" y="2005"/>
                    <a:pt x="414" y="1765"/>
                    <a:pt x="346" y="1763"/>
                  </a:cubicBezTo>
                  <a:cubicBezTo>
                    <a:pt x="253" y="1759"/>
                    <a:pt x="245" y="1719"/>
                    <a:pt x="169" y="1668"/>
                  </a:cubicBezTo>
                  <a:cubicBezTo>
                    <a:pt x="125" y="1638"/>
                    <a:pt x="101" y="1654"/>
                    <a:pt x="84" y="1593"/>
                  </a:cubicBezTo>
                  <a:cubicBezTo>
                    <a:pt x="76" y="1560"/>
                    <a:pt x="88" y="1489"/>
                    <a:pt x="46" y="1481"/>
                  </a:cubicBezTo>
                  <a:cubicBezTo>
                    <a:pt x="7" y="1474"/>
                    <a:pt x="0" y="1355"/>
                    <a:pt x="13" y="1327"/>
                  </a:cubicBezTo>
                  <a:cubicBezTo>
                    <a:pt x="51" y="1246"/>
                    <a:pt x="245" y="1280"/>
                    <a:pt x="284" y="1209"/>
                  </a:cubicBezTo>
                  <a:cubicBezTo>
                    <a:pt x="275" y="1227"/>
                    <a:pt x="279" y="1116"/>
                    <a:pt x="280" y="1129"/>
                  </a:cubicBezTo>
                  <a:cubicBezTo>
                    <a:pt x="258" y="1104"/>
                    <a:pt x="261" y="1087"/>
                    <a:pt x="287" y="1078"/>
                  </a:cubicBezTo>
                  <a:cubicBezTo>
                    <a:pt x="304" y="1071"/>
                    <a:pt x="312" y="1059"/>
                    <a:pt x="313" y="1041"/>
                  </a:cubicBezTo>
                  <a:cubicBezTo>
                    <a:pt x="313" y="1018"/>
                    <a:pt x="328" y="989"/>
                    <a:pt x="328" y="965"/>
                  </a:cubicBezTo>
                  <a:cubicBezTo>
                    <a:pt x="328" y="904"/>
                    <a:pt x="405" y="968"/>
                    <a:pt x="408" y="967"/>
                  </a:cubicBezTo>
                  <a:cubicBezTo>
                    <a:pt x="429" y="952"/>
                    <a:pt x="417" y="895"/>
                    <a:pt x="421" y="873"/>
                  </a:cubicBezTo>
                  <a:cubicBezTo>
                    <a:pt x="424" y="860"/>
                    <a:pt x="477" y="858"/>
                    <a:pt x="492" y="833"/>
                  </a:cubicBezTo>
                  <a:cubicBezTo>
                    <a:pt x="512" y="798"/>
                    <a:pt x="515" y="771"/>
                    <a:pt x="538" y="739"/>
                  </a:cubicBezTo>
                  <a:cubicBezTo>
                    <a:pt x="570" y="695"/>
                    <a:pt x="627" y="700"/>
                    <a:pt x="644" y="640"/>
                  </a:cubicBezTo>
                  <a:cubicBezTo>
                    <a:pt x="677" y="679"/>
                    <a:pt x="702" y="644"/>
                    <a:pt x="737" y="670"/>
                  </a:cubicBezTo>
                  <a:cubicBezTo>
                    <a:pt x="739" y="671"/>
                    <a:pt x="788" y="730"/>
                    <a:pt x="784" y="731"/>
                  </a:cubicBezTo>
                  <a:cubicBezTo>
                    <a:pt x="801" y="729"/>
                    <a:pt x="825" y="661"/>
                    <a:pt x="844" y="712"/>
                  </a:cubicBezTo>
                  <a:cubicBezTo>
                    <a:pt x="844" y="651"/>
                    <a:pt x="883" y="655"/>
                    <a:pt x="938" y="645"/>
                  </a:cubicBezTo>
                  <a:cubicBezTo>
                    <a:pt x="1006" y="632"/>
                    <a:pt x="1098" y="748"/>
                    <a:pt x="1034" y="776"/>
                  </a:cubicBezTo>
                  <a:cubicBezTo>
                    <a:pt x="1050" y="780"/>
                    <a:pt x="1065" y="784"/>
                    <a:pt x="1080" y="788"/>
                  </a:cubicBezTo>
                  <a:cubicBezTo>
                    <a:pt x="1096" y="767"/>
                    <a:pt x="1070" y="711"/>
                    <a:pt x="1061" y="693"/>
                  </a:cubicBezTo>
                  <a:cubicBezTo>
                    <a:pt x="1089" y="693"/>
                    <a:pt x="1148" y="709"/>
                    <a:pt x="1172" y="687"/>
                  </a:cubicBezTo>
                  <a:cubicBezTo>
                    <a:pt x="1179" y="681"/>
                    <a:pt x="1193" y="616"/>
                    <a:pt x="1185" y="614"/>
                  </a:cubicBezTo>
                  <a:cubicBezTo>
                    <a:pt x="1215" y="621"/>
                    <a:pt x="1319" y="683"/>
                    <a:pt x="1319" y="594"/>
                  </a:cubicBezTo>
                  <a:cubicBezTo>
                    <a:pt x="1339" y="624"/>
                    <a:pt x="1431" y="589"/>
                    <a:pt x="1419" y="642"/>
                  </a:cubicBezTo>
                  <a:cubicBezTo>
                    <a:pt x="1426" y="609"/>
                    <a:pt x="1465" y="621"/>
                    <a:pt x="1490" y="602"/>
                  </a:cubicBezTo>
                  <a:cubicBezTo>
                    <a:pt x="1484" y="600"/>
                    <a:pt x="1477" y="599"/>
                    <a:pt x="1471" y="598"/>
                  </a:cubicBezTo>
                  <a:cubicBezTo>
                    <a:pt x="1531" y="576"/>
                    <a:pt x="1547" y="644"/>
                    <a:pt x="1570" y="644"/>
                  </a:cubicBezTo>
                  <a:cubicBezTo>
                    <a:pt x="1585" y="662"/>
                    <a:pt x="1658" y="627"/>
                    <a:pt x="1670" y="677"/>
                  </a:cubicBezTo>
                  <a:cubicBezTo>
                    <a:pt x="1678" y="709"/>
                    <a:pt x="1794" y="722"/>
                    <a:pt x="1794" y="687"/>
                  </a:cubicBezTo>
                  <a:cubicBezTo>
                    <a:pt x="1831" y="645"/>
                    <a:pt x="1863" y="708"/>
                    <a:pt x="1880" y="730"/>
                  </a:cubicBezTo>
                  <a:cubicBezTo>
                    <a:pt x="1903" y="759"/>
                    <a:pt x="1962" y="760"/>
                    <a:pt x="1968" y="740"/>
                  </a:cubicBezTo>
                  <a:cubicBezTo>
                    <a:pt x="1966" y="746"/>
                    <a:pt x="1953" y="722"/>
                    <a:pt x="1959" y="722"/>
                  </a:cubicBezTo>
                  <a:cubicBezTo>
                    <a:pt x="1976" y="725"/>
                    <a:pt x="2019" y="717"/>
                    <a:pt x="2033" y="685"/>
                  </a:cubicBezTo>
                  <a:cubicBezTo>
                    <a:pt x="2094" y="721"/>
                    <a:pt x="2066" y="623"/>
                    <a:pt x="2064" y="624"/>
                  </a:cubicBezTo>
                  <a:cubicBezTo>
                    <a:pt x="2071" y="619"/>
                    <a:pt x="2099" y="634"/>
                    <a:pt x="2067" y="613"/>
                  </a:cubicBezTo>
                  <a:cubicBezTo>
                    <a:pt x="2108" y="637"/>
                    <a:pt x="2099" y="576"/>
                    <a:pt x="2087" y="559"/>
                  </a:cubicBezTo>
                  <a:cubicBezTo>
                    <a:pt x="2008" y="448"/>
                    <a:pt x="2211" y="514"/>
                    <a:pt x="2223" y="503"/>
                  </a:cubicBezTo>
                  <a:cubicBezTo>
                    <a:pt x="2241" y="499"/>
                    <a:pt x="2218" y="450"/>
                    <a:pt x="2238" y="449"/>
                  </a:cubicBezTo>
                  <a:cubicBezTo>
                    <a:pt x="2244" y="449"/>
                    <a:pt x="2317" y="450"/>
                    <a:pt x="2293" y="468"/>
                  </a:cubicBezTo>
                  <a:cubicBezTo>
                    <a:pt x="2356" y="420"/>
                    <a:pt x="2436" y="391"/>
                    <a:pt x="2502" y="351"/>
                  </a:cubicBezTo>
                  <a:cubicBezTo>
                    <a:pt x="2462" y="375"/>
                    <a:pt x="2516" y="324"/>
                    <a:pt x="2508" y="332"/>
                  </a:cubicBezTo>
                  <a:cubicBezTo>
                    <a:pt x="2528" y="332"/>
                    <a:pt x="2603" y="270"/>
                    <a:pt x="2603" y="253"/>
                  </a:cubicBezTo>
                  <a:cubicBezTo>
                    <a:pt x="2603" y="303"/>
                    <a:pt x="2639" y="298"/>
                    <a:pt x="2665" y="332"/>
                  </a:cubicBezTo>
                  <a:cubicBezTo>
                    <a:pt x="2667" y="334"/>
                    <a:pt x="2751" y="318"/>
                    <a:pt x="2763" y="322"/>
                  </a:cubicBezTo>
                  <a:cubicBezTo>
                    <a:pt x="2774" y="329"/>
                    <a:pt x="2772" y="332"/>
                    <a:pt x="2759" y="332"/>
                  </a:cubicBezTo>
                  <a:cubicBezTo>
                    <a:pt x="2768" y="338"/>
                    <a:pt x="2888" y="431"/>
                    <a:pt x="2865" y="431"/>
                  </a:cubicBezTo>
                  <a:cubicBezTo>
                    <a:pt x="2866" y="415"/>
                    <a:pt x="2865" y="406"/>
                    <a:pt x="2873" y="397"/>
                  </a:cubicBezTo>
                  <a:cubicBezTo>
                    <a:pt x="2835" y="439"/>
                    <a:pt x="2997" y="510"/>
                    <a:pt x="3017" y="533"/>
                  </a:cubicBezTo>
                  <a:cubicBezTo>
                    <a:pt x="3047" y="511"/>
                    <a:pt x="3048" y="353"/>
                    <a:pt x="3078" y="347"/>
                  </a:cubicBezTo>
                  <a:cubicBezTo>
                    <a:pt x="3066" y="336"/>
                    <a:pt x="3083" y="312"/>
                    <a:pt x="3083" y="313"/>
                  </a:cubicBezTo>
                  <a:cubicBezTo>
                    <a:pt x="3084" y="288"/>
                    <a:pt x="3054" y="298"/>
                    <a:pt x="3048" y="286"/>
                  </a:cubicBezTo>
                  <a:cubicBezTo>
                    <a:pt x="3052" y="276"/>
                    <a:pt x="3059" y="270"/>
                    <a:pt x="3070" y="268"/>
                  </a:cubicBezTo>
                  <a:cubicBezTo>
                    <a:pt x="3064" y="264"/>
                    <a:pt x="3061" y="257"/>
                    <a:pt x="3063" y="249"/>
                  </a:cubicBezTo>
                  <a:cubicBezTo>
                    <a:pt x="3083" y="267"/>
                    <a:pt x="3105" y="251"/>
                    <a:pt x="3127" y="256"/>
                  </a:cubicBezTo>
                  <a:cubicBezTo>
                    <a:pt x="3116" y="265"/>
                    <a:pt x="3116" y="273"/>
                    <a:pt x="3128" y="280"/>
                  </a:cubicBezTo>
                  <a:cubicBezTo>
                    <a:pt x="3133" y="281"/>
                    <a:pt x="3237" y="217"/>
                    <a:pt x="3237" y="254"/>
                  </a:cubicBezTo>
                  <a:cubicBezTo>
                    <a:pt x="3231" y="198"/>
                    <a:pt x="3232" y="234"/>
                    <a:pt x="3270" y="230"/>
                  </a:cubicBezTo>
                  <a:cubicBezTo>
                    <a:pt x="3284" y="229"/>
                    <a:pt x="3299" y="195"/>
                    <a:pt x="3302" y="192"/>
                  </a:cubicBezTo>
                  <a:cubicBezTo>
                    <a:pt x="3353" y="204"/>
                    <a:pt x="3242" y="93"/>
                    <a:pt x="3249" y="139"/>
                  </a:cubicBezTo>
                  <a:cubicBezTo>
                    <a:pt x="3246" y="117"/>
                    <a:pt x="3263" y="96"/>
                    <a:pt x="3279" y="85"/>
                  </a:cubicBezTo>
                  <a:cubicBezTo>
                    <a:pt x="3275" y="86"/>
                    <a:pt x="3271" y="85"/>
                    <a:pt x="3268" y="81"/>
                  </a:cubicBezTo>
                  <a:cubicBezTo>
                    <a:pt x="3280" y="53"/>
                    <a:pt x="3291" y="45"/>
                    <a:pt x="3302" y="59"/>
                  </a:cubicBezTo>
                  <a:cubicBezTo>
                    <a:pt x="3297" y="32"/>
                    <a:pt x="3280" y="35"/>
                    <a:pt x="3275" y="13"/>
                  </a:cubicBezTo>
                  <a:cubicBezTo>
                    <a:pt x="3281" y="20"/>
                    <a:pt x="3325" y="36"/>
                    <a:pt x="3339" y="39"/>
                  </a:cubicBezTo>
                  <a:cubicBezTo>
                    <a:pt x="3325" y="36"/>
                    <a:pt x="3411" y="12"/>
                    <a:pt x="3412" y="17"/>
                  </a:cubicBezTo>
                  <a:cubicBezTo>
                    <a:pt x="3412" y="18"/>
                    <a:pt x="3423" y="112"/>
                    <a:pt x="3431" y="104"/>
                  </a:cubicBezTo>
                  <a:cubicBezTo>
                    <a:pt x="3455" y="106"/>
                    <a:pt x="3506" y="0"/>
                    <a:pt x="3536" y="30"/>
                  </a:cubicBezTo>
                  <a:cubicBezTo>
                    <a:pt x="3531" y="25"/>
                    <a:pt x="3522" y="75"/>
                    <a:pt x="3518" y="78"/>
                  </a:cubicBezTo>
                  <a:cubicBezTo>
                    <a:pt x="3523" y="83"/>
                    <a:pt x="3572" y="95"/>
                    <a:pt x="3572" y="102"/>
                  </a:cubicBezTo>
                  <a:cubicBezTo>
                    <a:pt x="3572" y="116"/>
                    <a:pt x="3564" y="182"/>
                    <a:pt x="3564" y="169"/>
                  </a:cubicBezTo>
                  <a:cubicBezTo>
                    <a:pt x="3581" y="180"/>
                    <a:pt x="3678" y="162"/>
                    <a:pt x="3678" y="154"/>
                  </a:cubicBezTo>
                  <a:cubicBezTo>
                    <a:pt x="3678" y="122"/>
                    <a:pt x="3682" y="114"/>
                    <a:pt x="3690" y="130"/>
                  </a:cubicBezTo>
                  <a:cubicBezTo>
                    <a:pt x="3696" y="140"/>
                    <a:pt x="3690" y="130"/>
                    <a:pt x="3690" y="130"/>
                  </a:cubicBezTo>
                  <a:lnTo>
                    <a:pt x="3690" y="13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0" name="Freeform 14">
              <a:extLst>
                <a:ext uri="{FF2B5EF4-FFF2-40B4-BE49-F238E27FC236}">
                  <a16:creationId xmlns:a16="http://schemas.microsoft.com/office/drawing/2014/main" id="{07F24DC9-0424-2516-FBBA-FC616453A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7" y="1753"/>
              <a:ext cx="1313" cy="1174"/>
            </a:xfrm>
            <a:custGeom>
              <a:avLst/>
              <a:gdLst>
                <a:gd name="T0" fmla="*/ 1560 w 5785"/>
                <a:gd name="T1" fmla="*/ 255 h 5177"/>
                <a:gd name="T2" fmla="*/ 1984 w 5785"/>
                <a:gd name="T3" fmla="*/ 210 h 5177"/>
                <a:gd name="T4" fmla="*/ 2234 w 5785"/>
                <a:gd name="T5" fmla="*/ 262 h 5177"/>
                <a:gd name="T6" fmla="*/ 2149 w 5785"/>
                <a:gd name="T7" fmla="*/ 653 h 5177"/>
                <a:gd name="T8" fmla="*/ 1726 w 5785"/>
                <a:gd name="T9" fmla="*/ 805 h 5177"/>
                <a:gd name="T10" fmla="*/ 1987 w 5785"/>
                <a:gd name="T11" fmla="*/ 1118 h 5177"/>
                <a:gd name="T12" fmla="*/ 2263 w 5785"/>
                <a:gd name="T13" fmla="*/ 1660 h 5177"/>
                <a:gd name="T14" fmla="*/ 2518 w 5785"/>
                <a:gd name="T15" fmla="*/ 1922 h 5177"/>
                <a:gd name="T16" fmla="*/ 3012 w 5785"/>
                <a:gd name="T17" fmla="*/ 1735 h 5177"/>
                <a:gd name="T18" fmla="*/ 3092 w 5785"/>
                <a:gd name="T19" fmla="*/ 1636 h 5177"/>
                <a:gd name="T20" fmla="*/ 3183 w 5785"/>
                <a:gd name="T21" fmla="*/ 1542 h 5177"/>
                <a:gd name="T22" fmla="*/ 3345 w 5785"/>
                <a:gd name="T23" fmla="*/ 1857 h 5177"/>
                <a:gd name="T24" fmla="*/ 3644 w 5785"/>
                <a:gd name="T25" fmla="*/ 1919 h 5177"/>
                <a:gd name="T26" fmla="*/ 3832 w 5785"/>
                <a:gd name="T27" fmla="*/ 2073 h 5177"/>
                <a:gd name="T28" fmla="*/ 4085 w 5785"/>
                <a:gd name="T29" fmla="*/ 2298 h 5177"/>
                <a:gd name="T30" fmla="*/ 4098 w 5785"/>
                <a:gd name="T31" fmla="*/ 2199 h 5177"/>
                <a:gd name="T32" fmla="*/ 4596 w 5785"/>
                <a:gd name="T33" fmla="*/ 2446 h 5177"/>
                <a:gd name="T34" fmla="*/ 4793 w 5785"/>
                <a:gd name="T35" fmla="*/ 2385 h 5177"/>
                <a:gd name="T36" fmla="*/ 4993 w 5785"/>
                <a:gd name="T37" fmla="*/ 2740 h 5177"/>
                <a:gd name="T38" fmla="*/ 4936 w 5785"/>
                <a:gd name="T39" fmla="*/ 3154 h 5177"/>
                <a:gd name="T40" fmla="*/ 5141 w 5785"/>
                <a:gd name="T41" fmla="*/ 3589 h 5177"/>
                <a:gd name="T42" fmla="*/ 5353 w 5785"/>
                <a:gd name="T43" fmla="*/ 3722 h 5177"/>
                <a:gd name="T44" fmla="*/ 5616 w 5785"/>
                <a:gd name="T45" fmla="*/ 4020 h 5177"/>
                <a:gd name="T46" fmla="*/ 5624 w 5785"/>
                <a:gd name="T47" fmla="*/ 4638 h 5177"/>
                <a:gd name="T48" fmla="*/ 4966 w 5785"/>
                <a:gd name="T49" fmla="*/ 4668 h 5177"/>
                <a:gd name="T50" fmla="*/ 4626 w 5785"/>
                <a:gd name="T51" fmla="*/ 4812 h 5177"/>
                <a:gd name="T52" fmla="*/ 4097 w 5785"/>
                <a:gd name="T53" fmla="*/ 5145 h 5177"/>
                <a:gd name="T54" fmla="*/ 3874 w 5785"/>
                <a:gd name="T55" fmla="*/ 4831 h 5177"/>
                <a:gd name="T56" fmla="*/ 3630 w 5785"/>
                <a:gd name="T57" fmla="*/ 4643 h 5177"/>
                <a:gd name="T58" fmla="*/ 3194 w 5785"/>
                <a:gd name="T59" fmla="*/ 4406 h 5177"/>
                <a:gd name="T60" fmla="*/ 2461 w 5785"/>
                <a:gd name="T61" fmla="*/ 4235 h 5177"/>
                <a:gd name="T62" fmla="*/ 2243 w 5785"/>
                <a:gd name="T63" fmla="*/ 4102 h 5177"/>
                <a:gd name="T64" fmla="*/ 2243 w 5785"/>
                <a:gd name="T65" fmla="*/ 3858 h 5177"/>
                <a:gd name="T66" fmla="*/ 1767 w 5785"/>
                <a:gd name="T67" fmla="*/ 3431 h 5177"/>
                <a:gd name="T68" fmla="*/ 1697 w 5785"/>
                <a:gd name="T69" fmla="*/ 3073 h 5177"/>
                <a:gd name="T70" fmla="*/ 1310 w 5785"/>
                <a:gd name="T71" fmla="*/ 2966 h 5177"/>
                <a:gd name="T72" fmla="*/ 1205 w 5785"/>
                <a:gd name="T73" fmla="*/ 2667 h 5177"/>
                <a:gd name="T74" fmla="*/ 1127 w 5785"/>
                <a:gd name="T75" fmla="*/ 2404 h 5177"/>
                <a:gd name="T76" fmla="*/ 1040 w 5785"/>
                <a:gd name="T77" fmla="*/ 2525 h 5177"/>
                <a:gd name="T78" fmla="*/ 954 w 5785"/>
                <a:gd name="T79" fmla="*/ 2578 h 5177"/>
                <a:gd name="T80" fmla="*/ 748 w 5785"/>
                <a:gd name="T81" fmla="*/ 2662 h 5177"/>
                <a:gd name="T82" fmla="*/ 639 w 5785"/>
                <a:gd name="T83" fmla="*/ 2361 h 5177"/>
                <a:gd name="T84" fmla="*/ 224 w 5785"/>
                <a:gd name="T85" fmla="*/ 2499 h 5177"/>
                <a:gd name="T86" fmla="*/ 68 w 5785"/>
                <a:gd name="T87" fmla="*/ 2263 h 5177"/>
                <a:gd name="T88" fmla="*/ 119 w 5785"/>
                <a:gd name="T89" fmla="*/ 1967 h 5177"/>
                <a:gd name="T90" fmla="*/ 188 w 5785"/>
                <a:gd name="T91" fmla="*/ 1497 h 5177"/>
                <a:gd name="T92" fmla="*/ 473 w 5785"/>
                <a:gd name="T93" fmla="*/ 974 h 5177"/>
                <a:gd name="T94" fmla="*/ 879 w 5785"/>
                <a:gd name="T95" fmla="*/ 579 h 5177"/>
                <a:gd name="T96" fmla="*/ 1177 w 5785"/>
                <a:gd name="T97" fmla="*/ 309 h 5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785" h="5177">
                  <a:moveTo>
                    <a:pt x="1177" y="309"/>
                  </a:moveTo>
                  <a:cubicBezTo>
                    <a:pt x="1268" y="366"/>
                    <a:pt x="1241" y="262"/>
                    <a:pt x="1276" y="235"/>
                  </a:cubicBezTo>
                  <a:cubicBezTo>
                    <a:pt x="1265" y="244"/>
                    <a:pt x="1381" y="223"/>
                    <a:pt x="1360" y="227"/>
                  </a:cubicBezTo>
                  <a:cubicBezTo>
                    <a:pt x="1428" y="215"/>
                    <a:pt x="1496" y="235"/>
                    <a:pt x="1560" y="255"/>
                  </a:cubicBezTo>
                  <a:cubicBezTo>
                    <a:pt x="1619" y="274"/>
                    <a:pt x="1639" y="254"/>
                    <a:pt x="1694" y="242"/>
                  </a:cubicBezTo>
                  <a:cubicBezTo>
                    <a:pt x="1753" y="229"/>
                    <a:pt x="1743" y="260"/>
                    <a:pt x="1777" y="300"/>
                  </a:cubicBezTo>
                  <a:cubicBezTo>
                    <a:pt x="1798" y="280"/>
                    <a:pt x="1867" y="293"/>
                    <a:pt x="1897" y="267"/>
                  </a:cubicBezTo>
                  <a:cubicBezTo>
                    <a:pt x="1919" y="249"/>
                    <a:pt x="1959" y="223"/>
                    <a:pt x="1984" y="210"/>
                  </a:cubicBezTo>
                  <a:cubicBezTo>
                    <a:pt x="2080" y="163"/>
                    <a:pt x="2081" y="95"/>
                    <a:pt x="2081" y="0"/>
                  </a:cubicBezTo>
                  <a:cubicBezTo>
                    <a:pt x="2141" y="30"/>
                    <a:pt x="2197" y="37"/>
                    <a:pt x="2202" y="111"/>
                  </a:cubicBezTo>
                  <a:cubicBezTo>
                    <a:pt x="2205" y="155"/>
                    <a:pt x="2235" y="145"/>
                    <a:pt x="2267" y="167"/>
                  </a:cubicBezTo>
                  <a:cubicBezTo>
                    <a:pt x="2267" y="189"/>
                    <a:pt x="2262" y="227"/>
                    <a:pt x="2234" y="262"/>
                  </a:cubicBezTo>
                  <a:cubicBezTo>
                    <a:pt x="2230" y="267"/>
                    <a:pt x="2154" y="361"/>
                    <a:pt x="2184" y="361"/>
                  </a:cubicBezTo>
                  <a:cubicBezTo>
                    <a:pt x="2138" y="397"/>
                    <a:pt x="2297" y="481"/>
                    <a:pt x="2300" y="518"/>
                  </a:cubicBezTo>
                  <a:cubicBezTo>
                    <a:pt x="2301" y="528"/>
                    <a:pt x="2270" y="631"/>
                    <a:pt x="2263" y="643"/>
                  </a:cubicBezTo>
                  <a:cubicBezTo>
                    <a:pt x="2263" y="693"/>
                    <a:pt x="2149" y="695"/>
                    <a:pt x="2149" y="653"/>
                  </a:cubicBezTo>
                  <a:cubicBezTo>
                    <a:pt x="2137" y="668"/>
                    <a:pt x="2067" y="730"/>
                    <a:pt x="2073" y="737"/>
                  </a:cubicBezTo>
                  <a:cubicBezTo>
                    <a:pt x="2073" y="738"/>
                    <a:pt x="2077" y="765"/>
                    <a:pt x="2077" y="756"/>
                  </a:cubicBezTo>
                  <a:cubicBezTo>
                    <a:pt x="2067" y="784"/>
                    <a:pt x="1893" y="790"/>
                    <a:pt x="1857" y="790"/>
                  </a:cubicBezTo>
                  <a:cubicBezTo>
                    <a:pt x="1845" y="837"/>
                    <a:pt x="1748" y="805"/>
                    <a:pt x="1726" y="805"/>
                  </a:cubicBezTo>
                  <a:cubicBezTo>
                    <a:pt x="1655" y="805"/>
                    <a:pt x="1699" y="897"/>
                    <a:pt x="1711" y="920"/>
                  </a:cubicBezTo>
                  <a:cubicBezTo>
                    <a:pt x="1726" y="947"/>
                    <a:pt x="1814" y="1058"/>
                    <a:pt x="1830" y="1056"/>
                  </a:cubicBezTo>
                  <a:cubicBezTo>
                    <a:pt x="1860" y="1067"/>
                    <a:pt x="1848" y="1189"/>
                    <a:pt x="1933" y="1189"/>
                  </a:cubicBezTo>
                  <a:cubicBezTo>
                    <a:pt x="1969" y="1189"/>
                    <a:pt x="1936" y="1111"/>
                    <a:pt x="1987" y="1118"/>
                  </a:cubicBezTo>
                  <a:cubicBezTo>
                    <a:pt x="2037" y="1125"/>
                    <a:pt x="2064" y="1168"/>
                    <a:pt x="2093" y="1207"/>
                  </a:cubicBezTo>
                  <a:cubicBezTo>
                    <a:pt x="2108" y="1227"/>
                    <a:pt x="2117" y="1356"/>
                    <a:pt x="2174" y="1356"/>
                  </a:cubicBezTo>
                  <a:cubicBezTo>
                    <a:pt x="2168" y="1356"/>
                    <a:pt x="2213" y="1476"/>
                    <a:pt x="2218" y="1486"/>
                  </a:cubicBezTo>
                  <a:cubicBezTo>
                    <a:pt x="2225" y="1497"/>
                    <a:pt x="2233" y="1693"/>
                    <a:pt x="2263" y="1660"/>
                  </a:cubicBezTo>
                  <a:cubicBezTo>
                    <a:pt x="2291" y="1670"/>
                    <a:pt x="2303" y="1695"/>
                    <a:pt x="2350" y="1709"/>
                  </a:cubicBezTo>
                  <a:cubicBezTo>
                    <a:pt x="2381" y="1719"/>
                    <a:pt x="2405" y="1716"/>
                    <a:pt x="2420" y="1747"/>
                  </a:cubicBezTo>
                  <a:cubicBezTo>
                    <a:pt x="2440" y="1786"/>
                    <a:pt x="2405" y="1770"/>
                    <a:pt x="2393" y="1812"/>
                  </a:cubicBezTo>
                  <a:cubicBezTo>
                    <a:pt x="2417" y="1806"/>
                    <a:pt x="2510" y="1895"/>
                    <a:pt x="2518" y="1922"/>
                  </a:cubicBezTo>
                  <a:cubicBezTo>
                    <a:pt x="2523" y="1937"/>
                    <a:pt x="2613" y="1904"/>
                    <a:pt x="2641" y="1917"/>
                  </a:cubicBezTo>
                  <a:cubicBezTo>
                    <a:pt x="2707" y="1946"/>
                    <a:pt x="2743" y="1891"/>
                    <a:pt x="2781" y="1846"/>
                  </a:cubicBezTo>
                  <a:cubicBezTo>
                    <a:pt x="2804" y="1819"/>
                    <a:pt x="2865" y="1754"/>
                    <a:pt x="2905" y="1786"/>
                  </a:cubicBezTo>
                  <a:cubicBezTo>
                    <a:pt x="2922" y="1800"/>
                    <a:pt x="3009" y="1753"/>
                    <a:pt x="3012" y="1735"/>
                  </a:cubicBezTo>
                  <a:cubicBezTo>
                    <a:pt x="3012" y="1773"/>
                    <a:pt x="3034" y="1783"/>
                    <a:pt x="3067" y="1783"/>
                  </a:cubicBezTo>
                  <a:cubicBezTo>
                    <a:pt x="3101" y="1783"/>
                    <a:pt x="3118" y="1819"/>
                    <a:pt x="3137" y="1819"/>
                  </a:cubicBezTo>
                  <a:cubicBezTo>
                    <a:pt x="3141" y="1819"/>
                    <a:pt x="3142" y="1733"/>
                    <a:pt x="3155" y="1719"/>
                  </a:cubicBezTo>
                  <a:cubicBezTo>
                    <a:pt x="3187" y="1685"/>
                    <a:pt x="3130" y="1629"/>
                    <a:pt x="3092" y="1636"/>
                  </a:cubicBezTo>
                  <a:cubicBezTo>
                    <a:pt x="3063" y="1642"/>
                    <a:pt x="3073" y="1671"/>
                    <a:pt x="3033" y="1671"/>
                  </a:cubicBezTo>
                  <a:cubicBezTo>
                    <a:pt x="3013" y="1671"/>
                    <a:pt x="3029" y="1610"/>
                    <a:pt x="3030" y="1604"/>
                  </a:cubicBezTo>
                  <a:cubicBezTo>
                    <a:pt x="3035" y="1545"/>
                    <a:pt x="3032" y="1572"/>
                    <a:pt x="3075" y="1531"/>
                  </a:cubicBezTo>
                  <a:cubicBezTo>
                    <a:pt x="3107" y="1500"/>
                    <a:pt x="3167" y="1476"/>
                    <a:pt x="3183" y="1542"/>
                  </a:cubicBezTo>
                  <a:cubicBezTo>
                    <a:pt x="3209" y="1513"/>
                    <a:pt x="3243" y="1566"/>
                    <a:pt x="3243" y="1574"/>
                  </a:cubicBezTo>
                  <a:cubicBezTo>
                    <a:pt x="3243" y="1603"/>
                    <a:pt x="3253" y="1613"/>
                    <a:pt x="3286" y="1616"/>
                  </a:cubicBezTo>
                  <a:cubicBezTo>
                    <a:pt x="3350" y="1622"/>
                    <a:pt x="3273" y="1674"/>
                    <a:pt x="3303" y="1700"/>
                  </a:cubicBezTo>
                  <a:cubicBezTo>
                    <a:pt x="3372" y="1759"/>
                    <a:pt x="3289" y="1778"/>
                    <a:pt x="3345" y="1857"/>
                  </a:cubicBezTo>
                  <a:cubicBezTo>
                    <a:pt x="3393" y="1924"/>
                    <a:pt x="3463" y="1859"/>
                    <a:pt x="3497" y="1950"/>
                  </a:cubicBezTo>
                  <a:cubicBezTo>
                    <a:pt x="3509" y="1983"/>
                    <a:pt x="3517" y="1970"/>
                    <a:pt x="3547" y="1961"/>
                  </a:cubicBezTo>
                  <a:cubicBezTo>
                    <a:pt x="3584" y="1950"/>
                    <a:pt x="3559" y="1915"/>
                    <a:pt x="3559" y="1891"/>
                  </a:cubicBezTo>
                  <a:cubicBezTo>
                    <a:pt x="3581" y="1896"/>
                    <a:pt x="3639" y="1876"/>
                    <a:pt x="3644" y="1919"/>
                  </a:cubicBezTo>
                  <a:cubicBezTo>
                    <a:pt x="3644" y="1921"/>
                    <a:pt x="3686" y="1904"/>
                    <a:pt x="3692" y="1906"/>
                  </a:cubicBezTo>
                  <a:cubicBezTo>
                    <a:pt x="3710" y="1914"/>
                    <a:pt x="3702" y="1956"/>
                    <a:pt x="3707" y="1971"/>
                  </a:cubicBezTo>
                  <a:cubicBezTo>
                    <a:pt x="3716" y="2000"/>
                    <a:pt x="3691" y="2056"/>
                    <a:pt x="3732" y="2069"/>
                  </a:cubicBezTo>
                  <a:cubicBezTo>
                    <a:pt x="3749" y="2074"/>
                    <a:pt x="3800" y="2064"/>
                    <a:pt x="3832" y="2073"/>
                  </a:cubicBezTo>
                  <a:cubicBezTo>
                    <a:pt x="3891" y="2091"/>
                    <a:pt x="3923" y="2095"/>
                    <a:pt x="3923" y="2165"/>
                  </a:cubicBezTo>
                  <a:cubicBezTo>
                    <a:pt x="3923" y="2194"/>
                    <a:pt x="3904" y="2293"/>
                    <a:pt x="3953" y="2300"/>
                  </a:cubicBezTo>
                  <a:cubicBezTo>
                    <a:pt x="3987" y="2305"/>
                    <a:pt x="4007" y="2356"/>
                    <a:pt x="4035" y="2375"/>
                  </a:cubicBezTo>
                  <a:cubicBezTo>
                    <a:pt x="4062" y="2394"/>
                    <a:pt x="4087" y="2298"/>
                    <a:pt x="4085" y="2298"/>
                  </a:cubicBezTo>
                  <a:cubicBezTo>
                    <a:pt x="4121" y="2298"/>
                    <a:pt x="4101" y="2343"/>
                    <a:pt x="4118" y="2292"/>
                  </a:cubicBezTo>
                  <a:cubicBezTo>
                    <a:pt x="4120" y="2284"/>
                    <a:pt x="4158" y="2277"/>
                    <a:pt x="4158" y="2281"/>
                  </a:cubicBezTo>
                  <a:cubicBezTo>
                    <a:pt x="4154" y="2258"/>
                    <a:pt x="4142" y="2251"/>
                    <a:pt x="4121" y="2260"/>
                  </a:cubicBezTo>
                  <a:cubicBezTo>
                    <a:pt x="4095" y="2270"/>
                    <a:pt x="4103" y="2208"/>
                    <a:pt x="4098" y="2199"/>
                  </a:cubicBezTo>
                  <a:cubicBezTo>
                    <a:pt x="4121" y="2204"/>
                    <a:pt x="4172" y="2256"/>
                    <a:pt x="4195" y="2256"/>
                  </a:cubicBezTo>
                  <a:cubicBezTo>
                    <a:pt x="4186" y="2258"/>
                    <a:pt x="4240" y="2281"/>
                    <a:pt x="4234" y="2277"/>
                  </a:cubicBezTo>
                  <a:cubicBezTo>
                    <a:pt x="4276" y="2307"/>
                    <a:pt x="4342" y="2291"/>
                    <a:pt x="4390" y="2289"/>
                  </a:cubicBezTo>
                  <a:cubicBezTo>
                    <a:pt x="4408" y="2288"/>
                    <a:pt x="4579" y="2462"/>
                    <a:pt x="4596" y="2446"/>
                  </a:cubicBezTo>
                  <a:cubicBezTo>
                    <a:pt x="4607" y="2472"/>
                    <a:pt x="4606" y="2469"/>
                    <a:pt x="4622" y="2491"/>
                  </a:cubicBezTo>
                  <a:cubicBezTo>
                    <a:pt x="4619" y="2479"/>
                    <a:pt x="4684" y="2491"/>
                    <a:pt x="4704" y="2499"/>
                  </a:cubicBezTo>
                  <a:cubicBezTo>
                    <a:pt x="4757" y="2521"/>
                    <a:pt x="4760" y="2528"/>
                    <a:pt x="4812" y="2476"/>
                  </a:cubicBezTo>
                  <a:cubicBezTo>
                    <a:pt x="4797" y="2446"/>
                    <a:pt x="4813" y="2418"/>
                    <a:pt x="4793" y="2385"/>
                  </a:cubicBezTo>
                  <a:cubicBezTo>
                    <a:pt x="4779" y="2391"/>
                    <a:pt x="4923" y="2436"/>
                    <a:pt x="4911" y="2419"/>
                  </a:cubicBezTo>
                  <a:cubicBezTo>
                    <a:pt x="4930" y="2446"/>
                    <a:pt x="4903" y="2519"/>
                    <a:pt x="4903" y="2547"/>
                  </a:cubicBezTo>
                  <a:cubicBezTo>
                    <a:pt x="4903" y="2562"/>
                    <a:pt x="4878" y="2662"/>
                    <a:pt x="4873" y="2670"/>
                  </a:cubicBezTo>
                  <a:cubicBezTo>
                    <a:pt x="4867" y="2676"/>
                    <a:pt x="4982" y="2730"/>
                    <a:pt x="4993" y="2740"/>
                  </a:cubicBezTo>
                  <a:cubicBezTo>
                    <a:pt x="5018" y="2766"/>
                    <a:pt x="4896" y="2764"/>
                    <a:pt x="4922" y="2809"/>
                  </a:cubicBezTo>
                  <a:cubicBezTo>
                    <a:pt x="4944" y="2846"/>
                    <a:pt x="4801" y="2879"/>
                    <a:pt x="4890" y="2960"/>
                  </a:cubicBezTo>
                  <a:cubicBezTo>
                    <a:pt x="4908" y="2976"/>
                    <a:pt x="4895" y="3027"/>
                    <a:pt x="4924" y="3055"/>
                  </a:cubicBezTo>
                  <a:cubicBezTo>
                    <a:pt x="4945" y="3075"/>
                    <a:pt x="4933" y="3130"/>
                    <a:pt x="4936" y="3154"/>
                  </a:cubicBezTo>
                  <a:cubicBezTo>
                    <a:pt x="4948" y="3237"/>
                    <a:pt x="4975" y="3293"/>
                    <a:pt x="5021" y="3352"/>
                  </a:cubicBezTo>
                  <a:cubicBezTo>
                    <a:pt x="5035" y="3370"/>
                    <a:pt x="5009" y="3470"/>
                    <a:pt x="4998" y="3487"/>
                  </a:cubicBezTo>
                  <a:cubicBezTo>
                    <a:pt x="5019" y="3482"/>
                    <a:pt x="5071" y="3550"/>
                    <a:pt x="5083" y="3563"/>
                  </a:cubicBezTo>
                  <a:cubicBezTo>
                    <a:pt x="5117" y="3599"/>
                    <a:pt x="5113" y="3538"/>
                    <a:pt x="5141" y="3589"/>
                  </a:cubicBezTo>
                  <a:cubicBezTo>
                    <a:pt x="5142" y="3591"/>
                    <a:pt x="5175" y="3594"/>
                    <a:pt x="5184" y="3600"/>
                  </a:cubicBezTo>
                  <a:cubicBezTo>
                    <a:pt x="5203" y="3526"/>
                    <a:pt x="5320" y="3646"/>
                    <a:pt x="5277" y="3646"/>
                  </a:cubicBezTo>
                  <a:cubicBezTo>
                    <a:pt x="5305" y="3646"/>
                    <a:pt x="5299" y="3674"/>
                    <a:pt x="5298" y="3695"/>
                  </a:cubicBezTo>
                  <a:cubicBezTo>
                    <a:pt x="5298" y="3737"/>
                    <a:pt x="5328" y="3704"/>
                    <a:pt x="5353" y="3722"/>
                  </a:cubicBezTo>
                  <a:cubicBezTo>
                    <a:pt x="5376" y="3740"/>
                    <a:pt x="5382" y="3781"/>
                    <a:pt x="5423" y="3756"/>
                  </a:cubicBezTo>
                  <a:cubicBezTo>
                    <a:pt x="5450" y="3738"/>
                    <a:pt x="5468" y="3738"/>
                    <a:pt x="5481" y="3730"/>
                  </a:cubicBezTo>
                  <a:cubicBezTo>
                    <a:pt x="5486" y="3736"/>
                    <a:pt x="5668" y="3760"/>
                    <a:pt x="5604" y="3823"/>
                  </a:cubicBezTo>
                  <a:cubicBezTo>
                    <a:pt x="5573" y="3854"/>
                    <a:pt x="5613" y="3985"/>
                    <a:pt x="5616" y="4020"/>
                  </a:cubicBezTo>
                  <a:cubicBezTo>
                    <a:pt x="5618" y="4048"/>
                    <a:pt x="5628" y="4196"/>
                    <a:pt x="5655" y="4210"/>
                  </a:cubicBezTo>
                  <a:cubicBezTo>
                    <a:pt x="5680" y="4222"/>
                    <a:pt x="5660" y="4338"/>
                    <a:pt x="5668" y="4383"/>
                  </a:cubicBezTo>
                  <a:cubicBezTo>
                    <a:pt x="5679" y="4443"/>
                    <a:pt x="5785" y="4495"/>
                    <a:pt x="5678" y="4542"/>
                  </a:cubicBezTo>
                  <a:cubicBezTo>
                    <a:pt x="5621" y="4567"/>
                    <a:pt x="5701" y="4655"/>
                    <a:pt x="5624" y="4638"/>
                  </a:cubicBezTo>
                  <a:cubicBezTo>
                    <a:pt x="5544" y="4620"/>
                    <a:pt x="5480" y="4659"/>
                    <a:pt x="5416" y="4704"/>
                  </a:cubicBezTo>
                  <a:cubicBezTo>
                    <a:pt x="5359" y="4744"/>
                    <a:pt x="5293" y="4787"/>
                    <a:pt x="5240" y="4705"/>
                  </a:cubicBezTo>
                  <a:cubicBezTo>
                    <a:pt x="5211" y="4662"/>
                    <a:pt x="5130" y="4706"/>
                    <a:pt x="5110" y="4663"/>
                  </a:cubicBezTo>
                  <a:cubicBezTo>
                    <a:pt x="5093" y="4627"/>
                    <a:pt x="5000" y="4647"/>
                    <a:pt x="4966" y="4668"/>
                  </a:cubicBezTo>
                  <a:cubicBezTo>
                    <a:pt x="4948" y="4679"/>
                    <a:pt x="4896" y="4689"/>
                    <a:pt x="4863" y="4681"/>
                  </a:cubicBezTo>
                  <a:cubicBezTo>
                    <a:pt x="4811" y="4667"/>
                    <a:pt x="4841" y="4653"/>
                    <a:pt x="4824" y="4615"/>
                  </a:cubicBezTo>
                  <a:cubicBezTo>
                    <a:pt x="4807" y="4579"/>
                    <a:pt x="4703" y="4622"/>
                    <a:pt x="4674" y="4622"/>
                  </a:cubicBezTo>
                  <a:cubicBezTo>
                    <a:pt x="4562" y="4622"/>
                    <a:pt x="4601" y="4754"/>
                    <a:pt x="4626" y="4812"/>
                  </a:cubicBezTo>
                  <a:cubicBezTo>
                    <a:pt x="4596" y="4805"/>
                    <a:pt x="4425" y="4995"/>
                    <a:pt x="4417" y="4987"/>
                  </a:cubicBezTo>
                  <a:cubicBezTo>
                    <a:pt x="4425" y="4996"/>
                    <a:pt x="4324" y="5106"/>
                    <a:pt x="4303" y="5116"/>
                  </a:cubicBezTo>
                  <a:cubicBezTo>
                    <a:pt x="4268" y="5134"/>
                    <a:pt x="4253" y="5177"/>
                    <a:pt x="4215" y="5177"/>
                  </a:cubicBezTo>
                  <a:cubicBezTo>
                    <a:pt x="4191" y="5177"/>
                    <a:pt x="4112" y="5113"/>
                    <a:pt x="4097" y="5145"/>
                  </a:cubicBezTo>
                  <a:cubicBezTo>
                    <a:pt x="4101" y="5141"/>
                    <a:pt x="4105" y="5138"/>
                    <a:pt x="4110" y="5135"/>
                  </a:cubicBezTo>
                  <a:cubicBezTo>
                    <a:pt x="4104" y="5165"/>
                    <a:pt x="3980" y="5097"/>
                    <a:pt x="3980" y="5053"/>
                  </a:cubicBezTo>
                  <a:cubicBezTo>
                    <a:pt x="3980" y="5003"/>
                    <a:pt x="4002" y="4977"/>
                    <a:pt x="3972" y="4936"/>
                  </a:cubicBezTo>
                  <a:cubicBezTo>
                    <a:pt x="3947" y="4900"/>
                    <a:pt x="3917" y="4847"/>
                    <a:pt x="3874" y="4831"/>
                  </a:cubicBezTo>
                  <a:cubicBezTo>
                    <a:pt x="3823" y="4811"/>
                    <a:pt x="3861" y="4886"/>
                    <a:pt x="3815" y="4796"/>
                  </a:cubicBezTo>
                  <a:cubicBezTo>
                    <a:pt x="3780" y="4726"/>
                    <a:pt x="3829" y="4746"/>
                    <a:pt x="3812" y="4685"/>
                  </a:cubicBezTo>
                  <a:cubicBezTo>
                    <a:pt x="3800" y="4640"/>
                    <a:pt x="3747" y="4607"/>
                    <a:pt x="3704" y="4597"/>
                  </a:cubicBezTo>
                  <a:cubicBezTo>
                    <a:pt x="3646" y="4585"/>
                    <a:pt x="3669" y="4641"/>
                    <a:pt x="3630" y="4643"/>
                  </a:cubicBezTo>
                  <a:cubicBezTo>
                    <a:pt x="3605" y="4644"/>
                    <a:pt x="3494" y="4617"/>
                    <a:pt x="3494" y="4582"/>
                  </a:cubicBezTo>
                  <a:cubicBezTo>
                    <a:pt x="3494" y="4588"/>
                    <a:pt x="3448" y="4587"/>
                    <a:pt x="3445" y="4599"/>
                  </a:cubicBezTo>
                  <a:cubicBezTo>
                    <a:pt x="3402" y="4546"/>
                    <a:pt x="3351" y="4500"/>
                    <a:pt x="3323" y="4436"/>
                  </a:cubicBezTo>
                  <a:cubicBezTo>
                    <a:pt x="3307" y="4498"/>
                    <a:pt x="3190" y="4468"/>
                    <a:pt x="3194" y="4406"/>
                  </a:cubicBezTo>
                  <a:cubicBezTo>
                    <a:pt x="3162" y="4447"/>
                    <a:pt x="3037" y="4368"/>
                    <a:pt x="3000" y="4417"/>
                  </a:cubicBezTo>
                  <a:cubicBezTo>
                    <a:pt x="2998" y="4400"/>
                    <a:pt x="2757" y="4462"/>
                    <a:pt x="2723" y="4451"/>
                  </a:cubicBezTo>
                  <a:cubicBezTo>
                    <a:pt x="2798" y="4422"/>
                    <a:pt x="2691" y="4269"/>
                    <a:pt x="2638" y="4269"/>
                  </a:cubicBezTo>
                  <a:cubicBezTo>
                    <a:pt x="2599" y="4269"/>
                    <a:pt x="2461" y="4235"/>
                    <a:pt x="2461" y="4235"/>
                  </a:cubicBezTo>
                  <a:cubicBezTo>
                    <a:pt x="2463" y="4228"/>
                    <a:pt x="2470" y="4204"/>
                    <a:pt x="2476" y="4204"/>
                  </a:cubicBezTo>
                  <a:cubicBezTo>
                    <a:pt x="2448" y="4178"/>
                    <a:pt x="2429" y="4142"/>
                    <a:pt x="2450" y="4106"/>
                  </a:cubicBezTo>
                  <a:cubicBezTo>
                    <a:pt x="2385" y="4041"/>
                    <a:pt x="2331" y="4150"/>
                    <a:pt x="2298" y="4200"/>
                  </a:cubicBezTo>
                  <a:cubicBezTo>
                    <a:pt x="2305" y="4167"/>
                    <a:pt x="2257" y="4120"/>
                    <a:pt x="2243" y="4102"/>
                  </a:cubicBezTo>
                  <a:cubicBezTo>
                    <a:pt x="2254" y="4116"/>
                    <a:pt x="2356" y="4003"/>
                    <a:pt x="2319" y="4003"/>
                  </a:cubicBezTo>
                  <a:cubicBezTo>
                    <a:pt x="2306" y="4000"/>
                    <a:pt x="2294" y="3996"/>
                    <a:pt x="2282" y="3992"/>
                  </a:cubicBezTo>
                  <a:cubicBezTo>
                    <a:pt x="2290" y="3984"/>
                    <a:pt x="2290" y="3939"/>
                    <a:pt x="2271" y="3961"/>
                  </a:cubicBezTo>
                  <a:cubicBezTo>
                    <a:pt x="2256" y="3932"/>
                    <a:pt x="2275" y="3897"/>
                    <a:pt x="2243" y="3858"/>
                  </a:cubicBezTo>
                  <a:cubicBezTo>
                    <a:pt x="2200" y="3806"/>
                    <a:pt x="2143" y="3766"/>
                    <a:pt x="2089" y="3726"/>
                  </a:cubicBezTo>
                  <a:cubicBezTo>
                    <a:pt x="2007" y="3665"/>
                    <a:pt x="2035" y="3555"/>
                    <a:pt x="1970" y="3474"/>
                  </a:cubicBezTo>
                  <a:cubicBezTo>
                    <a:pt x="1924" y="3416"/>
                    <a:pt x="1930" y="3525"/>
                    <a:pt x="1898" y="3521"/>
                  </a:cubicBezTo>
                  <a:cubicBezTo>
                    <a:pt x="1858" y="3515"/>
                    <a:pt x="1780" y="3470"/>
                    <a:pt x="1767" y="3431"/>
                  </a:cubicBezTo>
                  <a:cubicBezTo>
                    <a:pt x="1757" y="3400"/>
                    <a:pt x="1746" y="3303"/>
                    <a:pt x="1763" y="3275"/>
                  </a:cubicBezTo>
                  <a:cubicBezTo>
                    <a:pt x="1761" y="3278"/>
                    <a:pt x="1852" y="3133"/>
                    <a:pt x="1813" y="3134"/>
                  </a:cubicBezTo>
                  <a:cubicBezTo>
                    <a:pt x="1800" y="3134"/>
                    <a:pt x="1801" y="3207"/>
                    <a:pt x="1771" y="3160"/>
                  </a:cubicBezTo>
                  <a:cubicBezTo>
                    <a:pt x="1749" y="3127"/>
                    <a:pt x="1731" y="3098"/>
                    <a:pt x="1697" y="3073"/>
                  </a:cubicBezTo>
                  <a:cubicBezTo>
                    <a:pt x="1688" y="3067"/>
                    <a:pt x="1627" y="3031"/>
                    <a:pt x="1616" y="3031"/>
                  </a:cubicBezTo>
                  <a:cubicBezTo>
                    <a:pt x="1601" y="3031"/>
                    <a:pt x="1513" y="3101"/>
                    <a:pt x="1525" y="3114"/>
                  </a:cubicBezTo>
                  <a:cubicBezTo>
                    <a:pt x="1490" y="3077"/>
                    <a:pt x="1443" y="3119"/>
                    <a:pt x="1415" y="3063"/>
                  </a:cubicBezTo>
                  <a:cubicBezTo>
                    <a:pt x="1391" y="3015"/>
                    <a:pt x="1359" y="2987"/>
                    <a:pt x="1310" y="2966"/>
                  </a:cubicBezTo>
                  <a:cubicBezTo>
                    <a:pt x="1303" y="2935"/>
                    <a:pt x="1252" y="2934"/>
                    <a:pt x="1261" y="2879"/>
                  </a:cubicBezTo>
                  <a:cubicBezTo>
                    <a:pt x="1236" y="2872"/>
                    <a:pt x="1246" y="2803"/>
                    <a:pt x="1248" y="2787"/>
                  </a:cubicBezTo>
                  <a:cubicBezTo>
                    <a:pt x="1251" y="2757"/>
                    <a:pt x="1194" y="2765"/>
                    <a:pt x="1181" y="2742"/>
                  </a:cubicBezTo>
                  <a:cubicBezTo>
                    <a:pt x="1181" y="2724"/>
                    <a:pt x="1203" y="2665"/>
                    <a:pt x="1205" y="2667"/>
                  </a:cubicBezTo>
                  <a:cubicBezTo>
                    <a:pt x="1206" y="2669"/>
                    <a:pt x="1166" y="2595"/>
                    <a:pt x="1154" y="2643"/>
                  </a:cubicBezTo>
                  <a:cubicBezTo>
                    <a:pt x="1162" y="2612"/>
                    <a:pt x="1149" y="2568"/>
                    <a:pt x="1136" y="2543"/>
                  </a:cubicBezTo>
                  <a:cubicBezTo>
                    <a:pt x="1123" y="2520"/>
                    <a:pt x="1170" y="2524"/>
                    <a:pt x="1162" y="2480"/>
                  </a:cubicBezTo>
                  <a:cubicBezTo>
                    <a:pt x="1156" y="2446"/>
                    <a:pt x="1124" y="2436"/>
                    <a:pt x="1127" y="2404"/>
                  </a:cubicBezTo>
                  <a:cubicBezTo>
                    <a:pt x="1129" y="2384"/>
                    <a:pt x="1152" y="2349"/>
                    <a:pt x="1131" y="2332"/>
                  </a:cubicBezTo>
                  <a:cubicBezTo>
                    <a:pt x="1128" y="2346"/>
                    <a:pt x="1032" y="2349"/>
                    <a:pt x="1014" y="2358"/>
                  </a:cubicBezTo>
                  <a:cubicBezTo>
                    <a:pt x="1058" y="2396"/>
                    <a:pt x="1075" y="2508"/>
                    <a:pt x="1067" y="2552"/>
                  </a:cubicBezTo>
                  <a:cubicBezTo>
                    <a:pt x="1068" y="2533"/>
                    <a:pt x="1059" y="2524"/>
                    <a:pt x="1040" y="2525"/>
                  </a:cubicBezTo>
                  <a:cubicBezTo>
                    <a:pt x="1063" y="2548"/>
                    <a:pt x="992" y="2574"/>
                    <a:pt x="991" y="2582"/>
                  </a:cubicBezTo>
                  <a:cubicBezTo>
                    <a:pt x="959" y="2551"/>
                    <a:pt x="1005" y="2561"/>
                    <a:pt x="962" y="2522"/>
                  </a:cubicBezTo>
                  <a:cubicBezTo>
                    <a:pt x="954" y="2533"/>
                    <a:pt x="946" y="2544"/>
                    <a:pt x="938" y="2556"/>
                  </a:cubicBezTo>
                  <a:cubicBezTo>
                    <a:pt x="942" y="2559"/>
                    <a:pt x="974" y="2571"/>
                    <a:pt x="954" y="2578"/>
                  </a:cubicBezTo>
                  <a:cubicBezTo>
                    <a:pt x="946" y="2581"/>
                    <a:pt x="833" y="2556"/>
                    <a:pt x="896" y="2624"/>
                  </a:cubicBezTo>
                  <a:cubicBezTo>
                    <a:pt x="883" y="2637"/>
                    <a:pt x="830" y="2656"/>
                    <a:pt x="820" y="2628"/>
                  </a:cubicBezTo>
                  <a:cubicBezTo>
                    <a:pt x="820" y="2647"/>
                    <a:pt x="806" y="2728"/>
                    <a:pt x="790" y="2742"/>
                  </a:cubicBezTo>
                  <a:cubicBezTo>
                    <a:pt x="791" y="2722"/>
                    <a:pt x="729" y="2681"/>
                    <a:pt x="748" y="2662"/>
                  </a:cubicBezTo>
                  <a:cubicBezTo>
                    <a:pt x="752" y="2665"/>
                    <a:pt x="680" y="2595"/>
                    <a:pt x="698" y="2598"/>
                  </a:cubicBezTo>
                  <a:cubicBezTo>
                    <a:pt x="730" y="2546"/>
                    <a:pt x="755" y="2490"/>
                    <a:pt x="788" y="2440"/>
                  </a:cubicBezTo>
                  <a:cubicBezTo>
                    <a:pt x="808" y="2411"/>
                    <a:pt x="702" y="2315"/>
                    <a:pt x="649" y="2396"/>
                  </a:cubicBezTo>
                  <a:cubicBezTo>
                    <a:pt x="645" y="2385"/>
                    <a:pt x="641" y="2373"/>
                    <a:pt x="639" y="2361"/>
                  </a:cubicBezTo>
                  <a:cubicBezTo>
                    <a:pt x="649" y="2397"/>
                    <a:pt x="572" y="2377"/>
                    <a:pt x="551" y="2411"/>
                  </a:cubicBezTo>
                  <a:cubicBezTo>
                    <a:pt x="533" y="2438"/>
                    <a:pt x="304" y="2471"/>
                    <a:pt x="391" y="2560"/>
                  </a:cubicBezTo>
                  <a:cubicBezTo>
                    <a:pt x="377" y="2546"/>
                    <a:pt x="216" y="2466"/>
                    <a:pt x="216" y="2539"/>
                  </a:cubicBezTo>
                  <a:cubicBezTo>
                    <a:pt x="212" y="2524"/>
                    <a:pt x="215" y="2511"/>
                    <a:pt x="224" y="2499"/>
                  </a:cubicBezTo>
                  <a:cubicBezTo>
                    <a:pt x="167" y="2494"/>
                    <a:pt x="211" y="2465"/>
                    <a:pt x="227" y="2447"/>
                  </a:cubicBezTo>
                  <a:cubicBezTo>
                    <a:pt x="243" y="2428"/>
                    <a:pt x="257" y="2332"/>
                    <a:pt x="273" y="2328"/>
                  </a:cubicBezTo>
                  <a:cubicBezTo>
                    <a:pt x="268" y="2324"/>
                    <a:pt x="144" y="2382"/>
                    <a:pt x="129" y="2392"/>
                  </a:cubicBezTo>
                  <a:cubicBezTo>
                    <a:pt x="112" y="2353"/>
                    <a:pt x="78" y="2306"/>
                    <a:pt x="68" y="2263"/>
                  </a:cubicBezTo>
                  <a:cubicBezTo>
                    <a:pt x="62" y="2268"/>
                    <a:pt x="55" y="2273"/>
                    <a:pt x="49" y="2278"/>
                  </a:cubicBezTo>
                  <a:cubicBezTo>
                    <a:pt x="71" y="2246"/>
                    <a:pt x="0" y="2211"/>
                    <a:pt x="48" y="2153"/>
                  </a:cubicBezTo>
                  <a:cubicBezTo>
                    <a:pt x="71" y="2127"/>
                    <a:pt x="121" y="2069"/>
                    <a:pt x="129" y="2035"/>
                  </a:cubicBezTo>
                  <a:cubicBezTo>
                    <a:pt x="113" y="2053"/>
                    <a:pt x="57" y="1990"/>
                    <a:pt x="119" y="1967"/>
                  </a:cubicBezTo>
                  <a:cubicBezTo>
                    <a:pt x="146" y="1957"/>
                    <a:pt x="185" y="1918"/>
                    <a:pt x="201" y="1895"/>
                  </a:cubicBezTo>
                  <a:cubicBezTo>
                    <a:pt x="247" y="1904"/>
                    <a:pt x="247" y="1773"/>
                    <a:pt x="222" y="1773"/>
                  </a:cubicBezTo>
                  <a:cubicBezTo>
                    <a:pt x="205" y="1773"/>
                    <a:pt x="127" y="1669"/>
                    <a:pt x="100" y="1650"/>
                  </a:cubicBezTo>
                  <a:cubicBezTo>
                    <a:pt x="153" y="1687"/>
                    <a:pt x="163" y="1515"/>
                    <a:pt x="188" y="1497"/>
                  </a:cubicBezTo>
                  <a:cubicBezTo>
                    <a:pt x="215" y="1476"/>
                    <a:pt x="203" y="1437"/>
                    <a:pt x="232" y="1413"/>
                  </a:cubicBezTo>
                  <a:cubicBezTo>
                    <a:pt x="267" y="1383"/>
                    <a:pt x="302" y="1363"/>
                    <a:pt x="336" y="1330"/>
                  </a:cubicBezTo>
                  <a:cubicBezTo>
                    <a:pt x="416" y="1250"/>
                    <a:pt x="384" y="1173"/>
                    <a:pt x="396" y="1071"/>
                  </a:cubicBezTo>
                  <a:cubicBezTo>
                    <a:pt x="401" y="1019"/>
                    <a:pt x="447" y="1012"/>
                    <a:pt x="473" y="974"/>
                  </a:cubicBezTo>
                  <a:cubicBezTo>
                    <a:pt x="490" y="949"/>
                    <a:pt x="478" y="909"/>
                    <a:pt x="478" y="881"/>
                  </a:cubicBezTo>
                  <a:cubicBezTo>
                    <a:pt x="478" y="795"/>
                    <a:pt x="672" y="742"/>
                    <a:pt x="706" y="683"/>
                  </a:cubicBezTo>
                  <a:cubicBezTo>
                    <a:pt x="720" y="657"/>
                    <a:pt x="740" y="605"/>
                    <a:pt x="786" y="622"/>
                  </a:cubicBezTo>
                  <a:cubicBezTo>
                    <a:pt x="852" y="644"/>
                    <a:pt x="835" y="634"/>
                    <a:pt x="879" y="579"/>
                  </a:cubicBezTo>
                  <a:cubicBezTo>
                    <a:pt x="919" y="528"/>
                    <a:pt x="951" y="513"/>
                    <a:pt x="980" y="455"/>
                  </a:cubicBezTo>
                  <a:cubicBezTo>
                    <a:pt x="992" y="459"/>
                    <a:pt x="1075" y="583"/>
                    <a:pt x="1090" y="524"/>
                  </a:cubicBezTo>
                  <a:cubicBezTo>
                    <a:pt x="1091" y="525"/>
                    <a:pt x="1093" y="551"/>
                    <a:pt x="1108" y="537"/>
                  </a:cubicBezTo>
                  <a:cubicBezTo>
                    <a:pt x="1136" y="511"/>
                    <a:pt x="1155" y="383"/>
                    <a:pt x="1177" y="309"/>
                  </a:cubicBezTo>
                  <a:cubicBezTo>
                    <a:pt x="1186" y="315"/>
                    <a:pt x="1177" y="309"/>
                    <a:pt x="1177" y="309"/>
                  </a:cubicBezTo>
                  <a:lnTo>
                    <a:pt x="1177" y="309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1" name="Freeform 15">
              <a:extLst>
                <a:ext uri="{FF2B5EF4-FFF2-40B4-BE49-F238E27FC236}">
                  <a16:creationId xmlns:a16="http://schemas.microsoft.com/office/drawing/2014/main" id="{DE677E6D-D398-2310-DA12-91100CCE38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" y="697"/>
              <a:ext cx="969" cy="684"/>
            </a:xfrm>
            <a:custGeom>
              <a:avLst/>
              <a:gdLst>
                <a:gd name="T0" fmla="*/ 3809 w 4271"/>
                <a:gd name="T1" fmla="*/ 1321 h 3012"/>
                <a:gd name="T2" fmla="*/ 3535 w 4271"/>
                <a:gd name="T3" fmla="*/ 1394 h 3012"/>
                <a:gd name="T4" fmla="*/ 3507 w 4271"/>
                <a:gd name="T5" fmla="*/ 1037 h 3012"/>
                <a:gd name="T6" fmla="*/ 3273 w 4271"/>
                <a:gd name="T7" fmla="*/ 648 h 3012"/>
                <a:gd name="T8" fmla="*/ 3239 w 4271"/>
                <a:gd name="T9" fmla="*/ 267 h 3012"/>
                <a:gd name="T10" fmla="*/ 3001 w 4271"/>
                <a:gd name="T11" fmla="*/ 246 h 3012"/>
                <a:gd name="T12" fmla="*/ 2903 w 4271"/>
                <a:gd name="T13" fmla="*/ 197 h 3012"/>
                <a:gd name="T14" fmla="*/ 2644 w 4271"/>
                <a:gd name="T15" fmla="*/ 10 h 3012"/>
                <a:gd name="T16" fmla="*/ 2504 w 4271"/>
                <a:gd name="T17" fmla="*/ 7 h 3012"/>
                <a:gd name="T18" fmla="*/ 2401 w 4271"/>
                <a:gd name="T19" fmla="*/ 204 h 3012"/>
                <a:gd name="T20" fmla="*/ 2395 w 4271"/>
                <a:gd name="T21" fmla="*/ 473 h 3012"/>
                <a:gd name="T22" fmla="*/ 2334 w 4271"/>
                <a:gd name="T23" fmla="*/ 791 h 3012"/>
                <a:gd name="T24" fmla="*/ 1929 w 4271"/>
                <a:gd name="T25" fmla="*/ 692 h 3012"/>
                <a:gd name="T26" fmla="*/ 1621 w 4271"/>
                <a:gd name="T27" fmla="*/ 944 h 3012"/>
                <a:gd name="T28" fmla="*/ 1389 w 4271"/>
                <a:gd name="T29" fmla="*/ 914 h 3012"/>
                <a:gd name="T30" fmla="*/ 1080 w 4271"/>
                <a:gd name="T31" fmla="*/ 681 h 3012"/>
                <a:gd name="T32" fmla="*/ 851 w 4271"/>
                <a:gd name="T33" fmla="*/ 871 h 3012"/>
                <a:gd name="T34" fmla="*/ 631 w 4271"/>
                <a:gd name="T35" fmla="*/ 884 h 3012"/>
                <a:gd name="T36" fmla="*/ 451 w 4271"/>
                <a:gd name="T37" fmla="*/ 846 h 3012"/>
                <a:gd name="T38" fmla="*/ 440 w 4271"/>
                <a:gd name="T39" fmla="*/ 1063 h 3012"/>
                <a:gd name="T40" fmla="*/ 303 w 4271"/>
                <a:gd name="T41" fmla="*/ 1257 h 3012"/>
                <a:gd name="T42" fmla="*/ 134 w 4271"/>
                <a:gd name="T43" fmla="*/ 1369 h 3012"/>
                <a:gd name="T44" fmla="*/ 71 w 4271"/>
                <a:gd name="T45" fmla="*/ 1621 h 3012"/>
                <a:gd name="T46" fmla="*/ 224 w 4271"/>
                <a:gd name="T47" fmla="*/ 2265 h 3012"/>
                <a:gd name="T48" fmla="*/ 365 w 4271"/>
                <a:gd name="T49" fmla="*/ 2437 h 3012"/>
                <a:gd name="T50" fmla="*/ 512 w 4271"/>
                <a:gd name="T51" fmla="*/ 2468 h 3012"/>
                <a:gd name="T52" fmla="*/ 687 w 4271"/>
                <a:gd name="T53" fmla="*/ 2556 h 3012"/>
                <a:gd name="T54" fmla="*/ 742 w 4271"/>
                <a:gd name="T55" fmla="*/ 2686 h 3012"/>
                <a:gd name="T56" fmla="*/ 903 w 4271"/>
                <a:gd name="T57" fmla="*/ 2689 h 3012"/>
                <a:gd name="T58" fmla="*/ 1052 w 4271"/>
                <a:gd name="T59" fmla="*/ 2647 h 3012"/>
                <a:gd name="T60" fmla="*/ 1281 w 4271"/>
                <a:gd name="T61" fmla="*/ 2372 h 3012"/>
                <a:gd name="T62" fmla="*/ 1644 w 4271"/>
                <a:gd name="T63" fmla="*/ 2335 h 3012"/>
                <a:gd name="T64" fmla="*/ 1891 w 4271"/>
                <a:gd name="T65" fmla="*/ 2138 h 3012"/>
                <a:gd name="T66" fmla="*/ 1993 w 4271"/>
                <a:gd name="T67" fmla="*/ 2187 h 3012"/>
                <a:gd name="T68" fmla="*/ 2095 w 4271"/>
                <a:gd name="T69" fmla="*/ 2170 h 3012"/>
                <a:gd name="T70" fmla="*/ 2241 w 4271"/>
                <a:gd name="T71" fmla="*/ 2315 h 3012"/>
                <a:gd name="T72" fmla="*/ 2434 w 4271"/>
                <a:gd name="T73" fmla="*/ 2502 h 3012"/>
                <a:gd name="T74" fmla="*/ 2737 w 4271"/>
                <a:gd name="T75" fmla="*/ 2791 h 3012"/>
                <a:gd name="T76" fmla="*/ 2932 w 4271"/>
                <a:gd name="T77" fmla="*/ 2806 h 3012"/>
                <a:gd name="T78" fmla="*/ 3100 w 4271"/>
                <a:gd name="T79" fmla="*/ 2751 h 3012"/>
                <a:gd name="T80" fmla="*/ 3378 w 4271"/>
                <a:gd name="T81" fmla="*/ 2852 h 3012"/>
                <a:gd name="T82" fmla="*/ 3509 w 4271"/>
                <a:gd name="T83" fmla="*/ 2974 h 3012"/>
                <a:gd name="T84" fmla="*/ 3576 w 4271"/>
                <a:gd name="T85" fmla="*/ 2876 h 3012"/>
                <a:gd name="T86" fmla="*/ 3714 w 4271"/>
                <a:gd name="T87" fmla="*/ 2768 h 3012"/>
                <a:gd name="T88" fmla="*/ 3962 w 4271"/>
                <a:gd name="T89" fmla="*/ 2865 h 3012"/>
                <a:gd name="T90" fmla="*/ 4075 w 4271"/>
                <a:gd name="T91" fmla="*/ 2905 h 3012"/>
                <a:gd name="T92" fmla="*/ 4121 w 4271"/>
                <a:gd name="T93" fmla="*/ 2674 h 3012"/>
                <a:gd name="T94" fmla="*/ 4134 w 4271"/>
                <a:gd name="T95" fmla="*/ 2595 h 3012"/>
                <a:gd name="T96" fmla="*/ 4193 w 4271"/>
                <a:gd name="T97" fmla="*/ 2387 h 3012"/>
                <a:gd name="T98" fmla="*/ 4140 w 4271"/>
                <a:gd name="T99" fmla="*/ 1793 h 3012"/>
                <a:gd name="T100" fmla="*/ 4075 w 4271"/>
                <a:gd name="T101" fmla="*/ 1489 h 3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71" h="3012">
                  <a:moveTo>
                    <a:pt x="4075" y="1489"/>
                  </a:moveTo>
                  <a:cubicBezTo>
                    <a:pt x="4030" y="1493"/>
                    <a:pt x="4007" y="1411"/>
                    <a:pt x="3988" y="1419"/>
                  </a:cubicBezTo>
                  <a:cubicBezTo>
                    <a:pt x="3952" y="1433"/>
                    <a:pt x="3811" y="1358"/>
                    <a:pt x="3809" y="1321"/>
                  </a:cubicBezTo>
                  <a:cubicBezTo>
                    <a:pt x="3807" y="1280"/>
                    <a:pt x="3727" y="1294"/>
                    <a:pt x="3708" y="1314"/>
                  </a:cubicBezTo>
                  <a:cubicBezTo>
                    <a:pt x="3679" y="1342"/>
                    <a:pt x="3666" y="1397"/>
                    <a:pt x="3629" y="1424"/>
                  </a:cubicBezTo>
                  <a:cubicBezTo>
                    <a:pt x="3601" y="1445"/>
                    <a:pt x="3513" y="1455"/>
                    <a:pt x="3535" y="1394"/>
                  </a:cubicBezTo>
                  <a:cubicBezTo>
                    <a:pt x="3545" y="1367"/>
                    <a:pt x="3545" y="1331"/>
                    <a:pt x="3531" y="1306"/>
                  </a:cubicBezTo>
                  <a:cubicBezTo>
                    <a:pt x="3519" y="1285"/>
                    <a:pt x="3561" y="1270"/>
                    <a:pt x="3557" y="1239"/>
                  </a:cubicBezTo>
                  <a:cubicBezTo>
                    <a:pt x="3552" y="1209"/>
                    <a:pt x="3564" y="1037"/>
                    <a:pt x="3507" y="1037"/>
                  </a:cubicBezTo>
                  <a:cubicBezTo>
                    <a:pt x="3491" y="1037"/>
                    <a:pt x="3442" y="982"/>
                    <a:pt x="3440" y="983"/>
                  </a:cubicBezTo>
                  <a:cubicBezTo>
                    <a:pt x="3420" y="994"/>
                    <a:pt x="3377" y="965"/>
                    <a:pt x="3365" y="947"/>
                  </a:cubicBezTo>
                  <a:cubicBezTo>
                    <a:pt x="3305" y="858"/>
                    <a:pt x="3282" y="754"/>
                    <a:pt x="3273" y="648"/>
                  </a:cubicBezTo>
                  <a:cubicBezTo>
                    <a:pt x="3266" y="558"/>
                    <a:pt x="3422" y="487"/>
                    <a:pt x="3341" y="428"/>
                  </a:cubicBezTo>
                  <a:cubicBezTo>
                    <a:pt x="3296" y="395"/>
                    <a:pt x="3382" y="292"/>
                    <a:pt x="3258" y="307"/>
                  </a:cubicBezTo>
                  <a:cubicBezTo>
                    <a:pt x="3222" y="312"/>
                    <a:pt x="3239" y="280"/>
                    <a:pt x="3239" y="267"/>
                  </a:cubicBezTo>
                  <a:cubicBezTo>
                    <a:pt x="3239" y="245"/>
                    <a:pt x="3212" y="247"/>
                    <a:pt x="3243" y="220"/>
                  </a:cubicBezTo>
                  <a:cubicBezTo>
                    <a:pt x="3203" y="212"/>
                    <a:pt x="3127" y="213"/>
                    <a:pt x="3092" y="240"/>
                  </a:cubicBezTo>
                  <a:cubicBezTo>
                    <a:pt x="3046" y="276"/>
                    <a:pt x="3072" y="287"/>
                    <a:pt x="3001" y="246"/>
                  </a:cubicBezTo>
                  <a:cubicBezTo>
                    <a:pt x="3017" y="256"/>
                    <a:pt x="3022" y="82"/>
                    <a:pt x="3022" y="69"/>
                  </a:cubicBezTo>
                  <a:cubicBezTo>
                    <a:pt x="2965" y="39"/>
                    <a:pt x="2878" y="134"/>
                    <a:pt x="2878" y="187"/>
                  </a:cubicBezTo>
                  <a:cubicBezTo>
                    <a:pt x="2887" y="190"/>
                    <a:pt x="2895" y="193"/>
                    <a:pt x="2903" y="197"/>
                  </a:cubicBezTo>
                  <a:cubicBezTo>
                    <a:pt x="2820" y="197"/>
                    <a:pt x="2714" y="183"/>
                    <a:pt x="2802" y="94"/>
                  </a:cubicBezTo>
                  <a:cubicBezTo>
                    <a:pt x="2791" y="97"/>
                    <a:pt x="2708" y="48"/>
                    <a:pt x="2700" y="41"/>
                  </a:cubicBezTo>
                  <a:cubicBezTo>
                    <a:pt x="2700" y="38"/>
                    <a:pt x="2655" y="4"/>
                    <a:pt x="2644" y="10"/>
                  </a:cubicBezTo>
                  <a:cubicBezTo>
                    <a:pt x="2640" y="25"/>
                    <a:pt x="2636" y="41"/>
                    <a:pt x="2632" y="56"/>
                  </a:cubicBezTo>
                  <a:cubicBezTo>
                    <a:pt x="2617" y="71"/>
                    <a:pt x="2579" y="50"/>
                    <a:pt x="2563" y="49"/>
                  </a:cubicBezTo>
                  <a:cubicBezTo>
                    <a:pt x="2612" y="0"/>
                    <a:pt x="2510" y="7"/>
                    <a:pt x="2504" y="7"/>
                  </a:cubicBezTo>
                  <a:cubicBezTo>
                    <a:pt x="2458" y="7"/>
                    <a:pt x="2398" y="56"/>
                    <a:pt x="2370" y="81"/>
                  </a:cubicBezTo>
                  <a:cubicBezTo>
                    <a:pt x="2342" y="106"/>
                    <a:pt x="2320" y="129"/>
                    <a:pt x="2340" y="155"/>
                  </a:cubicBezTo>
                  <a:cubicBezTo>
                    <a:pt x="2357" y="176"/>
                    <a:pt x="2369" y="223"/>
                    <a:pt x="2401" y="204"/>
                  </a:cubicBezTo>
                  <a:cubicBezTo>
                    <a:pt x="2470" y="163"/>
                    <a:pt x="2468" y="221"/>
                    <a:pt x="2488" y="285"/>
                  </a:cubicBezTo>
                  <a:cubicBezTo>
                    <a:pt x="2483" y="256"/>
                    <a:pt x="2450" y="334"/>
                    <a:pt x="2450" y="334"/>
                  </a:cubicBezTo>
                  <a:cubicBezTo>
                    <a:pt x="2451" y="403"/>
                    <a:pt x="2430" y="420"/>
                    <a:pt x="2395" y="473"/>
                  </a:cubicBezTo>
                  <a:cubicBezTo>
                    <a:pt x="2372" y="509"/>
                    <a:pt x="2345" y="488"/>
                    <a:pt x="2361" y="544"/>
                  </a:cubicBezTo>
                  <a:cubicBezTo>
                    <a:pt x="2372" y="580"/>
                    <a:pt x="2361" y="592"/>
                    <a:pt x="2392" y="588"/>
                  </a:cubicBezTo>
                  <a:cubicBezTo>
                    <a:pt x="2311" y="579"/>
                    <a:pt x="2398" y="782"/>
                    <a:pt x="2334" y="791"/>
                  </a:cubicBezTo>
                  <a:cubicBezTo>
                    <a:pt x="2228" y="806"/>
                    <a:pt x="2117" y="781"/>
                    <a:pt x="2020" y="710"/>
                  </a:cubicBezTo>
                  <a:cubicBezTo>
                    <a:pt x="2018" y="726"/>
                    <a:pt x="2013" y="741"/>
                    <a:pt x="2005" y="755"/>
                  </a:cubicBezTo>
                  <a:cubicBezTo>
                    <a:pt x="1977" y="737"/>
                    <a:pt x="1966" y="698"/>
                    <a:pt x="1929" y="692"/>
                  </a:cubicBezTo>
                  <a:cubicBezTo>
                    <a:pt x="1895" y="686"/>
                    <a:pt x="1907" y="734"/>
                    <a:pt x="1874" y="727"/>
                  </a:cubicBezTo>
                  <a:cubicBezTo>
                    <a:pt x="1854" y="723"/>
                    <a:pt x="1771" y="689"/>
                    <a:pt x="1761" y="706"/>
                  </a:cubicBezTo>
                  <a:cubicBezTo>
                    <a:pt x="1742" y="740"/>
                    <a:pt x="1637" y="961"/>
                    <a:pt x="1621" y="944"/>
                  </a:cubicBezTo>
                  <a:cubicBezTo>
                    <a:pt x="1610" y="931"/>
                    <a:pt x="1580" y="942"/>
                    <a:pt x="1568" y="945"/>
                  </a:cubicBezTo>
                  <a:cubicBezTo>
                    <a:pt x="1522" y="954"/>
                    <a:pt x="1535" y="939"/>
                    <a:pt x="1497" y="917"/>
                  </a:cubicBezTo>
                  <a:cubicBezTo>
                    <a:pt x="1444" y="887"/>
                    <a:pt x="1438" y="931"/>
                    <a:pt x="1389" y="914"/>
                  </a:cubicBezTo>
                  <a:cubicBezTo>
                    <a:pt x="1351" y="900"/>
                    <a:pt x="1391" y="868"/>
                    <a:pt x="1374" y="834"/>
                  </a:cubicBezTo>
                  <a:cubicBezTo>
                    <a:pt x="1367" y="820"/>
                    <a:pt x="1297" y="793"/>
                    <a:pt x="1294" y="820"/>
                  </a:cubicBezTo>
                  <a:cubicBezTo>
                    <a:pt x="1232" y="752"/>
                    <a:pt x="1143" y="744"/>
                    <a:pt x="1080" y="681"/>
                  </a:cubicBezTo>
                  <a:cubicBezTo>
                    <a:pt x="1053" y="684"/>
                    <a:pt x="1042" y="736"/>
                    <a:pt x="1025" y="751"/>
                  </a:cubicBezTo>
                  <a:cubicBezTo>
                    <a:pt x="977" y="751"/>
                    <a:pt x="930" y="774"/>
                    <a:pt x="882" y="774"/>
                  </a:cubicBezTo>
                  <a:cubicBezTo>
                    <a:pt x="898" y="774"/>
                    <a:pt x="852" y="859"/>
                    <a:pt x="851" y="871"/>
                  </a:cubicBezTo>
                  <a:cubicBezTo>
                    <a:pt x="844" y="928"/>
                    <a:pt x="844" y="949"/>
                    <a:pt x="784" y="964"/>
                  </a:cubicBezTo>
                  <a:cubicBezTo>
                    <a:pt x="745" y="974"/>
                    <a:pt x="709" y="957"/>
                    <a:pt x="677" y="931"/>
                  </a:cubicBezTo>
                  <a:cubicBezTo>
                    <a:pt x="665" y="921"/>
                    <a:pt x="636" y="900"/>
                    <a:pt x="631" y="884"/>
                  </a:cubicBezTo>
                  <a:cubicBezTo>
                    <a:pt x="623" y="850"/>
                    <a:pt x="583" y="891"/>
                    <a:pt x="565" y="873"/>
                  </a:cubicBezTo>
                  <a:cubicBezTo>
                    <a:pt x="567" y="884"/>
                    <a:pt x="592" y="846"/>
                    <a:pt x="592" y="839"/>
                  </a:cubicBezTo>
                  <a:cubicBezTo>
                    <a:pt x="553" y="878"/>
                    <a:pt x="484" y="817"/>
                    <a:pt x="451" y="846"/>
                  </a:cubicBezTo>
                  <a:cubicBezTo>
                    <a:pt x="443" y="854"/>
                    <a:pt x="486" y="875"/>
                    <a:pt x="493" y="881"/>
                  </a:cubicBezTo>
                  <a:cubicBezTo>
                    <a:pt x="472" y="896"/>
                    <a:pt x="482" y="926"/>
                    <a:pt x="459" y="930"/>
                  </a:cubicBezTo>
                  <a:cubicBezTo>
                    <a:pt x="497" y="953"/>
                    <a:pt x="463" y="1023"/>
                    <a:pt x="440" y="1063"/>
                  </a:cubicBezTo>
                  <a:cubicBezTo>
                    <a:pt x="422" y="972"/>
                    <a:pt x="344" y="1145"/>
                    <a:pt x="336" y="1161"/>
                  </a:cubicBezTo>
                  <a:cubicBezTo>
                    <a:pt x="327" y="1176"/>
                    <a:pt x="305" y="1198"/>
                    <a:pt x="324" y="1212"/>
                  </a:cubicBezTo>
                  <a:cubicBezTo>
                    <a:pt x="374" y="1248"/>
                    <a:pt x="321" y="1240"/>
                    <a:pt x="303" y="1257"/>
                  </a:cubicBezTo>
                  <a:cubicBezTo>
                    <a:pt x="306" y="1253"/>
                    <a:pt x="297" y="1225"/>
                    <a:pt x="304" y="1221"/>
                  </a:cubicBezTo>
                  <a:cubicBezTo>
                    <a:pt x="270" y="1239"/>
                    <a:pt x="246" y="1284"/>
                    <a:pt x="207" y="1285"/>
                  </a:cubicBezTo>
                  <a:cubicBezTo>
                    <a:pt x="160" y="1287"/>
                    <a:pt x="135" y="1314"/>
                    <a:pt x="134" y="1369"/>
                  </a:cubicBezTo>
                  <a:cubicBezTo>
                    <a:pt x="131" y="1461"/>
                    <a:pt x="157" y="1434"/>
                    <a:pt x="85" y="1494"/>
                  </a:cubicBezTo>
                  <a:cubicBezTo>
                    <a:pt x="41" y="1531"/>
                    <a:pt x="7" y="1549"/>
                    <a:pt x="7" y="1610"/>
                  </a:cubicBezTo>
                  <a:cubicBezTo>
                    <a:pt x="0" y="1616"/>
                    <a:pt x="64" y="1620"/>
                    <a:pt x="71" y="1621"/>
                  </a:cubicBezTo>
                  <a:cubicBezTo>
                    <a:pt x="19" y="1700"/>
                    <a:pt x="69" y="1785"/>
                    <a:pt x="90" y="1845"/>
                  </a:cubicBezTo>
                  <a:cubicBezTo>
                    <a:pt x="107" y="1895"/>
                    <a:pt x="125" y="2016"/>
                    <a:pt x="158" y="2038"/>
                  </a:cubicBezTo>
                  <a:cubicBezTo>
                    <a:pt x="189" y="2057"/>
                    <a:pt x="197" y="2253"/>
                    <a:pt x="224" y="2265"/>
                  </a:cubicBezTo>
                  <a:cubicBezTo>
                    <a:pt x="247" y="2275"/>
                    <a:pt x="270" y="2309"/>
                    <a:pt x="235" y="2324"/>
                  </a:cubicBezTo>
                  <a:cubicBezTo>
                    <a:pt x="243" y="2330"/>
                    <a:pt x="333" y="2357"/>
                    <a:pt x="333" y="2354"/>
                  </a:cubicBezTo>
                  <a:cubicBezTo>
                    <a:pt x="355" y="2376"/>
                    <a:pt x="348" y="2412"/>
                    <a:pt x="365" y="2437"/>
                  </a:cubicBezTo>
                  <a:cubicBezTo>
                    <a:pt x="375" y="2452"/>
                    <a:pt x="377" y="2472"/>
                    <a:pt x="371" y="2487"/>
                  </a:cubicBezTo>
                  <a:cubicBezTo>
                    <a:pt x="371" y="2488"/>
                    <a:pt x="411" y="2547"/>
                    <a:pt x="417" y="2556"/>
                  </a:cubicBezTo>
                  <a:cubicBezTo>
                    <a:pt x="424" y="2535"/>
                    <a:pt x="463" y="2418"/>
                    <a:pt x="512" y="2468"/>
                  </a:cubicBezTo>
                  <a:cubicBezTo>
                    <a:pt x="478" y="2491"/>
                    <a:pt x="556" y="2572"/>
                    <a:pt x="576" y="2552"/>
                  </a:cubicBezTo>
                  <a:cubicBezTo>
                    <a:pt x="550" y="2552"/>
                    <a:pt x="691" y="2486"/>
                    <a:pt x="690" y="2487"/>
                  </a:cubicBezTo>
                  <a:cubicBezTo>
                    <a:pt x="688" y="2524"/>
                    <a:pt x="673" y="2522"/>
                    <a:pt x="687" y="2556"/>
                  </a:cubicBezTo>
                  <a:cubicBezTo>
                    <a:pt x="683" y="2546"/>
                    <a:pt x="670" y="2579"/>
                    <a:pt x="668" y="2578"/>
                  </a:cubicBezTo>
                  <a:cubicBezTo>
                    <a:pt x="661" y="2584"/>
                    <a:pt x="697" y="2685"/>
                    <a:pt x="702" y="2692"/>
                  </a:cubicBezTo>
                  <a:cubicBezTo>
                    <a:pt x="709" y="2661"/>
                    <a:pt x="728" y="2673"/>
                    <a:pt x="742" y="2686"/>
                  </a:cubicBezTo>
                  <a:cubicBezTo>
                    <a:pt x="786" y="2726"/>
                    <a:pt x="771" y="2679"/>
                    <a:pt x="808" y="2654"/>
                  </a:cubicBezTo>
                  <a:cubicBezTo>
                    <a:pt x="785" y="2680"/>
                    <a:pt x="848" y="2656"/>
                    <a:pt x="854" y="2653"/>
                  </a:cubicBezTo>
                  <a:cubicBezTo>
                    <a:pt x="862" y="2647"/>
                    <a:pt x="894" y="2683"/>
                    <a:pt x="903" y="2689"/>
                  </a:cubicBezTo>
                  <a:cubicBezTo>
                    <a:pt x="908" y="2684"/>
                    <a:pt x="903" y="2667"/>
                    <a:pt x="903" y="2659"/>
                  </a:cubicBezTo>
                  <a:cubicBezTo>
                    <a:pt x="903" y="2626"/>
                    <a:pt x="1033" y="2698"/>
                    <a:pt x="1044" y="2702"/>
                  </a:cubicBezTo>
                  <a:cubicBezTo>
                    <a:pt x="1042" y="2702"/>
                    <a:pt x="1052" y="2647"/>
                    <a:pt x="1052" y="2647"/>
                  </a:cubicBezTo>
                  <a:cubicBezTo>
                    <a:pt x="1060" y="2616"/>
                    <a:pt x="1148" y="2639"/>
                    <a:pt x="1155" y="2603"/>
                  </a:cubicBezTo>
                  <a:cubicBezTo>
                    <a:pt x="1191" y="2440"/>
                    <a:pt x="1250" y="2588"/>
                    <a:pt x="1288" y="2512"/>
                  </a:cubicBezTo>
                  <a:cubicBezTo>
                    <a:pt x="1315" y="2457"/>
                    <a:pt x="1285" y="2441"/>
                    <a:pt x="1281" y="2372"/>
                  </a:cubicBezTo>
                  <a:cubicBezTo>
                    <a:pt x="1275" y="2284"/>
                    <a:pt x="1529" y="2393"/>
                    <a:pt x="1541" y="2457"/>
                  </a:cubicBezTo>
                  <a:cubicBezTo>
                    <a:pt x="1563" y="2435"/>
                    <a:pt x="1597" y="2405"/>
                    <a:pt x="1626" y="2395"/>
                  </a:cubicBezTo>
                  <a:cubicBezTo>
                    <a:pt x="1668" y="2380"/>
                    <a:pt x="1651" y="2328"/>
                    <a:pt x="1644" y="2335"/>
                  </a:cubicBezTo>
                  <a:cubicBezTo>
                    <a:pt x="1559" y="2298"/>
                    <a:pt x="1776" y="2256"/>
                    <a:pt x="1784" y="2248"/>
                  </a:cubicBezTo>
                  <a:cubicBezTo>
                    <a:pt x="1803" y="2366"/>
                    <a:pt x="1876" y="2115"/>
                    <a:pt x="1820" y="2148"/>
                  </a:cubicBezTo>
                  <a:cubicBezTo>
                    <a:pt x="1827" y="2144"/>
                    <a:pt x="1888" y="2130"/>
                    <a:pt x="1891" y="2138"/>
                  </a:cubicBezTo>
                  <a:cubicBezTo>
                    <a:pt x="1898" y="2101"/>
                    <a:pt x="1863" y="2025"/>
                    <a:pt x="1944" y="2092"/>
                  </a:cubicBezTo>
                  <a:cubicBezTo>
                    <a:pt x="1932" y="2113"/>
                    <a:pt x="2004" y="2173"/>
                    <a:pt x="2018" y="2193"/>
                  </a:cubicBezTo>
                  <a:cubicBezTo>
                    <a:pt x="2009" y="2203"/>
                    <a:pt x="2000" y="2201"/>
                    <a:pt x="1993" y="2187"/>
                  </a:cubicBezTo>
                  <a:cubicBezTo>
                    <a:pt x="1993" y="2193"/>
                    <a:pt x="1989" y="2194"/>
                    <a:pt x="1982" y="2191"/>
                  </a:cubicBezTo>
                  <a:cubicBezTo>
                    <a:pt x="1997" y="2194"/>
                    <a:pt x="2038" y="2221"/>
                    <a:pt x="2048" y="2231"/>
                  </a:cubicBezTo>
                  <a:cubicBezTo>
                    <a:pt x="2043" y="2225"/>
                    <a:pt x="2085" y="2172"/>
                    <a:pt x="2095" y="2170"/>
                  </a:cubicBezTo>
                  <a:cubicBezTo>
                    <a:pt x="2111" y="2179"/>
                    <a:pt x="2112" y="2182"/>
                    <a:pt x="2096" y="2180"/>
                  </a:cubicBezTo>
                  <a:cubicBezTo>
                    <a:pt x="2110" y="2218"/>
                    <a:pt x="2166" y="2199"/>
                    <a:pt x="2183" y="2187"/>
                  </a:cubicBezTo>
                  <a:cubicBezTo>
                    <a:pt x="2203" y="2209"/>
                    <a:pt x="2212" y="2279"/>
                    <a:pt x="2241" y="2315"/>
                  </a:cubicBezTo>
                  <a:cubicBezTo>
                    <a:pt x="2276" y="2357"/>
                    <a:pt x="2265" y="2349"/>
                    <a:pt x="2274" y="2408"/>
                  </a:cubicBezTo>
                  <a:cubicBezTo>
                    <a:pt x="2369" y="2404"/>
                    <a:pt x="2382" y="2420"/>
                    <a:pt x="2453" y="2491"/>
                  </a:cubicBezTo>
                  <a:cubicBezTo>
                    <a:pt x="2447" y="2495"/>
                    <a:pt x="2440" y="2499"/>
                    <a:pt x="2434" y="2502"/>
                  </a:cubicBezTo>
                  <a:cubicBezTo>
                    <a:pt x="2452" y="2519"/>
                    <a:pt x="2463" y="2614"/>
                    <a:pt x="2514" y="2632"/>
                  </a:cubicBezTo>
                  <a:cubicBezTo>
                    <a:pt x="2540" y="2641"/>
                    <a:pt x="2616" y="2653"/>
                    <a:pt x="2616" y="2698"/>
                  </a:cubicBezTo>
                  <a:cubicBezTo>
                    <a:pt x="2616" y="2715"/>
                    <a:pt x="2722" y="2782"/>
                    <a:pt x="2737" y="2791"/>
                  </a:cubicBezTo>
                  <a:cubicBezTo>
                    <a:pt x="2772" y="2814"/>
                    <a:pt x="2821" y="2852"/>
                    <a:pt x="2865" y="2852"/>
                  </a:cubicBezTo>
                  <a:cubicBezTo>
                    <a:pt x="2886" y="2852"/>
                    <a:pt x="2951" y="2817"/>
                    <a:pt x="2901" y="2803"/>
                  </a:cubicBezTo>
                  <a:cubicBezTo>
                    <a:pt x="2911" y="2802"/>
                    <a:pt x="2922" y="2803"/>
                    <a:pt x="2932" y="2806"/>
                  </a:cubicBezTo>
                  <a:cubicBezTo>
                    <a:pt x="2947" y="2792"/>
                    <a:pt x="2942" y="2787"/>
                    <a:pt x="2963" y="2774"/>
                  </a:cubicBezTo>
                  <a:cubicBezTo>
                    <a:pt x="2965" y="2773"/>
                    <a:pt x="3001" y="2726"/>
                    <a:pt x="3011" y="2715"/>
                  </a:cubicBezTo>
                  <a:cubicBezTo>
                    <a:pt x="3036" y="2753"/>
                    <a:pt x="3071" y="2728"/>
                    <a:pt x="3100" y="2751"/>
                  </a:cubicBezTo>
                  <a:cubicBezTo>
                    <a:pt x="3109" y="2758"/>
                    <a:pt x="3171" y="2838"/>
                    <a:pt x="3167" y="2799"/>
                  </a:cubicBezTo>
                  <a:cubicBezTo>
                    <a:pt x="3250" y="2818"/>
                    <a:pt x="3240" y="2835"/>
                    <a:pt x="3299" y="2897"/>
                  </a:cubicBezTo>
                  <a:cubicBezTo>
                    <a:pt x="3357" y="2960"/>
                    <a:pt x="3332" y="2852"/>
                    <a:pt x="3378" y="2852"/>
                  </a:cubicBezTo>
                  <a:cubicBezTo>
                    <a:pt x="3359" y="2852"/>
                    <a:pt x="3457" y="2988"/>
                    <a:pt x="3365" y="2943"/>
                  </a:cubicBezTo>
                  <a:cubicBezTo>
                    <a:pt x="3371" y="2978"/>
                    <a:pt x="3404" y="3003"/>
                    <a:pt x="3430" y="3005"/>
                  </a:cubicBezTo>
                  <a:cubicBezTo>
                    <a:pt x="3438" y="3006"/>
                    <a:pt x="3575" y="3012"/>
                    <a:pt x="3509" y="2974"/>
                  </a:cubicBezTo>
                  <a:cubicBezTo>
                    <a:pt x="3535" y="2980"/>
                    <a:pt x="3541" y="2941"/>
                    <a:pt x="3560" y="2992"/>
                  </a:cubicBezTo>
                  <a:cubicBezTo>
                    <a:pt x="3573" y="2992"/>
                    <a:pt x="3625" y="2933"/>
                    <a:pt x="3623" y="2920"/>
                  </a:cubicBezTo>
                  <a:cubicBezTo>
                    <a:pt x="3619" y="2902"/>
                    <a:pt x="3582" y="2899"/>
                    <a:pt x="3576" y="2876"/>
                  </a:cubicBezTo>
                  <a:cubicBezTo>
                    <a:pt x="3573" y="2865"/>
                    <a:pt x="3586" y="2807"/>
                    <a:pt x="3589" y="2795"/>
                  </a:cubicBezTo>
                  <a:cubicBezTo>
                    <a:pt x="3592" y="2811"/>
                    <a:pt x="3715" y="2804"/>
                    <a:pt x="3680" y="2749"/>
                  </a:cubicBezTo>
                  <a:cubicBezTo>
                    <a:pt x="3689" y="2743"/>
                    <a:pt x="3708" y="2760"/>
                    <a:pt x="3714" y="2768"/>
                  </a:cubicBezTo>
                  <a:cubicBezTo>
                    <a:pt x="3737" y="2740"/>
                    <a:pt x="3717" y="2706"/>
                    <a:pt x="3733" y="2689"/>
                  </a:cubicBezTo>
                  <a:cubicBezTo>
                    <a:pt x="3804" y="2736"/>
                    <a:pt x="3795" y="2804"/>
                    <a:pt x="3864" y="2866"/>
                  </a:cubicBezTo>
                  <a:cubicBezTo>
                    <a:pt x="3912" y="2909"/>
                    <a:pt x="3917" y="2889"/>
                    <a:pt x="3962" y="2865"/>
                  </a:cubicBezTo>
                  <a:cubicBezTo>
                    <a:pt x="4016" y="2838"/>
                    <a:pt x="4021" y="2867"/>
                    <a:pt x="4048" y="2871"/>
                  </a:cubicBezTo>
                  <a:cubicBezTo>
                    <a:pt x="4053" y="2865"/>
                    <a:pt x="4059" y="2861"/>
                    <a:pt x="4067" y="2860"/>
                  </a:cubicBezTo>
                  <a:cubicBezTo>
                    <a:pt x="4058" y="2873"/>
                    <a:pt x="4056" y="2905"/>
                    <a:pt x="4075" y="2905"/>
                  </a:cubicBezTo>
                  <a:cubicBezTo>
                    <a:pt x="4084" y="2897"/>
                    <a:pt x="4069" y="2895"/>
                    <a:pt x="4071" y="2890"/>
                  </a:cubicBezTo>
                  <a:cubicBezTo>
                    <a:pt x="4065" y="2908"/>
                    <a:pt x="4213" y="2856"/>
                    <a:pt x="4235" y="2882"/>
                  </a:cubicBezTo>
                  <a:cubicBezTo>
                    <a:pt x="4271" y="2840"/>
                    <a:pt x="4147" y="2692"/>
                    <a:pt x="4121" y="2674"/>
                  </a:cubicBezTo>
                  <a:cubicBezTo>
                    <a:pt x="4133" y="2678"/>
                    <a:pt x="4146" y="2680"/>
                    <a:pt x="4159" y="2677"/>
                  </a:cubicBezTo>
                  <a:cubicBezTo>
                    <a:pt x="4140" y="2666"/>
                    <a:pt x="4127" y="2640"/>
                    <a:pt x="4109" y="2628"/>
                  </a:cubicBezTo>
                  <a:cubicBezTo>
                    <a:pt x="4124" y="2621"/>
                    <a:pt x="4132" y="2610"/>
                    <a:pt x="4134" y="2595"/>
                  </a:cubicBezTo>
                  <a:cubicBezTo>
                    <a:pt x="4135" y="2596"/>
                    <a:pt x="4068" y="2548"/>
                    <a:pt x="4067" y="2548"/>
                  </a:cubicBezTo>
                  <a:cubicBezTo>
                    <a:pt x="4071" y="2542"/>
                    <a:pt x="4138" y="2468"/>
                    <a:pt x="4119" y="2468"/>
                  </a:cubicBezTo>
                  <a:cubicBezTo>
                    <a:pt x="4103" y="2468"/>
                    <a:pt x="4193" y="2387"/>
                    <a:pt x="4193" y="2387"/>
                  </a:cubicBezTo>
                  <a:cubicBezTo>
                    <a:pt x="4193" y="2386"/>
                    <a:pt x="4152" y="2327"/>
                    <a:pt x="4146" y="2320"/>
                  </a:cubicBezTo>
                  <a:cubicBezTo>
                    <a:pt x="4096" y="2255"/>
                    <a:pt x="4083" y="2227"/>
                    <a:pt x="4159" y="2176"/>
                  </a:cubicBezTo>
                  <a:cubicBezTo>
                    <a:pt x="4066" y="2135"/>
                    <a:pt x="4101" y="1852"/>
                    <a:pt x="4140" y="1793"/>
                  </a:cubicBezTo>
                  <a:cubicBezTo>
                    <a:pt x="4156" y="1768"/>
                    <a:pt x="4174" y="1738"/>
                    <a:pt x="4177" y="1709"/>
                  </a:cubicBezTo>
                  <a:cubicBezTo>
                    <a:pt x="4180" y="1678"/>
                    <a:pt x="4135" y="1685"/>
                    <a:pt x="4118" y="1666"/>
                  </a:cubicBezTo>
                  <a:cubicBezTo>
                    <a:pt x="4078" y="1622"/>
                    <a:pt x="4075" y="1542"/>
                    <a:pt x="4075" y="1489"/>
                  </a:cubicBezTo>
                  <a:cubicBezTo>
                    <a:pt x="4042" y="1492"/>
                    <a:pt x="4075" y="1489"/>
                    <a:pt x="4075" y="1489"/>
                  </a:cubicBezTo>
                  <a:lnTo>
                    <a:pt x="4075" y="1489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2" name="Freeform 16">
              <a:extLst>
                <a:ext uri="{FF2B5EF4-FFF2-40B4-BE49-F238E27FC236}">
                  <a16:creationId xmlns:a16="http://schemas.microsoft.com/office/drawing/2014/main" id="{12B3AB86-EF76-6CE0-B563-F997BDC7E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5" y="1033"/>
              <a:ext cx="1108" cy="958"/>
            </a:xfrm>
            <a:custGeom>
              <a:avLst/>
              <a:gdLst>
                <a:gd name="T0" fmla="*/ 152 w 4883"/>
                <a:gd name="T1" fmla="*/ 1318 h 4224"/>
                <a:gd name="T2" fmla="*/ 175 w 4883"/>
                <a:gd name="T3" fmla="*/ 1464 h 4224"/>
                <a:gd name="T4" fmla="*/ 168 w 4883"/>
                <a:gd name="T5" fmla="*/ 1815 h 4224"/>
                <a:gd name="T6" fmla="*/ 64 w 4883"/>
                <a:gd name="T7" fmla="*/ 2102 h 4224"/>
                <a:gd name="T8" fmla="*/ 245 w 4883"/>
                <a:gd name="T9" fmla="*/ 2239 h 4224"/>
                <a:gd name="T10" fmla="*/ 300 w 4883"/>
                <a:gd name="T11" fmla="*/ 2412 h 4224"/>
                <a:gd name="T12" fmla="*/ 536 w 4883"/>
                <a:gd name="T13" fmla="*/ 2466 h 4224"/>
                <a:gd name="T14" fmla="*/ 858 w 4883"/>
                <a:gd name="T15" fmla="*/ 2642 h 4224"/>
                <a:gd name="T16" fmla="*/ 881 w 4883"/>
                <a:gd name="T17" fmla="*/ 2948 h 4224"/>
                <a:gd name="T18" fmla="*/ 790 w 4883"/>
                <a:gd name="T19" fmla="*/ 3138 h 4224"/>
                <a:gd name="T20" fmla="*/ 680 w 4883"/>
                <a:gd name="T21" fmla="*/ 3271 h 4224"/>
                <a:gd name="T22" fmla="*/ 948 w 4883"/>
                <a:gd name="T23" fmla="*/ 3388 h 4224"/>
                <a:gd name="T24" fmla="*/ 1155 w 4883"/>
                <a:gd name="T25" fmla="*/ 3517 h 4224"/>
                <a:gd name="T26" fmla="*/ 1337 w 4883"/>
                <a:gd name="T27" fmla="*/ 3385 h 4224"/>
                <a:gd name="T28" fmla="*/ 1413 w 4883"/>
                <a:gd name="T29" fmla="*/ 3358 h 4224"/>
                <a:gd name="T30" fmla="*/ 1689 w 4883"/>
                <a:gd name="T31" fmla="*/ 3449 h 4224"/>
                <a:gd name="T32" fmla="*/ 1941 w 4883"/>
                <a:gd name="T33" fmla="*/ 3472 h 4224"/>
                <a:gd name="T34" fmla="*/ 2222 w 4883"/>
                <a:gd name="T35" fmla="*/ 3366 h 4224"/>
                <a:gd name="T36" fmla="*/ 2546 w 4883"/>
                <a:gd name="T37" fmla="*/ 3408 h 4224"/>
                <a:gd name="T38" fmla="*/ 2921 w 4883"/>
                <a:gd name="T39" fmla="*/ 3540 h 4224"/>
                <a:gd name="T40" fmla="*/ 3229 w 4883"/>
                <a:gd name="T41" fmla="*/ 3901 h 4224"/>
                <a:gd name="T42" fmla="*/ 3656 w 4883"/>
                <a:gd name="T43" fmla="*/ 4114 h 4224"/>
                <a:gd name="T44" fmla="*/ 3783 w 4883"/>
                <a:gd name="T45" fmla="*/ 4144 h 4224"/>
                <a:gd name="T46" fmla="*/ 3920 w 4883"/>
                <a:gd name="T47" fmla="*/ 4099 h 4224"/>
                <a:gd name="T48" fmla="*/ 4230 w 4883"/>
                <a:gd name="T49" fmla="*/ 3848 h 4224"/>
                <a:gd name="T50" fmla="*/ 4349 w 4883"/>
                <a:gd name="T51" fmla="*/ 3779 h 4224"/>
                <a:gd name="T52" fmla="*/ 4858 w 4883"/>
                <a:gd name="T53" fmla="*/ 3780 h 4224"/>
                <a:gd name="T54" fmla="*/ 4802 w 4883"/>
                <a:gd name="T55" fmla="*/ 3328 h 4224"/>
                <a:gd name="T56" fmla="*/ 4636 w 4883"/>
                <a:gd name="T57" fmla="*/ 3119 h 4224"/>
                <a:gd name="T58" fmla="*/ 4256 w 4883"/>
                <a:gd name="T59" fmla="*/ 2627 h 4224"/>
                <a:gd name="T60" fmla="*/ 3939 w 4883"/>
                <a:gd name="T61" fmla="*/ 2370 h 4224"/>
                <a:gd name="T62" fmla="*/ 3774 w 4883"/>
                <a:gd name="T63" fmla="*/ 2195 h 4224"/>
                <a:gd name="T64" fmla="*/ 3845 w 4883"/>
                <a:gd name="T65" fmla="*/ 2003 h 4224"/>
                <a:gd name="T66" fmla="*/ 4015 w 4883"/>
                <a:gd name="T67" fmla="*/ 1896 h 4224"/>
                <a:gd name="T68" fmla="*/ 4222 w 4883"/>
                <a:gd name="T69" fmla="*/ 1782 h 4224"/>
                <a:gd name="T70" fmla="*/ 4435 w 4883"/>
                <a:gd name="T71" fmla="*/ 1593 h 4224"/>
                <a:gd name="T72" fmla="*/ 4509 w 4883"/>
                <a:gd name="T73" fmla="*/ 1195 h 4224"/>
                <a:gd name="T74" fmla="*/ 4341 w 4883"/>
                <a:gd name="T75" fmla="*/ 938 h 4224"/>
                <a:gd name="T76" fmla="*/ 3789 w 4883"/>
                <a:gd name="T77" fmla="*/ 1041 h 4224"/>
                <a:gd name="T78" fmla="*/ 3373 w 4883"/>
                <a:gd name="T79" fmla="*/ 1083 h 4224"/>
                <a:gd name="T80" fmla="*/ 3185 w 4883"/>
                <a:gd name="T81" fmla="*/ 739 h 4224"/>
                <a:gd name="T82" fmla="*/ 2731 w 4883"/>
                <a:gd name="T83" fmla="*/ 524 h 4224"/>
                <a:gd name="T84" fmla="*/ 2343 w 4883"/>
                <a:gd name="T85" fmla="*/ 305 h 4224"/>
                <a:gd name="T86" fmla="*/ 1720 w 4883"/>
                <a:gd name="T87" fmla="*/ 8 h 4224"/>
                <a:gd name="T88" fmla="*/ 1804 w 4883"/>
                <a:gd name="T89" fmla="*/ 695 h 4224"/>
                <a:gd name="T90" fmla="*/ 1733 w 4883"/>
                <a:gd name="T91" fmla="*/ 1044 h 4224"/>
                <a:gd name="T92" fmla="*/ 1766 w 4883"/>
                <a:gd name="T93" fmla="*/ 1193 h 4224"/>
                <a:gd name="T94" fmla="*/ 1713 w 4883"/>
                <a:gd name="T95" fmla="*/ 1379 h 4224"/>
                <a:gd name="T96" fmla="*/ 1379 w 4883"/>
                <a:gd name="T97" fmla="*/ 1208 h 4224"/>
                <a:gd name="T98" fmla="*/ 1257 w 4883"/>
                <a:gd name="T99" fmla="*/ 1429 h 4224"/>
                <a:gd name="T100" fmla="*/ 1010 w 4883"/>
                <a:gd name="T101" fmla="*/ 1462 h 4224"/>
                <a:gd name="T102" fmla="*/ 745 w 4883"/>
                <a:gd name="T103" fmla="*/ 1270 h 4224"/>
                <a:gd name="T104" fmla="*/ 547 w 4883"/>
                <a:gd name="T105" fmla="*/ 1322 h 4224"/>
                <a:gd name="T106" fmla="*/ 252 w 4883"/>
                <a:gd name="T107" fmla="*/ 1202 h 4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883" h="4224">
                  <a:moveTo>
                    <a:pt x="252" y="1202"/>
                  </a:moveTo>
                  <a:cubicBezTo>
                    <a:pt x="266" y="1201"/>
                    <a:pt x="209" y="1214"/>
                    <a:pt x="216" y="1208"/>
                  </a:cubicBezTo>
                  <a:cubicBezTo>
                    <a:pt x="219" y="1206"/>
                    <a:pt x="224" y="1235"/>
                    <a:pt x="224" y="1240"/>
                  </a:cubicBezTo>
                  <a:cubicBezTo>
                    <a:pt x="224" y="1239"/>
                    <a:pt x="60" y="1273"/>
                    <a:pt x="152" y="1318"/>
                  </a:cubicBezTo>
                  <a:cubicBezTo>
                    <a:pt x="157" y="1320"/>
                    <a:pt x="174" y="1352"/>
                    <a:pt x="175" y="1352"/>
                  </a:cubicBezTo>
                  <a:cubicBezTo>
                    <a:pt x="196" y="1384"/>
                    <a:pt x="180" y="1386"/>
                    <a:pt x="163" y="1409"/>
                  </a:cubicBezTo>
                  <a:cubicBezTo>
                    <a:pt x="156" y="1419"/>
                    <a:pt x="213" y="1437"/>
                    <a:pt x="213" y="1449"/>
                  </a:cubicBezTo>
                  <a:cubicBezTo>
                    <a:pt x="213" y="1474"/>
                    <a:pt x="175" y="1462"/>
                    <a:pt x="175" y="1464"/>
                  </a:cubicBezTo>
                  <a:cubicBezTo>
                    <a:pt x="175" y="1482"/>
                    <a:pt x="149" y="1575"/>
                    <a:pt x="160" y="1592"/>
                  </a:cubicBezTo>
                  <a:cubicBezTo>
                    <a:pt x="178" y="1555"/>
                    <a:pt x="247" y="1686"/>
                    <a:pt x="209" y="1698"/>
                  </a:cubicBezTo>
                  <a:cubicBezTo>
                    <a:pt x="219" y="1702"/>
                    <a:pt x="229" y="1705"/>
                    <a:pt x="239" y="1706"/>
                  </a:cubicBezTo>
                  <a:cubicBezTo>
                    <a:pt x="202" y="1736"/>
                    <a:pt x="230" y="1800"/>
                    <a:pt x="168" y="1815"/>
                  </a:cubicBezTo>
                  <a:cubicBezTo>
                    <a:pt x="125" y="1825"/>
                    <a:pt x="127" y="1869"/>
                    <a:pt x="152" y="1907"/>
                  </a:cubicBezTo>
                  <a:cubicBezTo>
                    <a:pt x="79" y="1907"/>
                    <a:pt x="79" y="1905"/>
                    <a:pt x="7" y="1952"/>
                  </a:cubicBezTo>
                  <a:cubicBezTo>
                    <a:pt x="0" y="1952"/>
                    <a:pt x="92" y="2034"/>
                    <a:pt x="91" y="2030"/>
                  </a:cubicBezTo>
                  <a:cubicBezTo>
                    <a:pt x="95" y="2046"/>
                    <a:pt x="34" y="2051"/>
                    <a:pt x="64" y="2102"/>
                  </a:cubicBezTo>
                  <a:cubicBezTo>
                    <a:pt x="83" y="2134"/>
                    <a:pt x="116" y="2138"/>
                    <a:pt x="140" y="2163"/>
                  </a:cubicBezTo>
                  <a:cubicBezTo>
                    <a:pt x="171" y="2194"/>
                    <a:pt x="179" y="2121"/>
                    <a:pt x="224" y="2165"/>
                  </a:cubicBezTo>
                  <a:cubicBezTo>
                    <a:pt x="236" y="2153"/>
                    <a:pt x="261" y="2183"/>
                    <a:pt x="270" y="2192"/>
                  </a:cubicBezTo>
                  <a:cubicBezTo>
                    <a:pt x="264" y="2200"/>
                    <a:pt x="217" y="2215"/>
                    <a:pt x="245" y="2239"/>
                  </a:cubicBezTo>
                  <a:cubicBezTo>
                    <a:pt x="259" y="2239"/>
                    <a:pt x="271" y="2233"/>
                    <a:pt x="281" y="2222"/>
                  </a:cubicBezTo>
                  <a:cubicBezTo>
                    <a:pt x="287" y="2231"/>
                    <a:pt x="353" y="2318"/>
                    <a:pt x="347" y="2323"/>
                  </a:cubicBezTo>
                  <a:cubicBezTo>
                    <a:pt x="342" y="2328"/>
                    <a:pt x="317" y="2324"/>
                    <a:pt x="308" y="2331"/>
                  </a:cubicBezTo>
                  <a:cubicBezTo>
                    <a:pt x="284" y="2353"/>
                    <a:pt x="328" y="2384"/>
                    <a:pt x="300" y="2412"/>
                  </a:cubicBezTo>
                  <a:cubicBezTo>
                    <a:pt x="324" y="2426"/>
                    <a:pt x="388" y="2485"/>
                    <a:pt x="394" y="2485"/>
                  </a:cubicBezTo>
                  <a:cubicBezTo>
                    <a:pt x="427" y="2485"/>
                    <a:pt x="393" y="2463"/>
                    <a:pt x="402" y="2476"/>
                  </a:cubicBezTo>
                  <a:cubicBezTo>
                    <a:pt x="402" y="2475"/>
                    <a:pt x="547" y="2426"/>
                    <a:pt x="520" y="2484"/>
                  </a:cubicBezTo>
                  <a:cubicBezTo>
                    <a:pt x="525" y="2478"/>
                    <a:pt x="531" y="2472"/>
                    <a:pt x="536" y="2466"/>
                  </a:cubicBezTo>
                  <a:cubicBezTo>
                    <a:pt x="567" y="2452"/>
                    <a:pt x="657" y="2605"/>
                    <a:pt x="676" y="2484"/>
                  </a:cubicBezTo>
                  <a:cubicBezTo>
                    <a:pt x="705" y="2506"/>
                    <a:pt x="772" y="2480"/>
                    <a:pt x="790" y="2458"/>
                  </a:cubicBezTo>
                  <a:cubicBezTo>
                    <a:pt x="767" y="2479"/>
                    <a:pt x="867" y="2547"/>
                    <a:pt x="862" y="2577"/>
                  </a:cubicBezTo>
                  <a:cubicBezTo>
                    <a:pt x="860" y="2593"/>
                    <a:pt x="853" y="2626"/>
                    <a:pt x="858" y="2642"/>
                  </a:cubicBezTo>
                  <a:cubicBezTo>
                    <a:pt x="881" y="2715"/>
                    <a:pt x="862" y="2707"/>
                    <a:pt x="809" y="2743"/>
                  </a:cubicBezTo>
                  <a:cubicBezTo>
                    <a:pt x="837" y="2749"/>
                    <a:pt x="830" y="2792"/>
                    <a:pt x="827" y="2811"/>
                  </a:cubicBezTo>
                  <a:cubicBezTo>
                    <a:pt x="819" y="2857"/>
                    <a:pt x="815" y="2832"/>
                    <a:pt x="832" y="2868"/>
                  </a:cubicBezTo>
                  <a:cubicBezTo>
                    <a:pt x="838" y="2865"/>
                    <a:pt x="883" y="2950"/>
                    <a:pt x="881" y="2948"/>
                  </a:cubicBezTo>
                  <a:cubicBezTo>
                    <a:pt x="882" y="2948"/>
                    <a:pt x="873" y="2967"/>
                    <a:pt x="862" y="2974"/>
                  </a:cubicBezTo>
                  <a:cubicBezTo>
                    <a:pt x="870" y="2982"/>
                    <a:pt x="891" y="2965"/>
                    <a:pt x="904" y="2967"/>
                  </a:cubicBezTo>
                  <a:cubicBezTo>
                    <a:pt x="896" y="2973"/>
                    <a:pt x="890" y="2982"/>
                    <a:pt x="881" y="2986"/>
                  </a:cubicBezTo>
                  <a:cubicBezTo>
                    <a:pt x="883" y="2986"/>
                    <a:pt x="830" y="3126"/>
                    <a:pt x="790" y="3138"/>
                  </a:cubicBezTo>
                  <a:cubicBezTo>
                    <a:pt x="807" y="3133"/>
                    <a:pt x="717" y="3159"/>
                    <a:pt x="756" y="3168"/>
                  </a:cubicBezTo>
                  <a:cubicBezTo>
                    <a:pt x="757" y="3167"/>
                    <a:pt x="719" y="3165"/>
                    <a:pt x="719" y="3165"/>
                  </a:cubicBezTo>
                  <a:cubicBezTo>
                    <a:pt x="706" y="3178"/>
                    <a:pt x="779" y="3205"/>
                    <a:pt x="779" y="3216"/>
                  </a:cubicBezTo>
                  <a:cubicBezTo>
                    <a:pt x="779" y="3268"/>
                    <a:pt x="704" y="3244"/>
                    <a:pt x="680" y="3271"/>
                  </a:cubicBezTo>
                  <a:cubicBezTo>
                    <a:pt x="725" y="3221"/>
                    <a:pt x="851" y="3358"/>
                    <a:pt x="859" y="3353"/>
                  </a:cubicBezTo>
                  <a:cubicBezTo>
                    <a:pt x="878" y="3341"/>
                    <a:pt x="860" y="3330"/>
                    <a:pt x="864" y="3322"/>
                  </a:cubicBezTo>
                  <a:cubicBezTo>
                    <a:pt x="865" y="3319"/>
                    <a:pt x="901" y="3344"/>
                    <a:pt x="897" y="3324"/>
                  </a:cubicBezTo>
                  <a:cubicBezTo>
                    <a:pt x="900" y="3325"/>
                    <a:pt x="918" y="3373"/>
                    <a:pt x="948" y="3388"/>
                  </a:cubicBezTo>
                  <a:cubicBezTo>
                    <a:pt x="1050" y="3440"/>
                    <a:pt x="953" y="3420"/>
                    <a:pt x="953" y="3472"/>
                  </a:cubicBezTo>
                  <a:cubicBezTo>
                    <a:pt x="960" y="3463"/>
                    <a:pt x="963" y="3468"/>
                    <a:pt x="962" y="3485"/>
                  </a:cubicBezTo>
                  <a:cubicBezTo>
                    <a:pt x="969" y="3517"/>
                    <a:pt x="1025" y="3605"/>
                    <a:pt x="1067" y="3565"/>
                  </a:cubicBezTo>
                  <a:cubicBezTo>
                    <a:pt x="1096" y="3537"/>
                    <a:pt x="1127" y="3540"/>
                    <a:pt x="1155" y="3517"/>
                  </a:cubicBezTo>
                  <a:cubicBezTo>
                    <a:pt x="1147" y="3512"/>
                    <a:pt x="1140" y="3512"/>
                    <a:pt x="1132" y="3517"/>
                  </a:cubicBezTo>
                  <a:cubicBezTo>
                    <a:pt x="1138" y="3479"/>
                    <a:pt x="1178" y="3501"/>
                    <a:pt x="1200" y="3506"/>
                  </a:cubicBezTo>
                  <a:cubicBezTo>
                    <a:pt x="1207" y="3512"/>
                    <a:pt x="1211" y="3456"/>
                    <a:pt x="1249" y="3494"/>
                  </a:cubicBezTo>
                  <a:cubicBezTo>
                    <a:pt x="1219" y="3464"/>
                    <a:pt x="1279" y="3346"/>
                    <a:pt x="1337" y="3385"/>
                  </a:cubicBezTo>
                  <a:cubicBezTo>
                    <a:pt x="1345" y="3391"/>
                    <a:pt x="1355" y="3419"/>
                    <a:pt x="1372" y="3404"/>
                  </a:cubicBezTo>
                  <a:cubicBezTo>
                    <a:pt x="1378" y="3399"/>
                    <a:pt x="1399" y="3384"/>
                    <a:pt x="1398" y="3369"/>
                  </a:cubicBezTo>
                  <a:cubicBezTo>
                    <a:pt x="1400" y="3370"/>
                    <a:pt x="1430" y="3385"/>
                    <a:pt x="1431" y="3385"/>
                  </a:cubicBezTo>
                  <a:cubicBezTo>
                    <a:pt x="1437" y="3383"/>
                    <a:pt x="1413" y="3358"/>
                    <a:pt x="1413" y="3358"/>
                  </a:cubicBezTo>
                  <a:cubicBezTo>
                    <a:pt x="1506" y="3358"/>
                    <a:pt x="1439" y="3441"/>
                    <a:pt x="1529" y="3441"/>
                  </a:cubicBezTo>
                  <a:cubicBezTo>
                    <a:pt x="1524" y="3441"/>
                    <a:pt x="1510" y="3412"/>
                    <a:pt x="1516" y="3410"/>
                  </a:cubicBezTo>
                  <a:cubicBezTo>
                    <a:pt x="1519" y="3409"/>
                    <a:pt x="1626" y="3429"/>
                    <a:pt x="1625" y="3428"/>
                  </a:cubicBezTo>
                  <a:cubicBezTo>
                    <a:pt x="1614" y="3417"/>
                    <a:pt x="1674" y="3483"/>
                    <a:pt x="1689" y="3449"/>
                  </a:cubicBezTo>
                  <a:cubicBezTo>
                    <a:pt x="1703" y="3419"/>
                    <a:pt x="1749" y="3466"/>
                    <a:pt x="1773" y="3491"/>
                  </a:cubicBezTo>
                  <a:cubicBezTo>
                    <a:pt x="1822" y="3540"/>
                    <a:pt x="1845" y="3453"/>
                    <a:pt x="1899" y="3453"/>
                  </a:cubicBezTo>
                  <a:cubicBezTo>
                    <a:pt x="1887" y="3468"/>
                    <a:pt x="1910" y="3457"/>
                    <a:pt x="1899" y="3468"/>
                  </a:cubicBezTo>
                  <a:cubicBezTo>
                    <a:pt x="1891" y="3461"/>
                    <a:pt x="1952" y="3461"/>
                    <a:pt x="1941" y="3472"/>
                  </a:cubicBezTo>
                  <a:cubicBezTo>
                    <a:pt x="1979" y="3464"/>
                    <a:pt x="2014" y="3441"/>
                    <a:pt x="2025" y="3388"/>
                  </a:cubicBezTo>
                  <a:cubicBezTo>
                    <a:pt x="2016" y="3381"/>
                    <a:pt x="2009" y="3382"/>
                    <a:pt x="2004" y="3390"/>
                  </a:cubicBezTo>
                  <a:cubicBezTo>
                    <a:pt x="2008" y="3323"/>
                    <a:pt x="2205" y="3256"/>
                    <a:pt x="2237" y="3339"/>
                  </a:cubicBezTo>
                  <a:cubicBezTo>
                    <a:pt x="2223" y="3386"/>
                    <a:pt x="2238" y="3358"/>
                    <a:pt x="2222" y="3366"/>
                  </a:cubicBezTo>
                  <a:cubicBezTo>
                    <a:pt x="2273" y="3403"/>
                    <a:pt x="2204" y="3451"/>
                    <a:pt x="2247" y="3497"/>
                  </a:cubicBezTo>
                  <a:cubicBezTo>
                    <a:pt x="2294" y="3545"/>
                    <a:pt x="2314" y="3538"/>
                    <a:pt x="2365" y="3495"/>
                  </a:cubicBezTo>
                  <a:cubicBezTo>
                    <a:pt x="2392" y="3471"/>
                    <a:pt x="2429" y="3472"/>
                    <a:pt x="2463" y="3476"/>
                  </a:cubicBezTo>
                  <a:cubicBezTo>
                    <a:pt x="2541" y="3487"/>
                    <a:pt x="2490" y="3446"/>
                    <a:pt x="2546" y="3408"/>
                  </a:cubicBezTo>
                  <a:cubicBezTo>
                    <a:pt x="2622" y="3357"/>
                    <a:pt x="2671" y="3444"/>
                    <a:pt x="2725" y="3423"/>
                  </a:cubicBezTo>
                  <a:cubicBezTo>
                    <a:pt x="2746" y="3423"/>
                    <a:pt x="2779" y="3468"/>
                    <a:pt x="2824" y="3468"/>
                  </a:cubicBezTo>
                  <a:cubicBezTo>
                    <a:pt x="2847" y="3468"/>
                    <a:pt x="2868" y="3465"/>
                    <a:pt x="2864" y="3495"/>
                  </a:cubicBezTo>
                  <a:cubicBezTo>
                    <a:pt x="2856" y="3553"/>
                    <a:pt x="2888" y="3517"/>
                    <a:pt x="2921" y="3540"/>
                  </a:cubicBezTo>
                  <a:cubicBezTo>
                    <a:pt x="2871" y="3580"/>
                    <a:pt x="2942" y="3672"/>
                    <a:pt x="2899" y="3713"/>
                  </a:cubicBezTo>
                  <a:cubicBezTo>
                    <a:pt x="2915" y="3698"/>
                    <a:pt x="2999" y="3729"/>
                    <a:pt x="3024" y="3730"/>
                  </a:cubicBezTo>
                  <a:cubicBezTo>
                    <a:pt x="3084" y="3732"/>
                    <a:pt x="3091" y="3737"/>
                    <a:pt x="3093" y="3803"/>
                  </a:cubicBezTo>
                  <a:cubicBezTo>
                    <a:pt x="3096" y="3866"/>
                    <a:pt x="3152" y="3936"/>
                    <a:pt x="3229" y="3901"/>
                  </a:cubicBezTo>
                  <a:cubicBezTo>
                    <a:pt x="3248" y="3921"/>
                    <a:pt x="3309" y="4010"/>
                    <a:pt x="3316" y="4028"/>
                  </a:cubicBezTo>
                  <a:cubicBezTo>
                    <a:pt x="3311" y="4015"/>
                    <a:pt x="3493" y="4104"/>
                    <a:pt x="3472" y="4125"/>
                  </a:cubicBezTo>
                  <a:cubicBezTo>
                    <a:pt x="3491" y="4192"/>
                    <a:pt x="3594" y="4167"/>
                    <a:pt x="3641" y="4150"/>
                  </a:cubicBezTo>
                  <a:cubicBezTo>
                    <a:pt x="3653" y="4145"/>
                    <a:pt x="3653" y="4125"/>
                    <a:pt x="3656" y="4114"/>
                  </a:cubicBezTo>
                  <a:cubicBezTo>
                    <a:pt x="3659" y="4103"/>
                    <a:pt x="3704" y="4122"/>
                    <a:pt x="3677" y="4133"/>
                  </a:cubicBezTo>
                  <a:cubicBezTo>
                    <a:pt x="3667" y="4123"/>
                    <a:pt x="3648" y="4172"/>
                    <a:pt x="3670" y="4177"/>
                  </a:cubicBezTo>
                  <a:cubicBezTo>
                    <a:pt x="3689" y="4181"/>
                    <a:pt x="3716" y="4174"/>
                    <a:pt x="3735" y="4170"/>
                  </a:cubicBezTo>
                  <a:cubicBezTo>
                    <a:pt x="3745" y="4169"/>
                    <a:pt x="3816" y="4160"/>
                    <a:pt x="3783" y="4144"/>
                  </a:cubicBezTo>
                  <a:cubicBezTo>
                    <a:pt x="3796" y="4143"/>
                    <a:pt x="3856" y="4175"/>
                    <a:pt x="3844" y="4175"/>
                  </a:cubicBezTo>
                  <a:cubicBezTo>
                    <a:pt x="3876" y="4195"/>
                    <a:pt x="3916" y="4198"/>
                    <a:pt x="3954" y="4224"/>
                  </a:cubicBezTo>
                  <a:cubicBezTo>
                    <a:pt x="3954" y="4206"/>
                    <a:pt x="3926" y="4099"/>
                    <a:pt x="3899" y="4099"/>
                  </a:cubicBezTo>
                  <a:cubicBezTo>
                    <a:pt x="3906" y="4105"/>
                    <a:pt x="3913" y="4105"/>
                    <a:pt x="3920" y="4099"/>
                  </a:cubicBezTo>
                  <a:cubicBezTo>
                    <a:pt x="3861" y="4035"/>
                    <a:pt x="3990" y="4079"/>
                    <a:pt x="3973" y="4083"/>
                  </a:cubicBezTo>
                  <a:cubicBezTo>
                    <a:pt x="3999" y="4051"/>
                    <a:pt x="4017" y="4054"/>
                    <a:pt x="4060" y="4034"/>
                  </a:cubicBezTo>
                  <a:cubicBezTo>
                    <a:pt x="3980" y="3942"/>
                    <a:pt x="4029" y="3933"/>
                    <a:pt x="4134" y="3904"/>
                  </a:cubicBezTo>
                  <a:cubicBezTo>
                    <a:pt x="4184" y="3889"/>
                    <a:pt x="4180" y="3826"/>
                    <a:pt x="4230" y="3848"/>
                  </a:cubicBezTo>
                  <a:cubicBezTo>
                    <a:pt x="4278" y="3869"/>
                    <a:pt x="4253" y="3839"/>
                    <a:pt x="4273" y="3825"/>
                  </a:cubicBezTo>
                  <a:cubicBezTo>
                    <a:pt x="4291" y="3837"/>
                    <a:pt x="4321" y="3848"/>
                    <a:pt x="4338" y="3829"/>
                  </a:cubicBezTo>
                  <a:cubicBezTo>
                    <a:pt x="4329" y="3821"/>
                    <a:pt x="4320" y="3813"/>
                    <a:pt x="4311" y="3806"/>
                  </a:cubicBezTo>
                  <a:cubicBezTo>
                    <a:pt x="4302" y="3842"/>
                    <a:pt x="4369" y="3761"/>
                    <a:pt x="4349" y="3779"/>
                  </a:cubicBezTo>
                  <a:cubicBezTo>
                    <a:pt x="4335" y="3793"/>
                    <a:pt x="4399" y="3801"/>
                    <a:pt x="4406" y="3798"/>
                  </a:cubicBezTo>
                  <a:cubicBezTo>
                    <a:pt x="4425" y="3793"/>
                    <a:pt x="4492" y="3760"/>
                    <a:pt x="4497" y="3741"/>
                  </a:cubicBezTo>
                  <a:cubicBezTo>
                    <a:pt x="4508" y="3706"/>
                    <a:pt x="4525" y="3572"/>
                    <a:pt x="4585" y="3617"/>
                  </a:cubicBezTo>
                  <a:cubicBezTo>
                    <a:pt x="4664" y="3677"/>
                    <a:pt x="4749" y="3816"/>
                    <a:pt x="4858" y="3780"/>
                  </a:cubicBezTo>
                  <a:cubicBezTo>
                    <a:pt x="4844" y="3765"/>
                    <a:pt x="4883" y="3727"/>
                    <a:pt x="4837" y="3684"/>
                  </a:cubicBezTo>
                  <a:cubicBezTo>
                    <a:pt x="4822" y="3669"/>
                    <a:pt x="4779" y="3635"/>
                    <a:pt x="4791" y="3608"/>
                  </a:cubicBezTo>
                  <a:cubicBezTo>
                    <a:pt x="4812" y="3561"/>
                    <a:pt x="4805" y="3564"/>
                    <a:pt x="4801" y="3508"/>
                  </a:cubicBezTo>
                  <a:cubicBezTo>
                    <a:pt x="4797" y="3443"/>
                    <a:pt x="4837" y="3393"/>
                    <a:pt x="4802" y="3328"/>
                  </a:cubicBezTo>
                  <a:cubicBezTo>
                    <a:pt x="4795" y="3315"/>
                    <a:pt x="4771" y="3254"/>
                    <a:pt x="4756" y="3252"/>
                  </a:cubicBezTo>
                  <a:cubicBezTo>
                    <a:pt x="4727" y="3247"/>
                    <a:pt x="4716" y="3248"/>
                    <a:pt x="4702" y="3221"/>
                  </a:cubicBezTo>
                  <a:cubicBezTo>
                    <a:pt x="4686" y="3191"/>
                    <a:pt x="4686" y="3179"/>
                    <a:pt x="4669" y="3150"/>
                  </a:cubicBezTo>
                  <a:cubicBezTo>
                    <a:pt x="4662" y="3140"/>
                    <a:pt x="4643" y="3129"/>
                    <a:pt x="4636" y="3119"/>
                  </a:cubicBezTo>
                  <a:cubicBezTo>
                    <a:pt x="4607" y="3074"/>
                    <a:pt x="4574" y="3023"/>
                    <a:pt x="4560" y="2966"/>
                  </a:cubicBezTo>
                  <a:cubicBezTo>
                    <a:pt x="4544" y="2907"/>
                    <a:pt x="4501" y="2855"/>
                    <a:pt x="4474" y="2797"/>
                  </a:cubicBezTo>
                  <a:cubicBezTo>
                    <a:pt x="4431" y="2705"/>
                    <a:pt x="4388" y="2799"/>
                    <a:pt x="4336" y="2766"/>
                  </a:cubicBezTo>
                  <a:cubicBezTo>
                    <a:pt x="4286" y="2735"/>
                    <a:pt x="4295" y="2665"/>
                    <a:pt x="4256" y="2627"/>
                  </a:cubicBezTo>
                  <a:cubicBezTo>
                    <a:pt x="4224" y="2594"/>
                    <a:pt x="4259" y="2545"/>
                    <a:pt x="4257" y="2504"/>
                  </a:cubicBezTo>
                  <a:cubicBezTo>
                    <a:pt x="4252" y="2412"/>
                    <a:pt x="4237" y="2452"/>
                    <a:pt x="4175" y="2441"/>
                  </a:cubicBezTo>
                  <a:cubicBezTo>
                    <a:pt x="4060" y="2420"/>
                    <a:pt x="4088" y="2384"/>
                    <a:pt x="4003" y="2469"/>
                  </a:cubicBezTo>
                  <a:cubicBezTo>
                    <a:pt x="3999" y="2492"/>
                    <a:pt x="3911" y="2408"/>
                    <a:pt x="3939" y="2370"/>
                  </a:cubicBezTo>
                  <a:cubicBezTo>
                    <a:pt x="3910" y="2346"/>
                    <a:pt x="3941" y="2329"/>
                    <a:pt x="3891" y="2326"/>
                  </a:cubicBezTo>
                  <a:cubicBezTo>
                    <a:pt x="3861" y="2324"/>
                    <a:pt x="3906" y="2274"/>
                    <a:pt x="3886" y="2250"/>
                  </a:cubicBezTo>
                  <a:cubicBezTo>
                    <a:pt x="3833" y="2186"/>
                    <a:pt x="3835" y="2259"/>
                    <a:pt x="3771" y="2226"/>
                  </a:cubicBezTo>
                  <a:cubicBezTo>
                    <a:pt x="3747" y="2213"/>
                    <a:pt x="3767" y="2205"/>
                    <a:pt x="3774" y="2195"/>
                  </a:cubicBezTo>
                  <a:cubicBezTo>
                    <a:pt x="3804" y="2154"/>
                    <a:pt x="3735" y="2135"/>
                    <a:pt x="3726" y="2108"/>
                  </a:cubicBezTo>
                  <a:cubicBezTo>
                    <a:pt x="3714" y="2071"/>
                    <a:pt x="3760" y="2024"/>
                    <a:pt x="3788" y="2007"/>
                  </a:cubicBezTo>
                  <a:cubicBezTo>
                    <a:pt x="3839" y="1976"/>
                    <a:pt x="3810" y="2061"/>
                    <a:pt x="3833" y="2058"/>
                  </a:cubicBezTo>
                  <a:cubicBezTo>
                    <a:pt x="3868" y="2054"/>
                    <a:pt x="3863" y="2022"/>
                    <a:pt x="3845" y="2003"/>
                  </a:cubicBezTo>
                  <a:cubicBezTo>
                    <a:pt x="3791" y="1943"/>
                    <a:pt x="3859" y="1987"/>
                    <a:pt x="3878" y="1964"/>
                  </a:cubicBezTo>
                  <a:cubicBezTo>
                    <a:pt x="3874" y="1954"/>
                    <a:pt x="3868" y="1943"/>
                    <a:pt x="3863" y="1934"/>
                  </a:cubicBezTo>
                  <a:cubicBezTo>
                    <a:pt x="3872" y="1932"/>
                    <a:pt x="3964" y="1972"/>
                    <a:pt x="3931" y="1916"/>
                  </a:cubicBezTo>
                  <a:cubicBezTo>
                    <a:pt x="3905" y="1871"/>
                    <a:pt x="4010" y="1896"/>
                    <a:pt x="4015" y="1896"/>
                  </a:cubicBezTo>
                  <a:cubicBezTo>
                    <a:pt x="4010" y="1889"/>
                    <a:pt x="3988" y="1849"/>
                    <a:pt x="4013" y="1854"/>
                  </a:cubicBezTo>
                  <a:cubicBezTo>
                    <a:pt x="4011" y="1854"/>
                    <a:pt x="4084" y="1899"/>
                    <a:pt x="4083" y="1892"/>
                  </a:cubicBezTo>
                  <a:cubicBezTo>
                    <a:pt x="4084" y="1865"/>
                    <a:pt x="4114" y="1856"/>
                    <a:pt x="4110" y="1827"/>
                  </a:cubicBezTo>
                  <a:cubicBezTo>
                    <a:pt x="4132" y="1854"/>
                    <a:pt x="4141" y="1720"/>
                    <a:pt x="4222" y="1782"/>
                  </a:cubicBezTo>
                  <a:cubicBezTo>
                    <a:pt x="4232" y="1789"/>
                    <a:pt x="4264" y="1838"/>
                    <a:pt x="4273" y="1812"/>
                  </a:cubicBezTo>
                  <a:cubicBezTo>
                    <a:pt x="4274" y="1807"/>
                    <a:pt x="4393" y="1713"/>
                    <a:pt x="4406" y="1707"/>
                  </a:cubicBezTo>
                  <a:cubicBezTo>
                    <a:pt x="4433" y="1694"/>
                    <a:pt x="4481" y="1679"/>
                    <a:pt x="4464" y="1650"/>
                  </a:cubicBezTo>
                  <a:cubicBezTo>
                    <a:pt x="4463" y="1648"/>
                    <a:pt x="4442" y="1589"/>
                    <a:pt x="4435" y="1593"/>
                  </a:cubicBezTo>
                  <a:cubicBezTo>
                    <a:pt x="4465" y="1575"/>
                    <a:pt x="4520" y="1589"/>
                    <a:pt x="4519" y="1543"/>
                  </a:cubicBezTo>
                  <a:cubicBezTo>
                    <a:pt x="4519" y="1520"/>
                    <a:pt x="4493" y="1475"/>
                    <a:pt x="4509" y="1455"/>
                  </a:cubicBezTo>
                  <a:cubicBezTo>
                    <a:pt x="4514" y="1499"/>
                    <a:pt x="4633" y="1426"/>
                    <a:pt x="4645" y="1409"/>
                  </a:cubicBezTo>
                  <a:cubicBezTo>
                    <a:pt x="4674" y="1366"/>
                    <a:pt x="4558" y="1203"/>
                    <a:pt x="4509" y="1195"/>
                  </a:cubicBezTo>
                  <a:cubicBezTo>
                    <a:pt x="4471" y="1189"/>
                    <a:pt x="4464" y="1099"/>
                    <a:pt x="4440" y="1079"/>
                  </a:cubicBezTo>
                  <a:cubicBezTo>
                    <a:pt x="4422" y="1068"/>
                    <a:pt x="4416" y="1053"/>
                    <a:pt x="4421" y="1033"/>
                  </a:cubicBezTo>
                  <a:cubicBezTo>
                    <a:pt x="4402" y="1032"/>
                    <a:pt x="4384" y="1025"/>
                    <a:pt x="4368" y="1014"/>
                  </a:cubicBezTo>
                  <a:cubicBezTo>
                    <a:pt x="4381" y="1003"/>
                    <a:pt x="4354" y="944"/>
                    <a:pt x="4341" y="938"/>
                  </a:cubicBezTo>
                  <a:cubicBezTo>
                    <a:pt x="4279" y="911"/>
                    <a:pt x="4249" y="947"/>
                    <a:pt x="4186" y="938"/>
                  </a:cubicBezTo>
                  <a:cubicBezTo>
                    <a:pt x="4164" y="936"/>
                    <a:pt x="4055" y="826"/>
                    <a:pt x="4022" y="866"/>
                  </a:cubicBezTo>
                  <a:cubicBezTo>
                    <a:pt x="3958" y="823"/>
                    <a:pt x="3943" y="1039"/>
                    <a:pt x="3895" y="1048"/>
                  </a:cubicBezTo>
                  <a:cubicBezTo>
                    <a:pt x="3852" y="1056"/>
                    <a:pt x="3807" y="1082"/>
                    <a:pt x="3789" y="1041"/>
                  </a:cubicBezTo>
                  <a:cubicBezTo>
                    <a:pt x="3773" y="1004"/>
                    <a:pt x="3770" y="976"/>
                    <a:pt x="3738" y="946"/>
                  </a:cubicBezTo>
                  <a:cubicBezTo>
                    <a:pt x="3720" y="929"/>
                    <a:pt x="3664" y="925"/>
                    <a:pt x="3661" y="921"/>
                  </a:cubicBezTo>
                  <a:cubicBezTo>
                    <a:pt x="3584" y="812"/>
                    <a:pt x="3539" y="873"/>
                    <a:pt x="3452" y="942"/>
                  </a:cubicBezTo>
                  <a:cubicBezTo>
                    <a:pt x="3438" y="953"/>
                    <a:pt x="3346" y="1082"/>
                    <a:pt x="3373" y="1083"/>
                  </a:cubicBezTo>
                  <a:cubicBezTo>
                    <a:pt x="3367" y="1088"/>
                    <a:pt x="3232" y="1141"/>
                    <a:pt x="3231" y="1139"/>
                  </a:cubicBezTo>
                  <a:cubicBezTo>
                    <a:pt x="3205" y="1103"/>
                    <a:pt x="3169" y="1106"/>
                    <a:pt x="3132" y="1070"/>
                  </a:cubicBezTo>
                  <a:cubicBezTo>
                    <a:pt x="3103" y="1041"/>
                    <a:pt x="3249" y="1000"/>
                    <a:pt x="3259" y="988"/>
                  </a:cubicBezTo>
                  <a:cubicBezTo>
                    <a:pt x="3145" y="942"/>
                    <a:pt x="3259" y="813"/>
                    <a:pt x="3185" y="739"/>
                  </a:cubicBezTo>
                  <a:cubicBezTo>
                    <a:pt x="3163" y="717"/>
                    <a:pt x="3189" y="642"/>
                    <a:pt x="3113" y="642"/>
                  </a:cubicBezTo>
                  <a:cubicBezTo>
                    <a:pt x="3078" y="642"/>
                    <a:pt x="2952" y="682"/>
                    <a:pt x="2947" y="661"/>
                  </a:cubicBezTo>
                  <a:cubicBezTo>
                    <a:pt x="2944" y="682"/>
                    <a:pt x="2801" y="718"/>
                    <a:pt x="2799" y="711"/>
                  </a:cubicBezTo>
                  <a:cubicBezTo>
                    <a:pt x="2753" y="757"/>
                    <a:pt x="2744" y="535"/>
                    <a:pt x="2731" y="524"/>
                  </a:cubicBezTo>
                  <a:cubicBezTo>
                    <a:pt x="2729" y="526"/>
                    <a:pt x="2683" y="407"/>
                    <a:pt x="2674" y="399"/>
                  </a:cubicBezTo>
                  <a:cubicBezTo>
                    <a:pt x="2734" y="308"/>
                    <a:pt x="2642" y="251"/>
                    <a:pt x="2576" y="254"/>
                  </a:cubicBezTo>
                  <a:cubicBezTo>
                    <a:pt x="2542" y="256"/>
                    <a:pt x="2554" y="297"/>
                    <a:pt x="2504" y="294"/>
                  </a:cubicBezTo>
                  <a:cubicBezTo>
                    <a:pt x="2452" y="291"/>
                    <a:pt x="2387" y="329"/>
                    <a:pt x="2343" y="305"/>
                  </a:cubicBezTo>
                  <a:cubicBezTo>
                    <a:pt x="2302" y="282"/>
                    <a:pt x="2255" y="313"/>
                    <a:pt x="2213" y="267"/>
                  </a:cubicBezTo>
                  <a:cubicBezTo>
                    <a:pt x="2185" y="236"/>
                    <a:pt x="2178" y="160"/>
                    <a:pt x="2116" y="160"/>
                  </a:cubicBezTo>
                  <a:cubicBezTo>
                    <a:pt x="2040" y="160"/>
                    <a:pt x="2006" y="57"/>
                    <a:pt x="1958" y="57"/>
                  </a:cubicBezTo>
                  <a:cubicBezTo>
                    <a:pt x="1884" y="57"/>
                    <a:pt x="1795" y="0"/>
                    <a:pt x="1720" y="8"/>
                  </a:cubicBezTo>
                  <a:cubicBezTo>
                    <a:pt x="1720" y="64"/>
                    <a:pt x="1724" y="141"/>
                    <a:pt x="1763" y="185"/>
                  </a:cubicBezTo>
                  <a:cubicBezTo>
                    <a:pt x="1780" y="204"/>
                    <a:pt x="1826" y="198"/>
                    <a:pt x="1823" y="228"/>
                  </a:cubicBezTo>
                  <a:cubicBezTo>
                    <a:pt x="1819" y="257"/>
                    <a:pt x="1801" y="287"/>
                    <a:pt x="1785" y="312"/>
                  </a:cubicBezTo>
                  <a:cubicBezTo>
                    <a:pt x="1747" y="371"/>
                    <a:pt x="1712" y="654"/>
                    <a:pt x="1804" y="695"/>
                  </a:cubicBezTo>
                  <a:cubicBezTo>
                    <a:pt x="1729" y="746"/>
                    <a:pt x="1741" y="775"/>
                    <a:pt x="1792" y="839"/>
                  </a:cubicBezTo>
                  <a:cubicBezTo>
                    <a:pt x="1797" y="846"/>
                    <a:pt x="1838" y="905"/>
                    <a:pt x="1838" y="906"/>
                  </a:cubicBezTo>
                  <a:cubicBezTo>
                    <a:pt x="1838" y="906"/>
                    <a:pt x="1748" y="988"/>
                    <a:pt x="1764" y="988"/>
                  </a:cubicBezTo>
                  <a:cubicBezTo>
                    <a:pt x="1791" y="988"/>
                    <a:pt x="1727" y="1049"/>
                    <a:pt x="1733" y="1044"/>
                  </a:cubicBezTo>
                  <a:cubicBezTo>
                    <a:pt x="1679" y="1100"/>
                    <a:pt x="1769" y="1080"/>
                    <a:pt x="1780" y="1114"/>
                  </a:cubicBezTo>
                  <a:cubicBezTo>
                    <a:pt x="1778" y="1130"/>
                    <a:pt x="1770" y="1141"/>
                    <a:pt x="1755" y="1147"/>
                  </a:cubicBezTo>
                  <a:cubicBezTo>
                    <a:pt x="1773" y="1159"/>
                    <a:pt x="1785" y="1185"/>
                    <a:pt x="1804" y="1197"/>
                  </a:cubicBezTo>
                  <a:cubicBezTo>
                    <a:pt x="1791" y="1199"/>
                    <a:pt x="1778" y="1198"/>
                    <a:pt x="1766" y="1193"/>
                  </a:cubicBezTo>
                  <a:cubicBezTo>
                    <a:pt x="1791" y="1210"/>
                    <a:pt x="1918" y="1361"/>
                    <a:pt x="1880" y="1402"/>
                  </a:cubicBezTo>
                  <a:cubicBezTo>
                    <a:pt x="1859" y="1375"/>
                    <a:pt x="1711" y="1428"/>
                    <a:pt x="1717" y="1409"/>
                  </a:cubicBezTo>
                  <a:cubicBezTo>
                    <a:pt x="1715" y="1415"/>
                    <a:pt x="1729" y="1416"/>
                    <a:pt x="1721" y="1425"/>
                  </a:cubicBezTo>
                  <a:cubicBezTo>
                    <a:pt x="1702" y="1425"/>
                    <a:pt x="1704" y="1392"/>
                    <a:pt x="1713" y="1379"/>
                  </a:cubicBezTo>
                  <a:cubicBezTo>
                    <a:pt x="1705" y="1380"/>
                    <a:pt x="1699" y="1384"/>
                    <a:pt x="1694" y="1390"/>
                  </a:cubicBezTo>
                  <a:cubicBezTo>
                    <a:pt x="1670" y="1387"/>
                    <a:pt x="1686" y="1364"/>
                    <a:pt x="1639" y="1374"/>
                  </a:cubicBezTo>
                  <a:cubicBezTo>
                    <a:pt x="1592" y="1383"/>
                    <a:pt x="1574" y="1433"/>
                    <a:pt x="1529" y="1401"/>
                  </a:cubicBezTo>
                  <a:cubicBezTo>
                    <a:pt x="1445" y="1340"/>
                    <a:pt x="1454" y="1258"/>
                    <a:pt x="1379" y="1208"/>
                  </a:cubicBezTo>
                  <a:cubicBezTo>
                    <a:pt x="1362" y="1226"/>
                    <a:pt x="1384" y="1259"/>
                    <a:pt x="1360" y="1288"/>
                  </a:cubicBezTo>
                  <a:cubicBezTo>
                    <a:pt x="1354" y="1279"/>
                    <a:pt x="1334" y="1263"/>
                    <a:pt x="1325" y="1269"/>
                  </a:cubicBezTo>
                  <a:cubicBezTo>
                    <a:pt x="1361" y="1323"/>
                    <a:pt x="1237" y="1330"/>
                    <a:pt x="1234" y="1314"/>
                  </a:cubicBezTo>
                  <a:cubicBezTo>
                    <a:pt x="1225" y="1363"/>
                    <a:pt x="1212" y="1400"/>
                    <a:pt x="1257" y="1429"/>
                  </a:cubicBezTo>
                  <a:cubicBezTo>
                    <a:pt x="1281" y="1445"/>
                    <a:pt x="1227" y="1512"/>
                    <a:pt x="1206" y="1512"/>
                  </a:cubicBezTo>
                  <a:cubicBezTo>
                    <a:pt x="1187" y="1461"/>
                    <a:pt x="1180" y="1499"/>
                    <a:pt x="1154" y="1493"/>
                  </a:cubicBezTo>
                  <a:cubicBezTo>
                    <a:pt x="1221" y="1532"/>
                    <a:pt x="1083" y="1525"/>
                    <a:pt x="1075" y="1524"/>
                  </a:cubicBezTo>
                  <a:cubicBezTo>
                    <a:pt x="1050" y="1522"/>
                    <a:pt x="1017" y="1497"/>
                    <a:pt x="1010" y="1462"/>
                  </a:cubicBezTo>
                  <a:cubicBezTo>
                    <a:pt x="1102" y="1507"/>
                    <a:pt x="1005" y="1371"/>
                    <a:pt x="1023" y="1371"/>
                  </a:cubicBezTo>
                  <a:cubicBezTo>
                    <a:pt x="978" y="1371"/>
                    <a:pt x="1003" y="1479"/>
                    <a:pt x="944" y="1416"/>
                  </a:cubicBezTo>
                  <a:cubicBezTo>
                    <a:pt x="886" y="1354"/>
                    <a:pt x="895" y="1338"/>
                    <a:pt x="813" y="1318"/>
                  </a:cubicBezTo>
                  <a:cubicBezTo>
                    <a:pt x="817" y="1357"/>
                    <a:pt x="755" y="1278"/>
                    <a:pt x="745" y="1270"/>
                  </a:cubicBezTo>
                  <a:cubicBezTo>
                    <a:pt x="716" y="1247"/>
                    <a:pt x="682" y="1272"/>
                    <a:pt x="657" y="1234"/>
                  </a:cubicBezTo>
                  <a:cubicBezTo>
                    <a:pt x="646" y="1245"/>
                    <a:pt x="611" y="1292"/>
                    <a:pt x="609" y="1293"/>
                  </a:cubicBezTo>
                  <a:cubicBezTo>
                    <a:pt x="587" y="1306"/>
                    <a:pt x="592" y="1312"/>
                    <a:pt x="577" y="1326"/>
                  </a:cubicBezTo>
                  <a:cubicBezTo>
                    <a:pt x="567" y="1323"/>
                    <a:pt x="557" y="1322"/>
                    <a:pt x="547" y="1322"/>
                  </a:cubicBezTo>
                  <a:cubicBezTo>
                    <a:pt x="597" y="1336"/>
                    <a:pt x="531" y="1371"/>
                    <a:pt x="511" y="1371"/>
                  </a:cubicBezTo>
                  <a:cubicBezTo>
                    <a:pt x="475" y="1371"/>
                    <a:pt x="399" y="1334"/>
                    <a:pt x="376" y="1307"/>
                  </a:cubicBezTo>
                  <a:cubicBezTo>
                    <a:pt x="378" y="1286"/>
                    <a:pt x="263" y="1225"/>
                    <a:pt x="252" y="1202"/>
                  </a:cubicBezTo>
                  <a:cubicBezTo>
                    <a:pt x="246" y="1203"/>
                    <a:pt x="252" y="1202"/>
                    <a:pt x="252" y="1202"/>
                  </a:cubicBezTo>
                  <a:lnTo>
                    <a:pt x="252" y="1202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3" name="Freeform 17">
              <a:extLst>
                <a:ext uri="{FF2B5EF4-FFF2-40B4-BE49-F238E27FC236}">
                  <a16:creationId xmlns:a16="http://schemas.microsoft.com/office/drawing/2014/main" id="{85F3440C-D37E-D04C-C7BA-3F41CAE63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" y="1125"/>
              <a:ext cx="899" cy="660"/>
            </a:xfrm>
            <a:custGeom>
              <a:avLst/>
              <a:gdLst>
                <a:gd name="T0" fmla="*/ 1110 w 3960"/>
                <a:gd name="T1" fmla="*/ 2402 h 2910"/>
                <a:gd name="T2" fmla="*/ 902 w 3960"/>
                <a:gd name="T3" fmla="*/ 2243 h 2910"/>
                <a:gd name="T4" fmla="*/ 821 w 3960"/>
                <a:gd name="T5" fmla="*/ 2136 h 2910"/>
                <a:gd name="T6" fmla="*/ 611 w 3960"/>
                <a:gd name="T7" fmla="*/ 1976 h 2910"/>
                <a:gd name="T8" fmla="*/ 402 w 3960"/>
                <a:gd name="T9" fmla="*/ 1797 h 2910"/>
                <a:gd name="T10" fmla="*/ 387 w 3960"/>
                <a:gd name="T11" fmla="*/ 1584 h 2910"/>
                <a:gd name="T12" fmla="*/ 285 w 3960"/>
                <a:gd name="T13" fmla="*/ 1305 h 2910"/>
                <a:gd name="T14" fmla="*/ 311 w 3960"/>
                <a:gd name="T15" fmla="*/ 1083 h 2910"/>
                <a:gd name="T16" fmla="*/ 269 w 3960"/>
                <a:gd name="T17" fmla="*/ 994 h 2910"/>
                <a:gd name="T18" fmla="*/ 168 w 3960"/>
                <a:gd name="T19" fmla="*/ 832 h 2910"/>
                <a:gd name="T20" fmla="*/ 34 w 3960"/>
                <a:gd name="T21" fmla="*/ 639 h 2910"/>
                <a:gd name="T22" fmla="*/ 152 w 3960"/>
                <a:gd name="T23" fmla="*/ 395 h 2910"/>
                <a:gd name="T24" fmla="*/ 254 w 3960"/>
                <a:gd name="T25" fmla="*/ 357 h 2910"/>
                <a:gd name="T26" fmla="*/ 419 w 3960"/>
                <a:gd name="T27" fmla="*/ 456 h 2910"/>
                <a:gd name="T28" fmla="*/ 588 w 3960"/>
                <a:gd name="T29" fmla="*/ 798 h 2910"/>
                <a:gd name="T30" fmla="*/ 573 w 3960"/>
                <a:gd name="T31" fmla="*/ 878 h 2910"/>
                <a:gd name="T32" fmla="*/ 657 w 3960"/>
                <a:gd name="T33" fmla="*/ 965 h 2910"/>
                <a:gd name="T34" fmla="*/ 604 w 3960"/>
                <a:gd name="T35" fmla="*/ 1193 h 2910"/>
                <a:gd name="T36" fmla="*/ 790 w 3960"/>
                <a:gd name="T37" fmla="*/ 1011 h 2910"/>
                <a:gd name="T38" fmla="*/ 886 w 3960"/>
                <a:gd name="T39" fmla="*/ 792 h 2910"/>
                <a:gd name="T40" fmla="*/ 1101 w 3960"/>
                <a:gd name="T41" fmla="*/ 513 h 2910"/>
                <a:gd name="T42" fmla="*/ 1361 w 3960"/>
                <a:gd name="T43" fmla="*/ 361 h 2910"/>
                <a:gd name="T44" fmla="*/ 1505 w 3960"/>
                <a:gd name="T45" fmla="*/ 210 h 2910"/>
                <a:gd name="T46" fmla="*/ 1968 w 3960"/>
                <a:gd name="T47" fmla="*/ 148 h 2910"/>
                <a:gd name="T48" fmla="*/ 2234 w 3960"/>
                <a:gd name="T49" fmla="*/ 187 h 2910"/>
                <a:gd name="T50" fmla="*/ 2568 w 3960"/>
                <a:gd name="T51" fmla="*/ 149 h 2910"/>
                <a:gd name="T52" fmla="*/ 2899 w 3960"/>
                <a:gd name="T53" fmla="*/ 240 h 2910"/>
                <a:gd name="T54" fmla="*/ 3323 w 3960"/>
                <a:gd name="T55" fmla="*/ 509 h 2910"/>
                <a:gd name="T56" fmla="*/ 3452 w 3960"/>
                <a:gd name="T57" fmla="*/ 695 h 2910"/>
                <a:gd name="T58" fmla="*/ 3752 w 3960"/>
                <a:gd name="T59" fmla="*/ 775 h 2910"/>
                <a:gd name="T60" fmla="*/ 3870 w 3960"/>
                <a:gd name="T61" fmla="*/ 1022 h 2910"/>
                <a:gd name="T62" fmla="*/ 3859 w 3960"/>
                <a:gd name="T63" fmla="*/ 1277 h 2910"/>
                <a:gd name="T64" fmla="*/ 3866 w 3960"/>
                <a:gd name="T65" fmla="*/ 1455 h 2910"/>
                <a:gd name="T66" fmla="*/ 3913 w 3960"/>
                <a:gd name="T67" fmla="*/ 1766 h 2910"/>
                <a:gd name="T68" fmla="*/ 3870 w 3960"/>
                <a:gd name="T69" fmla="*/ 1823 h 2910"/>
                <a:gd name="T70" fmla="*/ 3916 w 3960"/>
                <a:gd name="T71" fmla="*/ 1941 h 2910"/>
                <a:gd name="T72" fmla="*/ 3762 w 3960"/>
                <a:gd name="T73" fmla="*/ 1904 h 2910"/>
                <a:gd name="T74" fmla="*/ 3783 w 3960"/>
                <a:gd name="T75" fmla="*/ 1987 h 2910"/>
                <a:gd name="T76" fmla="*/ 3895 w 3960"/>
                <a:gd name="T77" fmla="*/ 2052 h 2910"/>
                <a:gd name="T78" fmla="*/ 3945 w 3960"/>
                <a:gd name="T79" fmla="*/ 2161 h 2910"/>
                <a:gd name="T80" fmla="*/ 3874 w 3960"/>
                <a:gd name="T81" fmla="*/ 2203 h 2910"/>
                <a:gd name="T82" fmla="*/ 3908 w 3960"/>
                <a:gd name="T83" fmla="*/ 2313 h 2910"/>
                <a:gd name="T84" fmla="*/ 3734 w 3960"/>
                <a:gd name="T85" fmla="*/ 2402 h 2910"/>
                <a:gd name="T86" fmla="*/ 3676 w 3960"/>
                <a:gd name="T87" fmla="*/ 2390 h 2910"/>
                <a:gd name="T88" fmla="*/ 3623 w 3960"/>
                <a:gd name="T89" fmla="*/ 2655 h 2910"/>
                <a:gd name="T90" fmla="*/ 3365 w 3960"/>
                <a:gd name="T91" fmla="*/ 2454 h 2910"/>
                <a:gd name="T92" fmla="*/ 3209 w 3960"/>
                <a:gd name="T93" fmla="*/ 2375 h 2910"/>
                <a:gd name="T94" fmla="*/ 3108 w 3960"/>
                <a:gd name="T95" fmla="*/ 2473 h 2910"/>
                <a:gd name="T96" fmla="*/ 2829 w 3960"/>
                <a:gd name="T97" fmla="*/ 2625 h 2910"/>
                <a:gd name="T98" fmla="*/ 2670 w 3960"/>
                <a:gd name="T99" fmla="*/ 2746 h 2910"/>
                <a:gd name="T100" fmla="*/ 2574 w 3960"/>
                <a:gd name="T101" fmla="*/ 2862 h 2910"/>
                <a:gd name="T102" fmla="*/ 2282 w 3960"/>
                <a:gd name="T103" fmla="*/ 2818 h 2910"/>
                <a:gd name="T104" fmla="*/ 2096 w 3960"/>
                <a:gd name="T105" fmla="*/ 2724 h 2910"/>
                <a:gd name="T106" fmla="*/ 1791 w 3960"/>
                <a:gd name="T107" fmla="*/ 2736 h 2910"/>
                <a:gd name="T108" fmla="*/ 1686 w 3960"/>
                <a:gd name="T109" fmla="*/ 2910 h 2910"/>
                <a:gd name="T110" fmla="*/ 1450 w 3960"/>
                <a:gd name="T111" fmla="*/ 2834 h 2910"/>
                <a:gd name="T112" fmla="*/ 1250 w 3960"/>
                <a:gd name="T113" fmla="*/ 2762 h 2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60" h="2910">
                  <a:moveTo>
                    <a:pt x="1250" y="2762"/>
                  </a:moveTo>
                  <a:cubicBezTo>
                    <a:pt x="1294" y="2607"/>
                    <a:pt x="912" y="2586"/>
                    <a:pt x="1049" y="2455"/>
                  </a:cubicBezTo>
                  <a:cubicBezTo>
                    <a:pt x="1082" y="2423"/>
                    <a:pt x="1085" y="2458"/>
                    <a:pt x="1110" y="2402"/>
                  </a:cubicBezTo>
                  <a:cubicBezTo>
                    <a:pt x="1122" y="2373"/>
                    <a:pt x="1143" y="2385"/>
                    <a:pt x="1113" y="2344"/>
                  </a:cubicBezTo>
                  <a:cubicBezTo>
                    <a:pt x="1041" y="2344"/>
                    <a:pt x="1043" y="2188"/>
                    <a:pt x="915" y="2283"/>
                  </a:cubicBezTo>
                  <a:cubicBezTo>
                    <a:pt x="915" y="2271"/>
                    <a:pt x="901" y="2249"/>
                    <a:pt x="902" y="2243"/>
                  </a:cubicBezTo>
                  <a:cubicBezTo>
                    <a:pt x="905" y="2225"/>
                    <a:pt x="971" y="2238"/>
                    <a:pt x="928" y="2195"/>
                  </a:cubicBezTo>
                  <a:cubicBezTo>
                    <a:pt x="912" y="2179"/>
                    <a:pt x="856" y="2179"/>
                    <a:pt x="831" y="2158"/>
                  </a:cubicBezTo>
                  <a:cubicBezTo>
                    <a:pt x="831" y="2163"/>
                    <a:pt x="826" y="2124"/>
                    <a:pt x="821" y="2136"/>
                  </a:cubicBezTo>
                  <a:cubicBezTo>
                    <a:pt x="828" y="2129"/>
                    <a:pt x="834" y="2121"/>
                    <a:pt x="840" y="2112"/>
                  </a:cubicBezTo>
                  <a:cubicBezTo>
                    <a:pt x="833" y="2103"/>
                    <a:pt x="730" y="2119"/>
                    <a:pt x="767" y="2071"/>
                  </a:cubicBezTo>
                  <a:cubicBezTo>
                    <a:pt x="686" y="2071"/>
                    <a:pt x="689" y="1899"/>
                    <a:pt x="611" y="1976"/>
                  </a:cubicBezTo>
                  <a:cubicBezTo>
                    <a:pt x="556" y="1943"/>
                    <a:pt x="614" y="1875"/>
                    <a:pt x="561" y="1842"/>
                  </a:cubicBezTo>
                  <a:cubicBezTo>
                    <a:pt x="518" y="1816"/>
                    <a:pt x="508" y="1835"/>
                    <a:pt x="465" y="1828"/>
                  </a:cubicBezTo>
                  <a:cubicBezTo>
                    <a:pt x="497" y="1832"/>
                    <a:pt x="382" y="1775"/>
                    <a:pt x="402" y="1797"/>
                  </a:cubicBezTo>
                  <a:cubicBezTo>
                    <a:pt x="407" y="1796"/>
                    <a:pt x="422" y="1748"/>
                    <a:pt x="434" y="1741"/>
                  </a:cubicBezTo>
                  <a:cubicBezTo>
                    <a:pt x="480" y="1712"/>
                    <a:pt x="459" y="1696"/>
                    <a:pt x="417" y="1668"/>
                  </a:cubicBezTo>
                  <a:cubicBezTo>
                    <a:pt x="416" y="1669"/>
                    <a:pt x="387" y="1584"/>
                    <a:pt x="387" y="1584"/>
                  </a:cubicBezTo>
                  <a:cubicBezTo>
                    <a:pt x="358" y="1643"/>
                    <a:pt x="326" y="1544"/>
                    <a:pt x="333" y="1551"/>
                  </a:cubicBezTo>
                  <a:cubicBezTo>
                    <a:pt x="342" y="1560"/>
                    <a:pt x="169" y="1477"/>
                    <a:pt x="257" y="1464"/>
                  </a:cubicBezTo>
                  <a:cubicBezTo>
                    <a:pt x="210" y="1471"/>
                    <a:pt x="286" y="1283"/>
                    <a:pt x="285" y="1305"/>
                  </a:cubicBezTo>
                  <a:cubicBezTo>
                    <a:pt x="286" y="1286"/>
                    <a:pt x="282" y="1270"/>
                    <a:pt x="304" y="1258"/>
                  </a:cubicBezTo>
                  <a:cubicBezTo>
                    <a:pt x="370" y="1221"/>
                    <a:pt x="329" y="1213"/>
                    <a:pt x="319" y="1186"/>
                  </a:cubicBezTo>
                  <a:cubicBezTo>
                    <a:pt x="333" y="1182"/>
                    <a:pt x="320" y="1083"/>
                    <a:pt x="311" y="1083"/>
                  </a:cubicBezTo>
                  <a:cubicBezTo>
                    <a:pt x="322" y="1075"/>
                    <a:pt x="316" y="1067"/>
                    <a:pt x="293" y="1059"/>
                  </a:cubicBezTo>
                  <a:cubicBezTo>
                    <a:pt x="266" y="1023"/>
                    <a:pt x="305" y="1041"/>
                    <a:pt x="315" y="1030"/>
                  </a:cubicBezTo>
                  <a:cubicBezTo>
                    <a:pt x="306" y="1015"/>
                    <a:pt x="277" y="1008"/>
                    <a:pt x="269" y="994"/>
                  </a:cubicBezTo>
                  <a:cubicBezTo>
                    <a:pt x="244" y="945"/>
                    <a:pt x="240" y="935"/>
                    <a:pt x="197" y="943"/>
                  </a:cubicBezTo>
                  <a:cubicBezTo>
                    <a:pt x="200" y="930"/>
                    <a:pt x="232" y="883"/>
                    <a:pt x="206" y="877"/>
                  </a:cubicBezTo>
                  <a:cubicBezTo>
                    <a:pt x="209" y="878"/>
                    <a:pt x="175" y="821"/>
                    <a:pt x="168" y="832"/>
                  </a:cubicBezTo>
                  <a:cubicBezTo>
                    <a:pt x="175" y="824"/>
                    <a:pt x="182" y="816"/>
                    <a:pt x="188" y="807"/>
                  </a:cubicBezTo>
                  <a:cubicBezTo>
                    <a:pt x="138" y="912"/>
                    <a:pt x="20" y="688"/>
                    <a:pt x="0" y="688"/>
                  </a:cubicBezTo>
                  <a:cubicBezTo>
                    <a:pt x="26" y="665"/>
                    <a:pt x="52" y="687"/>
                    <a:pt x="34" y="639"/>
                  </a:cubicBezTo>
                  <a:cubicBezTo>
                    <a:pt x="56" y="645"/>
                    <a:pt x="116" y="625"/>
                    <a:pt x="136" y="617"/>
                  </a:cubicBezTo>
                  <a:cubicBezTo>
                    <a:pt x="212" y="592"/>
                    <a:pt x="148" y="579"/>
                    <a:pt x="182" y="551"/>
                  </a:cubicBezTo>
                  <a:cubicBezTo>
                    <a:pt x="115" y="551"/>
                    <a:pt x="165" y="408"/>
                    <a:pt x="152" y="395"/>
                  </a:cubicBezTo>
                  <a:cubicBezTo>
                    <a:pt x="152" y="396"/>
                    <a:pt x="120" y="375"/>
                    <a:pt x="112" y="367"/>
                  </a:cubicBezTo>
                  <a:cubicBezTo>
                    <a:pt x="72" y="326"/>
                    <a:pt x="139" y="323"/>
                    <a:pt x="144" y="346"/>
                  </a:cubicBezTo>
                  <a:cubicBezTo>
                    <a:pt x="153" y="393"/>
                    <a:pt x="217" y="355"/>
                    <a:pt x="254" y="357"/>
                  </a:cubicBezTo>
                  <a:cubicBezTo>
                    <a:pt x="258" y="353"/>
                    <a:pt x="254" y="358"/>
                    <a:pt x="258" y="354"/>
                  </a:cubicBezTo>
                  <a:cubicBezTo>
                    <a:pt x="258" y="366"/>
                    <a:pt x="331" y="360"/>
                    <a:pt x="344" y="362"/>
                  </a:cubicBezTo>
                  <a:cubicBezTo>
                    <a:pt x="400" y="372"/>
                    <a:pt x="353" y="456"/>
                    <a:pt x="419" y="456"/>
                  </a:cubicBezTo>
                  <a:cubicBezTo>
                    <a:pt x="376" y="456"/>
                    <a:pt x="406" y="559"/>
                    <a:pt x="406" y="567"/>
                  </a:cubicBezTo>
                  <a:cubicBezTo>
                    <a:pt x="407" y="628"/>
                    <a:pt x="374" y="662"/>
                    <a:pt x="465" y="667"/>
                  </a:cubicBezTo>
                  <a:cubicBezTo>
                    <a:pt x="557" y="672"/>
                    <a:pt x="598" y="691"/>
                    <a:pt x="588" y="798"/>
                  </a:cubicBezTo>
                  <a:cubicBezTo>
                    <a:pt x="570" y="784"/>
                    <a:pt x="527" y="772"/>
                    <a:pt x="524" y="741"/>
                  </a:cubicBezTo>
                  <a:cubicBezTo>
                    <a:pt x="525" y="763"/>
                    <a:pt x="496" y="798"/>
                    <a:pt x="508" y="809"/>
                  </a:cubicBezTo>
                  <a:cubicBezTo>
                    <a:pt x="525" y="828"/>
                    <a:pt x="549" y="882"/>
                    <a:pt x="573" y="878"/>
                  </a:cubicBezTo>
                  <a:cubicBezTo>
                    <a:pt x="572" y="880"/>
                    <a:pt x="618" y="916"/>
                    <a:pt x="638" y="938"/>
                  </a:cubicBezTo>
                  <a:cubicBezTo>
                    <a:pt x="628" y="941"/>
                    <a:pt x="617" y="944"/>
                    <a:pt x="607" y="946"/>
                  </a:cubicBezTo>
                  <a:cubicBezTo>
                    <a:pt x="613" y="952"/>
                    <a:pt x="645" y="955"/>
                    <a:pt x="657" y="965"/>
                  </a:cubicBezTo>
                  <a:cubicBezTo>
                    <a:pt x="633" y="976"/>
                    <a:pt x="574" y="1032"/>
                    <a:pt x="630" y="1020"/>
                  </a:cubicBezTo>
                  <a:cubicBezTo>
                    <a:pt x="630" y="1071"/>
                    <a:pt x="539" y="1073"/>
                    <a:pt x="584" y="1116"/>
                  </a:cubicBezTo>
                  <a:cubicBezTo>
                    <a:pt x="586" y="1119"/>
                    <a:pt x="633" y="1198"/>
                    <a:pt x="604" y="1193"/>
                  </a:cubicBezTo>
                  <a:cubicBezTo>
                    <a:pt x="639" y="1211"/>
                    <a:pt x="726" y="1263"/>
                    <a:pt x="763" y="1239"/>
                  </a:cubicBezTo>
                  <a:cubicBezTo>
                    <a:pt x="672" y="1223"/>
                    <a:pt x="782" y="1145"/>
                    <a:pt x="775" y="1120"/>
                  </a:cubicBezTo>
                  <a:cubicBezTo>
                    <a:pt x="765" y="1085"/>
                    <a:pt x="719" y="987"/>
                    <a:pt x="790" y="1011"/>
                  </a:cubicBezTo>
                  <a:cubicBezTo>
                    <a:pt x="795" y="998"/>
                    <a:pt x="773" y="912"/>
                    <a:pt x="805" y="920"/>
                  </a:cubicBezTo>
                  <a:cubicBezTo>
                    <a:pt x="742" y="899"/>
                    <a:pt x="868" y="866"/>
                    <a:pt x="873" y="916"/>
                  </a:cubicBezTo>
                  <a:cubicBezTo>
                    <a:pt x="897" y="891"/>
                    <a:pt x="882" y="838"/>
                    <a:pt x="886" y="792"/>
                  </a:cubicBezTo>
                  <a:cubicBezTo>
                    <a:pt x="888" y="772"/>
                    <a:pt x="917" y="764"/>
                    <a:pt x="926" y="749"/>
                  </a:cubicBezTo>
                  <a:cubicBezTo>
                    <a:pt x="971" y="671"/>
                    <a:pt x="984" y="698"/>
                    <a:pt x="1065" y="655"/>
                  </a:cubicBezTo>
                  <a:cubicBezTo>
                    <a:pt x="1115" y="629"/>
                    <a:pt x="1059" y="548"/>
                    <a:pt x="1101" y="513"/>
                  </a:cubicBezTo>
                  <a:cubicBezTo>
                    <a:pt x="1084" y="510"/>
                    <a:pt x="1207" y="473"/>
                    <a:pt x="1207" y="507"/>
                  </a:cubicBezTo>
                  <a:cubicBezTo>
                    <a:pt x="1207" y="477"/>
                    <a:pt x="1253" y="416"/>
                    <a:pt x="1281" y="398"/>
                  </a:cubicBezTo>
                  <a:cubicBezTo>
                    <a:pt x="1299" y="386"/>
                    <a:pt x="1340" y="361"/>
                    <a:pt x="1361" y="361"/>
                  </a:cubicBezTo>
                  <a:cubicBezTo>
                    <a:pt x="1380" y="361"/>
                    <a:pt x="1382" y="412"/>
                    <a:pt x="1401" y="409"/>
                  </a:cubicBezTo>
                  <a:cubicBezTo>
                    <a:pt x="1445" y="400"/>
                    <a:pt x="1439" y="316"/>
                    <a:pt x="1439" y="280"/>
                  </a:cubicBezTo>
                  <a:cubicBezTo>
                    <a:pt x="1439" y="265"/>
                    <a:pt x="1493" y="224"/>
                    <a:pt x="1505" y="210"/>
                  </a:cubicBezTo>
                  <a:cubicBezTo>
                    <a:pt x="1576" y="130"/>
                    <a:pt x="1635" y="198"/>
                    <a:pt x="1708" y="175"/>
                  </a:cubicBezTo>
                  <a:cubicBezTo>
                    <a:pt x="1770" y="156"/>
                    <a:pt x="1795" y="160"/>
                    <a:pt x="1859" y="160"/>
                  </a:cubicBezTo>
                  <a:cubicBezTo>
                    <a:pt x="1914" y="160"/>
                    <a:pt x="1895" y="104"/>
                    <a:pt x="1968" y="148"/>
                  </a:cubicBezTo>
                  <a:cubicBezTo>
                    <a:pt x="2010" y="173"/>
                    <a:pt x="2036" y="167"/>
                    <a:pt x="2077" y="155"/>
                  </a:cubicBezTo>
                  <a:cubicBezTo>
                    <a:pt x="2136" y="139"/>
                    <a:pt x="2143" y="259"/>
                    <a:pt x="2191" y="270"/>
                  </a:cubicBezTo>
                  <a:cubicBezTo>
                    <a:pt x="2219" y="249"/>
                    <a:pt x="2197" y="207"/>
                    <a:pt x="2234" y="187"/>
                  </a:cubicBezTo>
                  <a:cubicBezTo>
                    <a:pt x="2272" y="166"/>
                    <a:pt x="2281" y="163"/>
                    <a:pt x="2299" y="128"/>
                  </a:cubicBezTo>
                  <a:cubicBezTo>
                    <a:pt x="2336" y="55"/>
                    <a:pt x="2467" y="66"/>
                    <a:pt x="2533" y="42"/>
                  </a:cubicBezTo>
                  <a:cubicBezTo>
                    <a:pt x="2531" y="55"/>
                    <a:pt x="2555" y="147"/>
                    <a:pt x="2568" y="149"/>
                  </a:cubicBezTo>
                  <a:cubicBezTo>
                    <a:pt x="2539" y="144"/>
                    <a:pt x="2620" y="15"/>
                    <a:pt x="2620" y="0"/>
                  </a:cubicBezTo>
                  <a:cubicBezTo>
                    <a:pt x="2688" y="46"/>
                    <a:pt x="2736" y="110"/>
                    <a:pt x="2801" y="154"/>
                  </a:cubicBezTo>
                  <a:cubicBezTo>
                    <a:pt x="2835" y="176"/>
                    <a:pt x="2859" y="245"/>
                    <a:pt x="2899" y="240"/>
                  </a:cubicBezTo>
                  <a:cubicBezTo>
                    <a:pt x="2923" y="236"/>
                    <a:pt x="2952" y="321"/>
                    <a:pt x="2977" y="327"/>
                  </a:cubicBezTo>
                  <a:cubicBezTo>
                    <a:pt x="3007" y="401"/>
                    <a:pt x="3125" y="475"/>
                    <a:pt x="3226" y="451"/>
                  </a:cubicBezTo>
                  <a:cubicBezTo>
                    <a:pt x="3253" y="444"/>
                    <a:pt x="3287" y="512"/>
                    <a:pt x="3323" y="509"/>
                  </a:cubicBezTo>
                  <a:cubicBezTo>
                    <a:pt x="3325" y="511"/>
                    <a:pt x="3389" y="507"/>
                    <a:pt x="3403" y="502"/>
                  </a:cubicBezTo>
                  <a:cubicBezTo>
                    <a:pt x="3415" y="564"/>
                    <a:pt x="3499" y="543"/>
                    <a:pt x="3516" y="597"/>
                  </a:cubicBezTo>
                  <a:cubicBezTo>
                    <a:pt x="3517" y="600"/>
                    <a:pt x="3470" y="695"/>
                    <a:pt x="3452" y="695"/>
                  </a:cubicBezTo>
                  <a:cubicBezTo>
                    <a:pt x="3458" y="696"/>
                    <a:pt x="3551" y="720"/>
                    <a:pt x="3527" y="742"/>
                  </a:cubicBezTo>
                  <a:cubicBezTo>
                    <a:pt x="3541" y="729"/>
                    <a:pt x="3586" y="676"/>
                    <a:pt x="3608" y="699"/>
                  </a:cubicBezTo>
                  <a:cubicBezTo>
                    <a:pt x="3592" y="715"/>
                    <a:pt x="3782" y="751"/>
                    <a:pt x="3752" y="775"/>
                  </a:cubicBezTo>
                  <a:cubicBezTo>
                    <a:pt x="3761" y="773"/>
                    <a:pt x="3855" y="719"/>
                    <a:pt x="3855" y="731"/>
                  </a:cubicBezTo>
                  <a:cubicBezTo>
                    <a:pt x="3855" y="772"/>
                    <a:pt x="3936" y="831"/>
                    <a:pt x="3923" y="885"/>
                  </a:cubicBezTo>
                  <a:cubicBezTo>
                    <a:pt x="3909" y="941"/>
                    <a:pt x="3821" y="995"/>
                    <a:pt x="3870" y="1022"/>
                  </a:cubicBezTo>
                  <a:cubicBezTo>
                    <a:pt x="3870" y="1022"/>
                    <a:pt x="3849" y="1149"/>
                    <a:pt x="3821" y="1121"/>
                  </a:cubicBezTo>
                  <a:cubicBezTo>
                    <a:pt x="3833" y="1135"/>
                    <a:pt x="3815" y="1191"/>
                    <a:pt x="3799" y="1188"/>
                  </a:cubicBezTo>
                  <a:cubicBezTo>
                    <a:pt x="3861" y="1198"/>
                    <a:pt x="3864" y="1212"/>
                    <a:pt x="3859" y="1277"/>
                  </a:cubicBezTo>
                  <a:cubicBezTo>
                    <a:pt x="3856" y="1319"/>
                    <a:pt x="3799" y="1335"/>
                    <a:pt x="3798" y="1345"/>
                  </a:cubicBezTo>
                  <a:cubicBezTo>
                    <a:pt x="3797" y="1421"/>
                    <a:pt x="3880" y="1401"/>
                    <a:pt x="3897" y="1440"/>
                  </a:cubicBezTo>
                  <a:cubicBezTo>
                    <a:pt x="3886" y="1470"/>
                    <a:pt x="3880" y="1451"/>
                    <a:pt x="3866" y="1455"/>
                  </a:cubicBezTo>
                  <a:cubicBezTo>
                    <a:pt x="3929" y="1467"/>
                    <a:pt x="3827" y="1524"/>
                    <a:pt x="3828" y="1523"/>
                  </a:cubicBezTo>
                  <a:cubicBezTo>
                    <a:pt x="3862" y="1529"/>
                    <a:pt x="3939" y="1641"/>
                    <a:pt x="3899" y="1641"/>
                  </a:cubicBezTo>
                  <a:cubicBezTo>
                    <a:pt x="3948" y="1641"/>
                    <a:pt x="3921" y="1752"/>
                    <a:pt x="3913" y="1766"/>
                  </a:cubicBezTo>
                  <a:cubicBezTo>
                    <a:pt x="3911" y="1769"/>
                    <a:pt x="3951" y="1778"/>
                    <a:pt x="3957" y="1778"/>
                  </a:cubicBezTo>
                  <a:cubicBezTo>
                    <a:pt x="3946" y="1781"/>
                    <a:pt x="3933" y="1838"/>
                    <a:pt x="3941" y="1833"/>
                  </a:cubicBezTo>
                  <a:cubicBezTo>
                    <a:pt x="3920" y="1845"/>
                    <a:pt x="3900" y="1811"/>
                    <a:pt x="3870" y="1823"/>
                  </a:cubicBezTo>
                  <a:cubicBezTo>
                    <a:pt x="3881" y="1839"/>
                    <a:pt x="3905" y="1890"/>
                    <a:pt x="3908" y="1892"/>
                  </a:cubicBezTo>
                  <a:cubicBezTo>
                    <a:pt x="3908" y="1873"/>
                    <a:pt x="3913" y="1918"/>
                    <a:pt x="3914" y="1908"/>
                  </a:cubicBezTo>
                  <a:cubicBezTo>
                    <a:pt x="3913" y="1914"/>
                    <a:pt x="3927" y="1936"/>
                    <a:pt x="3916" y="1941"/>
                  </a:cubicBezTo>
                  <a:cubicBezTo>
                    <a:pt x="3902" y="1948"/>
                    <a:pt x="3872" y="1905"/>
                    <a:pt x="3872" y="1905"/>
                  </a:cubicBezTo>
                  <a:cubicBezTo>
                    <a:pt x="3858" y="1894"/>
                    <a:pt x="3832" y="1878"/>
                    <a:pt x="3817" y="1873"/>
                  </a:cubicBezTo>
                  <a:cubicBezTo>
                    <a:pt x="3826" y="1876"/>
                    <a:pt x="3762" y="1902"/>
                    <a:pt x="3762" y="1904"/>
                  </a:cubicBezTo>
                  <a:cubicBezTo>
                    <a:pt x="3766" y="1911"/>
                    <a:pt x="3771" y="1917"/>
                    <a:pt x="3777" y="1922"/>
                  </a:cubicBezTo>
                  <a:cubicBezTo>
                    <a:pt x="3762" y="1928"/>
                    <a:pt x="3746" y="1929"/>
                    <a:pt x="3729" y="1926"/>
                  </a:cubicBezTo>
                  <a:cubicBezTo>
                    <a:pt x="3740" y="1937"/>
                    <a:pt x="3791" y="1985"/>
                    <a:pt x="3783" y="1987"/>
                  </a:cubicBezTo>
                  <a:cubicBezTo>
                    <a:pt x="3809" y="1988"/>
                    <a:pt x="3783" y="1979"/>
                    <a:pt x="3802" y="1968"/>
                  </a:cubicBezTo>
                  <a:cubicBezTo>
                    <a:pt x="3812" y="1987"/>
                    <a:pt x="3837" y="1993"/>
                    <a:pt x="3864" y="1992"/>
                  </a:cubicBezTo>
                  <a:cubicBezTo>
                    <a:pt x="3928" y="1992"/>
                    <a:pt x="3899" y="2064"/>
                    <a:pt x="3895" y="2052"/>
                  </a:cubicBezTo>
                  <a:cubicBezTo>
                    <a:pt x="3891" y="2042"/>
                    <a:pt x="3945" y="2074"/>
                    <a:pt x="3942" y="2074"/>
                  </a:cubicBezTo>
                  <a:cubicBezTo>
                    <a:pt x="3929" y="2085"/>
                    <a:pt x="3945" y="2149"/>
                    <a:pt x="3946" y="2146"/>
                  </a:cubicBezTo>
                  <a:cubicBezTo>
                    <a:pt x="3951" y="2131"/>
                    <a:pt x="3944" y="2161"/>
                    <a:pt x="3945" y="2161"/>
                  </a:cubicBezTo>
                  <a:cubicBezTo>
                    <a:pt x="3931" y="2157"/>
                    <a:pt x="3887" y="2142"/>
                    <a:pt x="3881" y="2135"/>
                  </a:cubicBezTo>
                  <a:cubicBezTo>
                    <a:pt x="3886" y="2157"/>
                    <a:pt x="3903" y="2154"/>
                    <a:pt x="3908" y="2180"/>
                  </a:cubicBezTo>
                  <a:cubicBezTo>
                    <a:pt x="3897" y="2167"/>
                    <a:pt x="3886" y="2175"/>
                    <a:pt x="3874" y="2203"/>
                  </a:cubicBezTo>
                  <a:cubicBezTo>
                    <a:pt x="3877" y="2206"/>
                    <a:pt x="3881" y="2208"/>
                    <a:pt x="3885" y="2207"/>
                  </a:cubicBezTo>
                  <a:cubicBezTo>
                    <a:pt x="3869" y="2217"/>
                    <a:pt x="3852" y="2239"/>
                    <a:pt x="3855" y="2261"/>
                  </a:cubicBezTo>
                  <a:cubicBezTo>
                    <a:pt x="3848" y="2215"/>
                    <a:pt x="3960" y="2326"/>
                    <a:pt x="3908" y="2313"/>
                  </a:cubicBezTo>
                  <a:cubicBezTo>
                    <a:pt x="3902" y="2320"/>
                    <a:pt x="3889" y="2323"/>
                    <a:pt x="3889" y="2346"/>
                  </a:cubicBezTo>
                  <a:cubicBezTo>
                    <a:pt x="3889" y="2383"/>
                    <a:pt x="3834" y="2294"/>
                    <a:pt x="3843" y="2376"/>
                  </a:cubicBezTo>
                  <a:cubicBezTo>
                    <a:pt x="3843" y="2339"/>
                    <a:pt x="3739" y="2403"/>
                    <a:pt x="3734" y="2402"/>
                  </a:cubicBezTo>
                  <a:cubicBezTo>
                    <a:pt x="3722" y="2395"/>
                    <a:pt x="3722" y="2387"/>
                    <a:pt x="3733" y="2378"/>
                  </a:cubicBezTo>
                  <a:cubicBezTo>
                    <a:pt x="3711" y="2373"/>
                    <a:pt x="3689" y="2390"/>
                    <a:pt x="3669" y="2370"/>
                  </a:cubicBezTo>
                  <a:cubicBezTo>
                    <a:pt x="3667" y="2379"/>
                    <a:pt x="3670" y="2386"/>
                    <a:pt x="3676" y="2390"/>
                  </a:cubicBezTo>
                  <a:cubicBezTo>
                    <a:pt x="3665" y="2392"/>
                    <a:pt x="3658" y="2398"/>
                    <a:pt x="3654" y="2408"/>
                  </a:cubicBezTo>
                  <a:cubicBezTo>
                    <a:pt x="3672" y="2444"/>
                    <a:pt x="3680" y="2415"/>
                    <a:pt x="3680" y="2465"/>
                  </a:cubicBezTo>
                  <a:cubicBezTo>
                    <a:pt x="3690" y="2475"/>
                    <a:pt x="3639" y="2643"/>
                    <a:pt x="3623" y="2655"/>
                  </a:cubicBezTo>
                  <a:cubicBezTo>
                    <a:pt x="3603" y="2632"/>
                    <a:pt x="3441" y="2561"/>
                    <a:pt x="3479" y="2519"/>
                  </a:cubicBezTo>
                  <a:cubicBezTo>
                    <a:pt x="3471" y="2528"/>
                    <a:pt x="3472" y="2537"/>
                    <a:pt x="3471" y="2553"/>
                  </a:cubicBezTo>
                  <a:cubicBezTo>
                    <a:pt x="3494" y="2553"/>
                    <a:pt x="3374" y="2460"/>
                    <a:pt x="3365" y="2454"/>
                  </a:cubicBezTo>
                  <a:cubicBezTo>
                    <a:pt x="3378" y="2454"/>
                    <a:pt x="3380" y="2451"/>
                    <a:pt x="3369" y="2443"/>
                  </a:cubicBezTo>
                  <a:cubicBezTo>
                    <a:pt x="3357" y="2440"/>
                    <a:pt x="3273" y="2456"/>
                    <a:pt x="3271" y="2454"/>
                  </a:cubicBezTo>
                  <a:cubicBezTo>
                    <a:pt x="3245" y="2420"/>
                    <a:pt x="3209" y="2425"/>
                    <a:pt x="3209" y="2375"/>
                  </a:cubicBezTo>
                  <a:cubicBezTo>
                    <a:pt x="3209" y="2376"/>
                    <a:pt x="3147" y="2443"/>
                    <a:pt x="3143" y="2446"/>
                  </a:cubicBezTo>
                  <a:cubicBezTo>
                    <a:pt x="3130" y="2457"/>
                    <a:pt x="3118" y="2459"/>
                    <a:pt x="3108" y="2450"/>
                  </a:cubicBezTo>
                  <a:cubicBezTo>
                    <a:pt x="3093" y="2440"/>
                    <a:pt x="3077" y="2492"/>
                    <a:pt x="3108" y="2473"/>
                  </a:cubicBezTo>
                  <a:cubicBezTo>
                    <a:pt x="3042" y="2513"/>
                    <a:pt x="2962" y="2541"/>
                    <a:pt x="2899" y="2590"/>
                  </a:cubicBezTo>
                  <a:cubicBezTo>
                    <a:pt x="2923" y="2571"/>
                    <a:pt x="2850" y="2571"/>
                    <a:pt x="2844" y="2571"/>
                  </a:cubicBezTo>
                  <a:cubicBezTo>
                    <a:pt x="2824" y="2572"/>
                    <a:pt x="2847" y="2621"/>
                    <a:pt x="2829" y="2625"/>
                  </a:cubicBezTo>
                  <a:cubicBezTo>
                    <a:pt x="2818" y="2635"/>
                    <a:pt x="2646" y="2570"/>
                    <a:pt x="2681" y="2660"/>
                  </a:cubicBezTo>
                  <a:cubicBezTo>
                    <a:pt x="2686" y="2671"/>
                    <a:pt x="2733" y="2771"/>
                    <a:pt x="2673" y="2735"/>
                  </a:cubicBezTo>
                  <a:cubicBezTo>
                    <a:pt x="2705" y="2756"/>
                    <a:pt x="2678" y="2741"/>
                    <a:pt x="2670" y="2746"/>
                  </a:cubicBezTo>
                  <a:cubicBezTo>
                    <a:pt x="2703" y="2724"/>
                    <a:pt x="2651" y="2827"/>
                    <a:pt x="2654" y="2819"/>
                  </a:cubicBezTo>
                  <a:cubicBezTo>
                    <a:pt x="2642" y="2797"/>
                    <a:pt x="2583" y="2847"/>
                    <a:pt x="2565" y="2844"/>
                  </a:cubicBezTo>
                  <a:cubicBezTo>
                    <a:pt x="2559" y="2843"/>
                    <a:pt x="2572" y="2868"/>
                    <a:pt x="2574" y="2862"/>
                  </a:cubicBezTo>
                  <a:cubicBezTo>
                    <a:pt x="2572" y="2868"/>
                    <a:pt x="2518" y="2883"/>
                    <a:pt x="2502" y="2869"/>
                  </a:cubicBezTo>
                  <a:cubicBezTo>
                    <a:pt x="2479" y="2848"/>
                    <a:pt x="2444" y="2759"/>
                    <a:pt x="2400" y="2809"/>
                  </a:cubicBezTo>
                  <a:cubicBezTo>
                    <a:pt x="2400" y="2841"/>
                    <a:pt x="2286" y="2827"/>
                    <a:pt x="2282" y="2818"/>
                  </a:cubicBezTo>
                  <a:cubicBezTo>
                    <a:pt x="2252" y="2757"/>
                    <a:pt x="2200" y="2793"/>
                    <a:pt x="2176" y="2765"/>
                  </a:cubicBezTo>
                  <a:cubicBezTo>
                    <a:pt x="2153" y="2765"/>
                    <a:pt x="2137" y="2698"/>
                    <a:pt x="2077" y="2720"/>
                  </a:cubicBezTo>
                  <a:cubicBezTo>
                    <a:pt x="2083" y="2721"/>
                    <a:pt x="2090" y="2722"/>
                    <a:pt x="2096" y="2724"/>
                  </a:cubicBezTo>
                  <a:cubicBezTo>
                    <a:pt x="2071" y="2743"/>
                    <a:pt x="2032" y="2731"/>
                    <a:pt x="2025" y="2763"/>
                  </a:cubicBezTo>
                  <a:cubicBezTo>
                    <a:pt x="2037" y="2711"/>
                    <a:pt x="1945" y="2746"/>
                    <a:pt x="1925" y="2716"/>
                  </a:cubicBezTo>
                  <a:cubicBezTo>
                    <a:pt x="1925" y="2805"/>
                    <a:pt x="1821" y="2743"/>
                    <a:pt x="1791" y="2736"/>
                  </a:cubicBezTo>
                  <a:cubicBezTo>
                    <a:pt x="1793" y="2736"/>
                    <a:pt x="1787" y="2798"/>
                    <a:pt x="1789" y="2791"/>
                  </a:cubicBezTo>
                  <a:cubicBezTo>
                    <a:pt x="1776" y="2837"/>
                    <a:pt x="1699" y="2815"/>
                    <a:pt x="1667" y="2815"/>
                  </a:cubicBezTo>
                  <a:cubicBezTo>
                    <a:pt x="1676" y="2833"/>
                    <a:pt x="1702" y="2889"/>
                    <a:pt x="1686" y="2910"/>
                  </a:cubicBezTo>
                  <a:cubicBezTo>
                    <a:pt x="1687" y="2910"/>
                    <a:pt x="1638" y="2898"/>
                    <a:pt x="1640" y="2898"/>
                  </a:cubicBezTo>
                  <a:cubicBezTo>
                    <a:pt x="1693" y="2875"/>
                    <a:pt x="1623" y="2759"/>
                    <a:pt x="1567" y="2763"/>
                  </a:cubicBezTo>
                  <a:cubicBezTo>
                    <a:pt x="1507" y="2768"/>
                    <a:pt x="1450" y="2772"/>
                    <a:pt x="1450" y="2834"/>
                  </a:cubicBezTo>
                  <a:cubicBezTo>
                    <a:pt x="1431" y="2783"/>
                    <a:pt x="1407" y="2851"/>
                    <a:pt x="1389" y="2853"/>
                  </a:cubicBezTo>
                  <a:cubicBezTo>
                    <a:pt x="1390" y="2853"/>
                    <a:pt x="1365" y="2812"/>
                    <a:pt x="1366" y="2813"/>
                  </a:cubicBezTo>
                  <a:cubicBezTo>
                    <a:pt x="1324" y="2768"/>
                    <a:pt x="1287" y="2806"/>
                    <a:pt x="1250" y="2762"/>
                  </a:cubicBezTo>
                  <a:cubicBezTo>
                    <a:pt x="1265" y="2711"/>
                    <a:pt x="1250" y="2762"/>
                    <a:pt x="1250" y="2762"/>
                  </a:cubicBezTo>
                  <a:lnTo>
                    <a:pt x="1250" y="2762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4" name="Freeform 18">
              <a:extLst>
                <a:ext uri="{FF2B5EF4-FFF2-40B4-BE49-F238E27FC236}">
                  <a16:creationId xmlns:a16="http://schemas.microsoft.com/office/drawing/2014/main" id="{DEE8B0BD-122D-CC89-00D0-D091B902D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5" y="2500"/>
              <a:ext cx="1656" cy="1247"/>
            </a:xfrm>
            <a:custGeom>
              <a:avLst/>
              <a:gdLst>
                <a:gd name="T0" fmla="*/ 7092 w 7297"/>
                <a:gd name="T1" fmla="*/ 4146 h 5498"/>
                <a:gd name="T2" fmla="*/ 6747 w 7297"/>
                <a:gd name="T3" fmla="*/ 3849 h 5498"/>
                <a:gd name="T4" fmla="*/ 6389 w 7297"/>
                <a:gd name="T5" fmla="*/ 3595 h 5498"/>
                <a:gd name="T6" fmla="*/ 5918 w 7297"/>
                <a:gd name="T7" fmla="*/ 3401 h 5498"/>
                <a:gd name="T8" fmla="*/ 5550 w 7297"/>
                <a:gd name="T9" fmla="*/ 3124 h 5498"/>
                <a:gd name="T10" fmla="*/ 5824 w 7297"/>
                <a:gd name="T11" fmla="*/ 2630 h 5498"/>
                <a:gd name="T12" fmla="*/ 5763 w 7297"/>
                <a:gd name="T13" fmla="*/ 2186 h 5498"/>
                <a:gd name="T14" fmla="*/ 5788 w 7297"/>
                <a:gd name="T15" fmla="*/ 1821 h 5498"/>
                <a:gd name="T16" fmla="*/ 5493 w 7297"/>
                <a:gd name="T17" fmla="*/ 1574 h 5498"/>
                <a:gd name="T18" fmla="*/ 5379 w 7297"/>
                <a:gd name="T19" fmla="*/ 1353 h 5498"/>
                <a:gd name="T20" fmla="*/ 5204 w 7297"/>
                <a:gd name="T21" fmla="*/ 871 h 5498"/>
                <a:gd name="T22" fmla="*/ 4936 w 7297"/>
                <a:gd name="T23" fmla="*/ 933 h 5498"/>
                <a:gd name="T24" fmla="*/ 5068 w 7297"/>
                <a:gd name="T25" fmla="*/ 1201 h 5498"/>
                <a:gd name="T26" fmla="*/ 4717 w 7297"/>
                <a:gd name="T27" fmla="*/ 1299 h 5498"/>
                <a:gd name="T28" fmla="*/ 4737 w 7297"/>
                <a:gd name="T29" fmla="*/ 715 h 5498"/>
                <a:gd name="T30" fmla="*/ 4521 w 7297"/>
                <a:gd name="T31" fmla="*/ 533 h 5498"/>
                <a:gd name="T32" fmla="*/ 4779 w 7297"/>
                <a:gd name="T33" fmla="*/ 267 h 5498"/>
                <a:gd name="T34" fmla="*/ 3981 w 7297"/>
                <a:gd name="T35" fmla="*/ 12 h 5498"/>
                <a:gd name="T36" fmla="*/ 3567 w 7297"/>
                <a:gd name="T37" fmla="*/ 141 h 5498"/>
                <a:gd name="T38" fmla="*/ 3272 w 7297"/>
                <a:gd name="T39" fmla="*/ 334 h 5498"/>
                <a:gd name="T40" fmla="*/ 3263 w 7297"/>
                <a:gd name="T41" fmla="*/ 704 h 5498"/>
                <a:gd name="T42" fmla="*/ 3062 w 7297"/>
                <a:gd name="T43" fmla="*/ 880 h 5498"/>
                <a:gd name="T44" fmla="*/ 2793 w 7297"/>
                <a:gd name="T45" fmla="*/ 1062 h 5498"/>
                <a:gd name="T46" fmla="*/ 2799 w 7297"/>
                <a:gd name="T47" fmla="*/ 1465 h 5498"/>
                <a:gd name="T48" fmla="*/ 2723 w 7297"/>
                <a:gd name="T49" fmla="*/ 1765 h 5498"/>
                <a:gd name="T50" fmla="*/ 2628 w 7297"/>
                <a:gd name="T51" fmla="*/ 2284 h 5498"/>
                <a:gd name="T52" fmla="*/ 2496 w 7297"/>
                <a:gd name="T53" fmla="*/ 2747 h 5498"/>
                <a:gd name="T54" fmla="*/ 2192 w 7297"/>
                <a:gd name="T55" fmla="*/ 2916 h 5498"/>
                <a:gd name="T56" fmla="*/ 1914 w 7297"/>
                <a:gd name="T57" fmla="*/ 2945 h 5498"/>
                <a:gd name="T58" fmla="*/ 1573 w 7297"/>
                <a:gd name="T59" fmla="*/ 2895 h 5498"/>
                <a:gd name="T60" fmla="*/ 1273 w 7297"/>
                <a:gd name="T61" fmla="*/ 2857 h 5498"/>
                <a:gd name="T62" fmla="*/ 1049 w 7297"/>
                <a:gd name="T63" fmla="*/ 2994 h 5498"/>
                <a:gd name="T64" fmla="*/ 722 w 7297"/>
                <a:gd name="T65" fmla="*/ 3214 h 5498"/>
                <a:gd name="T66" fmla="*/ 392 w 7297"/>
                <a:gd name="T67" fmla="*/ 3294 h 5498"/>
                <a:gd name="T68" fmla="*/ 179 w 7297"/>
                <a:gd name="T69" fmla="*/ 3169 h 5498"/>
                <a:gd name="T70" fmla="*/ 89 w 7297"/>
                <a:gd name="T71" fmla="*/ 3320 h 5498"/>
                <a:gd name="T72" fmla="*/ 316 w 7297"/>
                <a:gd name="T73" fmla="*/ 3572 h 5498"/>
                <a:gd name="T74" fmla="*/ 1005 w 7297"/>
                <a:gd name="T75" fmla="*/ 3703 h 5498"/>
                <a:gd name="T76" fmla="*/ 1192 w 7297"/>
                <a:gd name="T77" fmla="*/ 3863 h 5498"/>
                <a:gd name="T78" fmla="*/ 1310 w 7297"/>
                <a:gd name="T79" fmla="*/ 4035 h 5498"/>
                <a:gd name="T80" fmla="*/ 1545 w 7297"/>
                <a:gd name="T81" fmla="*/ 4299 h 5498"/>
                <a:gd name="T82" fmla="*/ 2686 w 7297"/>
                <a:gd name="T83" fmla="*/ 4597 h 5498"/>
                <a:gd name="T84" fmla="*/ 3138 w 7297"/>
                <a:gd name="T85" fmla="*/ 4304 h 5498"/>
                <a:gd name="T86" fmla="*/ 3703 w 7297"/>
                <a:gd name="T87" fmla="*/ 4512 h 5498"/>
                <a:gd name="T88" fmla="*/ 4098 w 7297"/>
                <a:gd name="T89" fmla="*/ 4828 h 5498"/>
                <a:gd name="T90" fmla="*/ 4493 w 7297"/>
                <a:gd name="T91" fmla="*/ 4964 h 5498"/>
                <a:gd name="T92" fmla="*/ 4642 w 7297"/>
                <a:gd name="T93" fmla="*/ 5148 h 5498"/>
                <a:gd name="T94" fmla="*/ 4771 w 7297"/>
                <a:gd name="T95" fmla="*/ 5458 h 5498"/>
                <a:gd name="T96" fmla="*/ 5077 w 7297"/>
                <a:gd name="T97" fmla="*/ 4875 h 5498"/>
                <a:gd name="T98" fmla="*/ 5689 w 7297"/>
                <a:gd name="T99" fmla="*/ 4274 h 5498"/>
                <a:gd name="T100" fmla="*/ 6328 w 7297"/>
                <a:gd name="T101" fmla="*/ 4591 h 5498"/>
                <a:gd name="T102" fmla="*/ 6815 w 7297"/>
                <a:gd name="T103" fmla="*/ 4624 h 5498"/>
                <a:gd name="T104" fmla="*/ 7041 w 7297"/>
                <a:gd name="T105" fmla="*/ 4616 h 5498"/>
                <a:gd name="T106" fmla="*/ 7271 w 7297"/>
                <a:gd name="T107" fmla="*/ 4395 h 5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297" h="5498">
                  <a:moveTo>
                    <a:pt x="7271" y="4395"/>
                  </a:moveTo>
                  <a:cubicBezTo>
                    <a:pt x="7271" y="4379"/>
                    <a:pt x="7277" y="4365"/>
                    <a:pt x="7290" y="4354"/>
                  </a:cubicBezTo>
                  <a:cubicBezTo>
                    <a:pt x="7222" y="4354"/>
                    <a:pt x="7230" y="4336"/>
                    <a:pt x="7213" y="4265"/>
                  </a:cubicBezTo>
                  <a:cubicBezTo>
                    <a:pt x="7209" y="4248"/>
                    <a:pt x="7165" y="4173"/>
                    <a:pt x="7165" y="4176"/>
                  </a:cubicBezTo>
                  <a:cubicBezTo>
                    <a:pt x="7157" y="4169"/>
                    <a:pt x="7088" y="4149"/>
                    <a:pt x="7092" y="4146"/>
                  </a:cubicBezTo>
                  <a:cubicBezTo>
                    <a:pt x="7071" y="4039"/>
                    <a:pt x="6949" y="4175"/>
                    <a:pt x="6966" y="4055"/>
                  </a:cubicBezTo>
                  <a:cubicBezTo>
                    <a:pt x="6973" y="4005"/>
                    <a:pt x="7034" y="3948"/>
                    <a:pt x="6947" y="3925"/>
                  </a:cubicBezTo>
                  <a:cubicBezTo>
                    <a:pt x="6925" y="3919"/>
                    <a:pt x="6875" y="3931"/>
                    <a:pt x="6867" y="3906"/>
                  </a:cubicBezTo>
                  <a:cubicBezTo>
                    <a:pt x="6865" y="3898"/>
                    <a:pt x="6857" y="3842"/>
                    <a:pt x="6844" y="3842"/>
                  </a:cubicBezTo>
                  <a:cubicBezTo>
                    <a:pt x="6841" y="3842"/>
                    <a:pt x="6762" y="3941"/>
                    <a:pt x="6747" y="3849"/>
                  </a:cubicBezTo>
                  <a:cubicBezTo>
                    <a:pt x="6670" y="3965"/>
                    <a:pt x="6479" y="3841"/>
                    <a:pt x="6496" y="3731"/>
                  </a:cubicBezTo>
                  <a:cubicBezTo>
                    <a:pt x="6483" y="3745"/>
                    <a:pt x="6422" y="3707"/>
                    <a:pt x="6420" y="3758"/>
                  </a:cubicBezTo>
                  <a:cubicBezTo>
                    <a:pt x="6419" y="3758"/>
                    <a:pt x="6340" y="3737"/>
                    <a:pt x="6336" y="3716"/>
                  </a:cubicBezTo>
                  <a:cubicBezTo>
                    <a:pt x="6352" y="3706"/>
                    <a:pt x="6374" y="3668"/>
                    <a:pt x="6374" y="3644"/>
                  </a:cubicBezTo>
                  <a:cubicBezTo>
                    <a:pt x="6374" y="3630"/>
                    <a:pt x="6372" y="3612"/>
                    <a:pt x="6389" y="3595"/>
                  </a:cubicBezTo>
                  <a:cubicBezTo>
                    <a:pt x="6368" y="3573"/>
                    <a:pt x="6345" y="3590"/>
                    <a:pt x="6326" y="3557"/>
                  </a:cubicBezTo>
                  <a:cubicBezTo>
                    <a:pt x="6297" y="3510"/>
                    <a:pt x="6255" y="3556"/>
                    <a:pt x="6203" y="3510"/>
                  </a:cubicBezTo>
                  <a:cubicBezTo>
                    <a:pt x="6191" y="3499"/>
                    <a:pt x="6115" y="3514"/>
                    <a:pt x="6112" y="3511"/>
                  </a:cubicBezTo>
                  <a:cubicBezTo>
                    <a:pt x="6132" y="3430"/>
                    <a:pt x="5994" y="3393"/>
                    <a:pt x="5949" y="3359"/>
                  </a:cubicBezTo>
                  <a:cubicBezTo>
                    <a:pt x="5941" y="3374"/>
                    <a:pt x="5931" y="3388"/>
                    <a:pt x="5918" y="3401"/>
                  </a:cubicBezTo>
                  <a:cubicBezTo>
                    <a:pt x="5908" y="3343"/>
                    <a:pt x="5945" y="3326"/>
                    <a:pt x="5952" y="3275"/>
                  </a:cubicBezTo>
                  <a:cubicBezTo>
                    <a:pt x="5961" y="3200"/>
                    <a:pt x="5918" y="3147"/>
                    <a:pt x="5918" y="3074"/>
                  </a:cubicBezTo>
                  <a:cubicBezTo>
                    <a:pt x="5918" y="3075"/>
                    <a:pt x="5768" y="3115"/>
                    <a:pt x="5755" y="3119"/>
                  </a:cubicBezTo>
                  <a:cubicBezTo>
                    <a:pt x="5731" y="3128"/>
                    <a:pt x="5697" y="3158"/>
                    <a:pt x="5670" y="3158"/>
                  </a:cubicBezTo>
                  <a:cubicBezTo>
                    <a:pt x="5628" y="3158"/>
                    <a:pt x="5593" y="3120"/>
                    <a:pt x="5550" y="3124"/>
                  </a:cubicBezTo>
                  <a:cubicBezTo>
                    <a:pt x="5587" y="3099"/>
                    <a:pt x="5585" y="3073"/>
                    <a:pt x="5578" y="3035"/>
                  </a:cubicBezTo>
                  <a:cubicBezTo>
                    <a:pt x="5562" y="2949"/>
                    <a:pt x="5620" y="3019"/>
                    <a:pt x="5652" y="3005"/>
                  </a:cubicBezTo>
                  <a:cubicBezTo>
                    <a:pt x="5722" y="2975"/>
                    <a:pt x="5670" y="2837"/>
                    <a:pt x="5778" y="2850"/>
                  </a:cubicBezTo>
                  <a:cubicBezTo>
                    <a:pt x="5828" y="2856"/>
                    <a:pt x="5960" y="2643"/>
                    <a:pt x="5912" y="2608"/>
                  </a:cubicBezTo>
                  <a:cubicBezTo>
                    <a:pt x="5923" y="2616"/>
                    <a:pt x="5814" y="2641"/>
                    <a:pt x="5824" y="2630"/>
                  </a:cubicBezTo>
                  <a:cubicBezTo>
                    <a:pt x="5817" y="2599"/>
                    <a:pt x="5733" y="2644"/>
                    <a:pt x="5736" y="2630"/>
                  </a:cubicBezTo>
                  <a:cubicBezTo>
                    <a:pt x="5741" y="2609"/>
                    <a:pt x="5806" y="2551"/>
                    <a:pt x="5800" y="2540"/>
                  </a:cubicBezTo>
                  <a:cubicBezTo>
                    <a:pt x="5754" y="2451"/>
                    <a:pt x="5735" y="2438"/>
                    <a:pt x="5753" y="2341"/>
                  </a:cubicBezTo>
                  <a:cubicBezTo>
                    <a:pt x="5756" y="2321"/>
                    <a:pt x="5735" y="2264"/>
                    <a:pt x="5725" y="2248"/>
                  </a:cubicBezTo>
                  <a:cubicBezTo>
                    <a:pt x="5696" y="2201"/>
                    <a:pt x="5763" y="2223"/>
                    <a:pt x="5763" y="2186"/>
                  </a:cubicBezTo>
                  <a:cubicBezTo>
                    <a:pt x="5765" y="2188"/>
                    <a:pt x="5829" y="2099"/>
                    <a:pt x="5839" y="2079"/>
                  </a:cubicBezTo>
                  <a:cubicBezTo>
                    <a:pt x="5829" y="2086"/>
                    <a:pt x="5827" y="2083"/>
                    <a:pt x="5835" y="2072"/>
                  </a:cubicBezTo>
                  <a:cubicBezTo>
                    <a:pt x="5829" y="2078"/>
                    <a:pt x="5822" y="2084"/>
                    <a:pt x="5816" y="2091"/>
                  </a:cubicBezTo>
                  <a:cubicBezTo>
                    <a:pt x="5841" y="2053"/>
                    <a:pt x="5791" y="1994"/>
                    <a:pt x="5784" y="1945"/>
                  </a:cubicBezTo>
                  <a:cubicBezTo>
                    <a:pt x="5780" y="1914"/>
                    <a:pt x="5796" y="1837"/>
                    <a:pt x="5788" y="1821"/>
                  </a:cubicBezTo>
                  <a:cubicBezTo>
                    <a:pt x="5787" y="1819"/>
                    <a:pt x="5695" y="1790"/>
                    <a:pt x="5713" y="1771"/>
                  </a:cubicBezTo>
                  <a:cubicBezTo>
                    <a:pt x="5713" y="1728"/>
                    <a:pt x="5589" y="1714"/>
                    <a:pt x="5560" y="1688"/>
                  </a:cubicBezTo>
                  <a:cubicBezTo>
                    <a:pt x="5554" y="1683"/>
                    <a:pt x="5455" y="1609"/>
                    <a:pt x="5451" y="1612"/>
                  </a:cubicBezTo>
                  <a:cubicBezTo>
                    <a:pt x="5439" y="1606"/>
                    <a:pt x="5477" y="1600"/>
                    <a:pt x="5493" y="1597"/>
                  </a:cubicBezTo>
                  <a:cubicBezTo>
                    <a:pt x="5492" y="1589"/>
                    <a:pt x="5495" y="1576"/>
                    <a:pt x="5493" y="1574"/>
                  </a:cubicBezTo>
                  <a:cubicBezTo>
                    <a:pt x="5488" y="1548"/>
                    <a:pt x="5517" y="1483"/>
                    <a:pt x="5531" y="1471"/>
                  </a:cubicBezTo>
                  <a:cubicBezTo>
                    <a:pt x="5561" y="1478"/>
                    <a:pt x="5515" y="1374"/>
                    <a:pt x="5514" y="1370"/>
                  </a:cubicBezTo>
                  <a:cubicBezTo>
                    <a:pt x="5502" y="1377"/>
                    <a:pt x="5490" y="1391"/>
                    <a:pt x="5484" y="1397"/>
                  </a:cubicBezTo>
                  <a:cubicBezTo>
                    <a:pt x="5511" y="1369"/>
                    <a:pt x="5465" y="1521"/>
                    <a:pt x="5444" y="1453"/>
                  </a:cubicBezTo>
                  <a:cubicBezTo>
                    <a:pt x="5420" y="1380"/>
                    <a:pt x="5421" y="1396"/>
                    <a:pt x="5379" y="1353"/>
                  </a:cubicBezTo>
                  <a:cubicBezTo>
                    <a:pt x="5470" y="1353"/>
                    <a:pt x="5299" y="1199"/>
                    <a:pt x="5326" y="1236"/>
                  </a:cubicBezTo>
                  <a:cubicBezTo>
                    <a:pt x="5345" y="1191"/>
                    <a:pt x="5305" y="1120"/>
                    <a:pt x="5322" y="1110"/>
                  </a:cubicBezTo>
                  <a:cubicBezTo>
                    <a:pt x="5348" y="1084"/>
                    <a:pt x="5278" y="1048"/>
                    <a:pt x="5269" y="1053"/>
                  </a:cubicBezTo>
                  <a:cubicBezTo>
                    <a:pt x="5298" y="1012"/>
                    <a:pt x="5289" y="1023"/>
                    <a:pt x="5245" y="989"/>
                  </a:cubicBezTo>
                  <a:cubicBezTo>
                    <a:pt x="5219" y="970"/>
                    <a:pt x="5239" y="897"/>
                    <a:pt x="5204" y="871"/>
                  </a:cubicBezTo>
                  <a:cubicBezTo>
                    <a:pt x="5181" y="853"/>
                    <a:pt x="5180" y="877"/>
                    <a:pt x="5170" y="875"/>
                  </a:cubicBezTo>
                  <a:cubicBezTo>
                    <a:pt x="5144" y="899"/>
                    <a:pt x="5135" y="808"/>
                    <a:pt x="5096" y="825"/>
                  </a:cubicBezTo>
                  <a:cubicBezTo>
                    <a:pt x="5080" y="832"/>
                    <a:pt x="4913" y="871"/>
                    <a:pt x="4984" y="882"/>
                  </a:cubicBezTo>
                  <a:cubicBezTo>
                    <a:pt x="4981" y="893"/>
                    <a:pt x="4905" y="923"/>
                    <a:pt x="4900" y="909"/>
                  </a:cubicBezTo>
                  <a:cubicBezTo>
                    <a:pt x="4906" y="930"/>
                    <a:pt x="4942" y="899"/>
                    <a:pt x="4936" y="933"/>
                  </a:cubicBezTo>
                  <a:cubicBezTo>
                    <a:pt x="4926" y="982"/>
                    <a:pt x="4939" y="951"/>
                    <a:pt x="4957" y="970"/>
                  </a:cubicBezTo>
                  <a:cubicBezTo>
                    <a:pt x="4989" y="1001"/>
                    <a:pt x="5009" y="1023"/>
                    <a:pt x="5033" y="1054"/>
                  </a:cubicBezTo>
                  <a:cubicBezTo>
                    <a:pt x="5035" y="1057"/>
                    <a:pt x="5001" y="1087"/>
                    <a:pt x="4996" y="1091"/>
                  </a:cubicBezTo>
                  <a:cubicBezTo>
                    <a:pt x="5006" y="1107"/>
                    <a:pt x="5052" y="1114"/>
                    <a:pt x="5052" y="1113"/>
                  </a:cubicBezTo>
                  <a:cubicBezTo>
                    <a:pt x="5065" y="1137"/>
                    <a:pt x="5029" y="1162"/>
                    <a:pt x="5068" y="1201"/>
                  </a:cubicBezTo>
                  <a:cubicBezTo>
                    <a:pt x="5049" y="1203"/>
                    <a:pt x="5052" y="1220"/>
                    <a:pt x="5033" y="1225"/>
                  </a:cubicBezTo>
                  <a:cubicBezTo>
                    <a:pt x="5034" y="1225"/>
                    <a:pt x="5016" y="1210"/>
                    <a:pt x="5015" y="1206"/>
                  </a:cubicBezTo>
                  <a:cubicBezTo>
                    <a:pt x="4992" y="1227"/>
                    <a:pt x="4978" y="1277"/>
                    <a:pt x="4974" y="1307"/>
                  </a:cubicBezTo>
                  <a:cubicBezTo>
                    <a:pt x="4969" y="1352"/>
                    <a:pt x="4863" y="1361"/>
                    <a:pt x="4851" y="1429"/>
                  </a:cubicBezTo>
                  <a:cubicBezTo>
                    <a:pt x="4841" y="1405"/>
                    <a:pt x="4740" y="1304"/>
                    <a:pt x="4717" y="1299"/>
                  </a:cubicBezTo>
                  <a:cubicBezTo>
                    <a:pt x="4687" y="1291"/>
                    <a:pt x="4671" y="1233"/>
                    <a:pt x="4661" y="1255"/>
                  </a:cubicBezTo>
                  <a:cubicBezTo>
                    <a:pt x="4618" y="1138"/>
                    <a:pt x="4763" y="1183"/>
                    <a:pt x="4775" y="1133"/>
                  </a:cubicBezTo>
                  <a:cubicBezTo>
                    <a:pt x="4774" y="1139"/>
                    <a:pt x="4737" y="1052"/>
                    <a:pt x="4726" y="1042"/>
                  </a:cubicBezTo>
                  <a:cubicBezTo>
                    <a:pt x="4665" y="991"/>
                    <a:pt x="4627" y="833"/>
                    <a:pt x="4673" y="753"/>
                  </a:cubicBezTo>
                  <a:cubicBezTo>
                    <a:pt x="4696" y="715"/>
                    <a:pt x="4671" y="715"/>
                    <a:pt x="4737" y="715"/>
                  </a:cubicBezTo>
                  <a:cubicBezTo>
                    <a:pt x="4730" y="708"/>
                    <a:pt x="4722" y="630"/>
                    <a:pt x="4743" y="623"/>
                  </a:cubicBezTo>
                  <a:cubicBezTo>
                    <a:pt x="4768" y="615"/>
                    <a:pt x="4831" y="660"/>
                    <a:pt x="4821" y="605"/>
                  </a:cubicBezTo>
                  <a:cubicBezTo>
                    <a:pt x="4808" y="614"/>
                    <a:pt x="4684" y="588"/>
                    <a:pt x="4659" y="575"/>
                  </a:cubicBezTo>
                  <a:cubicBezTo>
                    <a:pt x="4629" y="561"/>
                    <a:pt x="4645" y="536"/>
                    <a:pt x="4609" y="533"/>
                  </a:cubicBezTo>
                  <a:cubicBezTo>
                    <a:pt x="4600" y="539"/>
                    <a:pt x="4535" y="536"/>
                    <a:pt x="4521" y="533"/>
                  </a:cubicBezTo>
                  <a:cubicBezTo>
                    <a:pt x="4528" y="534"/>
                    <a:pt x="4589" y="441"/>
                    <a:pt x="4579" y="427"/>
                  </a:cubicBezTo>
                  <a:cubicBezTo>
                    <a:pt x="4539" y="374"/>
                    <a:pt x="4594" y="352"/>
                    <a:pt x="4570" y="297"/>
                  </a:cubicBezTo>
                  <a:cubicBezTo>
                    <a:pt x="4590" y="307"/>
                    <a:pt x="4617" y="396"/>
                    <a:pt x="4635" y="324"/>
                  </a:cubicBezTo>
                  <a:cubicBezTo>
                    <a:pt x="4661" y="352"/>
                    <a:pt x="4711" y="417"/>
                    <a:pt x="4755" y="378"/>
                  </a:cubicBezTo>
                  <a:cubicBezTo>
                    <a:pt x="4780" y="355"/>
                    <a:pt x="4696" y="290"/>
                    <a:pt x="4779" y="267"/>
                  </a:cubicBezTo>
                  <a:cubicBezTo>
                    <a:pt x="4785" y="245"/>
                    <a:pt x="4385" y="58"/>
                    <a:pt x="4327" y="54"/>
                  </a:cubicBezTo>
                  <a:cubicBezTo>
                    <a:pt x="4316" y="76"/>
                    <a:pt x="4279" y="72"/>
                    <a:pt x="4262" y="100"/>
                  </a:cubicBezTo>
                  <a:cubicBezTo>
                    <a:pt x="4261" y="63"/>
                    <a:pt x="4202" y="19"/>
                    <a:pt x="4167" y="16"/>
                  </a:cubicBezTo>
                  <a:cubicBezTo>
                    <a:pt x="4190" y="36"/>
                    <a:pt x="4121" y="73"/>
                    <a:pt x="4111" y="62"/>
                  </a:cubicBezTo>
                  <a:cubicBezTo>
                    <a:pt x="4095" y="79"/>
                    <a:pt x="3996" y="15"/>
                    <a:pt x="3981" y="12"/>
                  </a:cubicBezTo>
                  <a:cubicBezTo>
                    <a:pt x="3923" y="0"/>
                    <a:pt x="3894" y="82"/>
                    <a:pt x="3913" y="84"/>
                  </a:cubicBezTo>
                  <a:cubicBezTo>
                    <a:pt x="3896" y="96"/>
                    <a:pt x="3859" y="241"/>
                    <a:pt x="3860" y="191"/>
                  </a:cubicBezTo>
                  <a:cubicBezTo>
                    <a:pt x="3825" y="238"/>
                    <a:pt x="3722" y="164"/>
                    <a:pt x="3685" y="152"/>
                  </a:cubicBezTo>
                  <a:cubicBezTo>
                    <a:pt x="3667" y="146"/>
                    <a:pt x="3566" y="171"/>
                    <a:pt x="3545" y="187"/>
                  </a:cubicBezTo>
                  <a:cubicBezTo>
                    <a:pt x="3541" y="166"/>
                    <a:pt x="3549" y="151"/>
                    <a:pt x="3567" y="141"/>
                  </a:cubicBezTo>
                  <a:cubicBezTo>
                    <a:pt x="3554" y="131"/>
                    <a:pt x="3442" y="139"/>
                    <a:pt x="3442" y="147"/>
                  </a:cubicBezTo>
                  <a:cubicBezTo>
                    <a:pt x="3442" y="166"/>
                    <a:pt x="3473" y="187"/>
                    <a:pt x="3445" y="202"/>
                  </a:cubicBezTo>
                  <a:cubicBezTo>
                    <a:pt x="3421" y="214"/>
                    <a:pt x="3396" y="213"/>
                    <a:pt x="3399" y="249"/>
                  </a:cubicBezTo>
                  <a:cubicBezTo>
                    <a:pt x="3399" y="254"/>
                    <a:pt x="3353" y="208"/>
                    <a:pt x="3352" y="206"/>
                  </a:cubicBezTo>
                  <a:cubicBezTo>
                    <a:pt x="3389" y="298"/>
                    <a:pt x="3300" y="299"/>
                    <a:pt x="3272" y="334"/>
                  </a:cubicBezTo>
                  <a:cubicBezTo>
                    <a:pt x="3236" y="380"/>
                    <a:pt x="3347" y="429"/>
                    <a:pt x="3365" y="432"/>
                  </a:cubicBezTo>
                  <a:cubicBezTo>
                    <a:pt x="3505" y="454"/>
                    <a:pt x="3277" y="719"/>
                    <a:pt x="3233" y="662"/>
                  </a:cubicBezTo>
                  <a:cubicBezTo>
                    <a:pt x="3231" y="662"/>
                    <a:pt x="3216" y="577"/>
                    <a:pt x="3172" y="620"/>
                  </a:cubicBezTo>
                  <a:cubicBezTo>
                    <a:pt x="3201" y="625"/>
                    <a:pt x="3201" y="681"/>
                    <a:pt x="3203" y="681"/>
                  </a:cubicBezTo>
                  <a:cubicBezTo>
                    <a:pt x="3174" y="709"/>
                    <a:pt x="3276" y="706"/>
                    <a:pt x="3263" y="704"/>
                  </a:cubicBezTo>
                  <a:cubicBezTo>
                    <a:pt x="3222" y="739"/>
                    <a:pt x="3318" y="819"/>
                    <a:pt x="3218" y="806"/>
                  </a:cubicBezTo>
                  <a:cubicBezTo>
                    <a:pt x="3247" y="862"/>
                    <a:pt x="3211" y="923"/>
                    <a:pt x="3145" y="884"/>
                  </a:cubicBezTo>
                  <a:cubicBezTo>
                    <a:pt x="3097" y="855"/>
                    <a:pt x="3167" y="784"/>
                    <a:pt x="3147" y="769"/>
                  </a:cubicBezTo>
                  <a:cubicBezTo>
                    <a:pt x="3119" y="748"/>
                    <a:pt x="2933" y="809"/>
                    <a:pt x="2933" y="857"/>
                  </a:cubicBezTo>
                  <a:cubicBezTo>
                    <a:pt x="2933" y="897"/>
                    <a:pt x="3062" y="841"/>
                    <a:pt x="3062" y="880"/>
                  </a:cubicBezTo>
                  <a:cubicBezTo>
                    <a:pt x="3062" y="912"/>
                    <a:pt x="3064" y="950"/>
                    <a:pt x="3032" y="935"/>
                  </a:cubicBezTo>
                  <a:cubicBezTo>
                    <a:pt x="3042" y="943"/>
                    <a:pt x="3048" y="953"/>
                    <a:pt x="3051" y="966"/>
                  </a:cubicBezTo>
                  <a:cubicBezTo>
                    <a:pt x="3058" y="956"/>
                    <a:pt x="2935" y="965"/>
                    <a:pt x="2931" y="963"/>
                  </a:cubicBezTo>
                  <a:cubicBezTo>
                    <a:pt x="2878" y="938"/>
                    <a:pt x="2872" y="945"/>
                    <a:pt x="2819" y="978"/>
                  </a:cubicBezTo>
                  <a:cubicBezTo>
                    <a:pt x="2796" y="992"/>
                    <a:pt x="2786" y="1032"/>
                    <a:pt x="2793" y="1062"/>
                  </a:cubicBezTo>
                  <a:cubicBezTo>
                    <a:pt x="2800" y="1089"/>
                    <a:pt x="2763" y="1083"/>
                    <a:pt x="2744" y="1083"/>
                  </a:cubicBezTo>
                  <a:cubicBezTo>
                    <a:pt x="2693" y="1083"/>
                    <a:pt x="2725" y="1128"/>
                    <a:pt x="2682" y="1121"/>
                  </a:cubicBezTo>
                  <a:cubicBezTo>
                    <a:pt x="2660" y="1144"/>
                    <a:pt x="2699" y="1213"/>
                    <a:pt x="2701" y="1220"/>
                  </a:cubicBezTo>
                  <a:cubicBezTo>
                    <a:pt x="2705" y="1233"/>
                    <a:pt x="2562" y="1376"/>
                    <a:pt x="2652" y="1361"/>
                  </a:cubicBezTo>
                  <a:cubicBezTo>
                    <a:pt x="2672" y="1357"/>
                    <a:pt x="2793" y="1476"/>
                    <a:pt x="2799" y="1465"/>
                  </a:cubicBezTo>
                  <a:cubicBezTo>
                    <a:pt x="2784" y="1492"/>
                    <a:pt x="2711" y="1437"/>
                    <a:pt x="2678" y="1486"/>
                  </a:cubicBezTo>
                  <a:cubicBezTo>
                    <a:pt x="2740" y="1516"/>
                    <a:pt x="2742" y="1538"/>
                    <a:pt x="2825" y="1535"/>
                  </a:cubicBezTo>
                  <a:cubicBezTo>
                    <a:pt x="2855" y="1533"/>
                    <a:pt x="2871" y="1571"/>
                    <a:pt x="2849" y="1587"/>
                  </a:cubicBezTo>
                  <a:cubicBezTo>
                    <a:pt x="2803" y="1621"/>
                    <a:pt x="2810" y="1659"/>
                    <a:pt x="2760" y="1671"/>
                  </a:cubicBezTo>
                  <a:cubicBezTo>
                    <a:pt x="2730" y="1678"/>
                    <a:pt x="2672" y="1728"/>
                    <a:pt x="2723" y="1765"/>
                  </a:cubicBezTo>
                  <a:cubicBezTo>
                    <a:pt x="2926" y="1912"/>
                    <a:pt x="2682" y="1842"/>
                    <a:pt x="2682" y="1879"/>
                  </a:cubicBezTo>
                  <a:cubicBezTo>
                    <a:pt x="2682" y="1942"/>
                    <a:pt x="2595" y="2009"/>
                    <a:pt x="2595" y="2092"/>
                  </a:cubicBezTo>
                  <a:cubicBezTo>
                    <a:pt x="2595" y="2073"/>
                    <a:pt x="2709" y="2139"/>
                    <a:pt x="2716" y="2150"/>
                  </a:cubicBezTo>
                  <a:cubicBezTo>
                    <a:pt x="2740" y="2187"/>
                    <a:pt x="2658" y="2222"/>
                    <a:pt x="2720" y="2250"/>
                  </a:cubicBezTo>
                  <a:cubicBezTo>
                    <a:pt x="2708" y="2267"/>
                    <a:pt x="2655" y="2294"/>
                    <a:pt x="2628" y="2284"/>
                  </a:cubicBezTo>
                  <a:cubicBezTo>
                    <a:pt x="2592" y="2272"/>
                    <a:pt x="2502" y="2337"/>
                    <a:pt x="2542" y="2371"/>
                  </a:cubicBezTo>
                  <a:cubicBezTo>
                    <a:pt x="2594" y="2419"/>
                    <a:pt x="2592" y="2438"/>
                    <a:pt x="2545" y="2485"/>
                  </a:cubicBezTo>
                  <a:cubicBezTo>
                    <a:pt x="2539" y="2481"/>
                    <a:pt x="2450" y="2453"/>
                    <a:pt x="2443" y="2461"/>
                  </a:cubicBezTo>
                  <a:cubicBezTo>
                    <a:pt x="2407" y="2509"/>
                    <a:pt x="2591" y="2610"/>
                    <a:pt x="2591" y="2628"/>
                  </a:cubicBezTo>
                  <a:cubicBezTo>
                    <a:pt x="2591" y="2682"/>
                    <a:pt x="2406" y="2688"/>
                    <a:pt x="2496" y="2747"/>
                  </a:cubicBezTo>
                  <a:cubicBezTo>
                    <a:pt x="2477" y="2749"/>
                    <a:pt x="2441" y="2794"/>
                    <a:pt x="2441" y="2793"/>
                  </a:cubicBezTo>
                  <a:cubicBezTo>
                    <a:pt x="2392" y="2818"/>
                    <a:pt x="2335" y="2803"/>
                    <a:pt x="2333" y="2810"/>
                  </a:cubicBezTo>
                  <a:cubicBezTo>
                    <a:pt x="2336" y="2799"/>
                    <a:pt x="2198" y="2806"/>
                    <a:pt x="2196" y="2804"/>
                  </a:cubicBezTo>
                  <a:cubicBezTo>
                    <a:pt x="2193" y="2829"/>
                    <a:pt x="2123" y="2821"/>
                    <a:pt x="2135" y="2861"/>
                  </a:cubicBezTo>
                  <a:cubicBezTo>
                    <a:pt x="2142" y="2882"/>
                    <a:pt x="2192" y="2898"/>
                    <a:pt x="2192" y="2916"/>
                  </a:cubicBezTo>
                  <a:cubicBezTo>
                    <a:pt x="2192" y="2950"/>
                    <a:pt x="2123" y="2922"/>
                    <a:pt x="2109" y="2922"/>
                  </a:cubicBezTo>
                  <a:cubicBezTo>
                    <a:pt x="2125" y="2930"/>
                    <a:pt x="2090" y="2938"/>
                    <a:pt x="2113" y="2952"/>
                  </a:cubicBezTo>
                  <a:cubicBezTo>
                    <a:pt x="2085" y="2979"/>
                    <a:pt x="2051" y="2956"/>
                    <a:pt x="2020" y="2949"/>
                  </a:cubicBezTo>
                  <a:cubicBezTo>
                    <a:pt x="1949" y="2932"/>
                    <a:pt x="2001" y="2965"/>
                    <a:pt x="1975" y="2982"/>
                  </a:cubicBezTo>
                  <a:cubicBezTo>
                    <a:pt x="1981" y="2978"/>
                    <a:pt x="1920" y="2945"/>
                    <a:pt x="1914" y="2945"/>
                  </a:cubicBezTo>
                  <a:cubicBezTo>
                    <a:pt x="1864" y="2939"/>
                    <a:pt x="1839" y="2910"/>
                    <a:pt x="1802" y="2879"/>
                  </a:cubicBezTo>
                  <a:cubicBezTo>
                    <a:pt x="1843" y="2914"/>
                    <a:pt x="1724" y="2959"/>
                    <a:pt x="1715" y="2964"/>
                  </a:cubicBezTo>
                  <a:cubicBezTo>
                    <a:pt x="1672" y="2989"/>
                    <a:pt x="1633" y="2928"/>
                    <a:pt x="1607" y="2911"/>
                  </a:cubicBezTo>
                  <a:cubicBezTo>
                    <a:pt x="1615" y="2918"/>
                    <a:pt x="1620" y="2918"/>
                    <a:pt x="1623" y="2911"/>
                  </a:cubicBezTo>
                  <a:cubicBezTo>
                    <a:pt x="1618" y="2899"/>
                    <a:pt x="1582" y="2888"/>
                    <a:pt x="1573" y="2895"/>
                  </a:cubicBezTo>
                  <a:cubicBezTo>
                    <a:pt x="1578" y="2863"/>
                    <a:pt x="1548" y="2818"/>
                    <a:pt x="1554" y="2793"/>
                  </a:cubicBezTo>
                  <a:cubicBezTo>
                    <a:pt x="1554" y="2848"/>
                    <a:pt x="1482" y="2813"/>
                    <a:pt x="1456" y="2816"/>
                  </a:cubicBezTo>
                  <a:cubicBezTo>
                    <a:pt x="1439" y="2817"/>
                    <a:pt x="1447" y="2870"/>
                    <a:pt x="1445" y="2879"/>
                  </a:cubicBezTo>
                  <a:cubicBezTo>
                    <a:pt x="1436" y="2918"/>
                    <a:pt x="1363" y="2907"/>
                    <a:pt x="1336" y="2907"/>
                  </a:cubicBezTo>
                  <a:cubicBezTo>
                    <a:pt x="1392" y="2907"/>
                    <a:pt x="1272" y="2857"/>
                    <a:pt x="1273" y="2857"/>
                  </a:cubicBezTo>
                  <a:cubicBezTo>
                    <a:pt x="1306" y="2863"/>
                    <a:pt x="1235" y="2972"/>
                    <a:pt x="1235" y="2969"/>
                  </a:cubicBezTo>
                  <a:cubicBezTo>
                    <a:pt x="1235" y="2972"/>
                    <a:pt x="1224" y="3013"/>
                    <a:pt x="1224" y="3013"/>
                  </a:cubicBezTo>
                  <a:cubicBezTo>
                    <a:pt x="1215" y="3016"/>
                    <a:pt x="1206" y="3017"/>
                    <a:pt x="1197" y="3017"/>
                  </a:cubicBezTo>
                  <a:cubicBezTo>
                    <a:pt x="1205" y="2979"/>
                    <a:pt x="1160" y="3016"/>
                    <a:pt x="1144" y="2971"/>
                  </a:cubicBezTo>
                  <a:cubicBezTo>
                    <a:pt x="1135" y="2985"/>
                    <a:pt x="1080" y="3001"/>
                    <a:pt x="1049" y="2994"/>
                  </a:cubicBezTo>
                  <a:cubicBezTo>
                    <a:pt x="1012" y="2985"/>
                    <a:pt x="1030" y="2986"/>
                    <a:pt x="992" y="3015"/>
                  </a:cubicBezTo>
                  <a:cubicBezTo>
                    <a:pt x="986" y="3020"/>
                    <a:pt x="939" y="3033"/>
                    <a:pt x="947" y="3047"/>
                  </a:cubicBezTo>
                  <a:cubicBezTo>
                    <a:pt x="957" y="3051"/>
                    <a:pt x="967" y="3054"/>
                    <a:pt x="977" y="3059"/>
                  </a:cubicBezTo>
                  <a:cubicBezTo>
                    <a:pt x="962" y="3099"/>
                    <a:pt x="851" y="3146"/>
                    <a:pt x="802" y="3112"/>
                  </a:cubicBezTo>
                  <a:cubicBezTo>
                    <a:pt x="791" y="3194"/>
                    <a:pt x="769" y="3168"/>
                    <a:pt x="722" y="3214"/>
                  </a:cubicBezTo>
                  <a:cubicBezTo>
                    <a:pt x="737" y="3217"/>
                    <a:pt x="716" y="3262"/>
                    <a:pt x="709" y="3265"/>
                  </a:cubicBezTo>
                  <a:cubicBezTo>
                    <a:pt x="659" y="3285"/>
                    <a:pt x="661" y="3225"/>
                    <a:pt x="639" y="3195"/>
                  </a:cubicBezTo>
                  <a:cubicBezTo>
                    <a:pt x="620" y="3169"/>
                    <a:pt x="483" y="3146"/>
                    <a:pt x="466" y="3165"/>
                  </a:cubicBezTo>
                  <a:cubicBezTo>
                    <a:pt x="462" y="3170"/>
                    <a:pt x="458" y="3242"/>
                    <a:pt x="438" y="3218"/>
                  </a:cubicBezTo>
                  <a:cubicBezTo>
                    <a:pt x="423" y="3230"/>
                    <a:pt x="408" y="3270"/>
                    <a:pt x="392" y="3294"/>
                  </a:cubicBezTo>
                  <a:cubicBezTo>
                    <a:pt x="387" y="3290"/>
                    <a:pt x="366" y="3255"/>
                    <a:pt x="362" y="3256"/>
                  </a:cubicBezTo>
                  <a:cubicBezTo>
                    <a:pt x="346" y="3262"/>
                    <a:pt x="339" y="3285"/>
                    <a:pt x="318" y="3264"/>
                  </a:cubicBezTo>
                  <a:cubicBezTo>
                    <a:pt x="306" y="3252"/>
                    <a:pt x="258" y="3120"/>
                    <a:pt x="244" y="3184"/>
                  </a:cubicBezTo>
                  <a:cubicBezTo>
                    <a:pt x="245" y="3193"/>
                    <a:pt x="249" y="3200"/>
                    <a:pt x="255" y="3207"/>
                  </a:cubicBezTo>
                  <a:cubicBezTo>
                    <a:pt x="233" y="3201"/>
                    <a:pt x="200" y="3160"/>
                    <a:pt x="179" y="3169"/>
                  </a:cubicBezTo>
                  <a:cubicBezTo>
                    <a:pt x="212" y="3156"/>
                    <a:pt x="156" y="3262"/>
                    <a:pt x="156" y="3264"/>
                  </a:cubicBezTo>
                  <a:cubicBezTo>
                    <a:pt x="145" y="3252"/>
                    <a:pt x="131" y="3243"/>
                    <a:pt x="116" y="3237"/>
                  </a:cubicBezTo>
                  <a:cubicBezTo>
                    <a:pt x="159" y="3237"/>
                    <a:pt x="85" y="3329"/>
                    <a:pt x="84" y="3304"/>
                  </a:cubicBezTo>
                  <a:cubicBezTo>
                    <a:pt x="94" y="3307"/>
                    <a:pt x="103" y="3311"/>
                    <a:pt x="113" y="3315"/>
                  </a:cubicBezTo>
                  <a:cubicBezTo>
                    <a:pt x="105" y="3317"/>
                    <a:pt x="97" y="3318"/>
                    <a:pt x="89" y="3320"/>
                  </a:cubicBezTo>
                  <a:cubicBezTo>
                    <a:pt x="75" y="3347"/>
                    <a:pt x="62" y="3347"/>
                    <a:pt x="49" y="3318"/>
                  </a:cubicBezTo>
                  <a:cubicBezTo>
                    <a:pt x="21" y="3334"/>
                    <a:pt x="28" y="3389"/>
                    <a:pt x="0" y="3405"/>
                  </a:cubicBezTo>
                  <a:cubicBezTo>
                    <a:pt x="30" y="3423"/>
                    <a:pt x="65" y="3438"/>
                    <a:pt x="92" y="3460"/>
                  </a:cubicBezTo>
                  <a:cubicBezTo>
                    <a:pt x="113" y="3476"/>
                    <a:pt x="165" y="3480"/>
                    <a:pt x="175" y="3492"/>
                  </a:cubicBezTo>
                  <a:cubicBezTo>
                    <a:pt x="187" y="3437"/>
                    <a:pt x="319" y="3571"/>
                    <a:pt x="316" y="3572"/>
                  </a:cubicBezTo>
                  <a:cubicBezTo>
                    <a:pt x="340" y="3568"/>
                    <a:pt x="348" y="3553"/>
                    <a:pt x="389" y="3615"/>
                  </a:cubicBezTo>
                  <a:cubicBezTo>
                    <a:pt x="421" y="3663"/>
                    <a:pt x="459" y="3750"/>
                    <a:pt x="523" y="3738"/>
                  </a:cubicBezTo>
                  <a:cubicBezTo>
                    <a:pt x="585" y="3728"/>
                    <a:pt x="655" y="3805"/>
                    <a:pt x="713" y="3785"/>
                  </a:cubicBezTo>
                  <a:cubicBezTo>
                    <a:pt x="749" y="3773"/>
                    <a:pt x="791" y="3714"/>
                    <a:pt x="810" y="3682"/>
                  </a:cubicBezTo>
                  <a:cubicBezTo>
                    <a:pt x="839" y="3718"/>
                    <a:pt x="971" y="3732"/>
                    <a:pt x="1005" y="3703"/>
                  </a:cubicBezTo>
                  <a:cubicBezTo>
                    <a:pt x="1031" y="3680"/>
                    <a:pt x="1075" y="3747"/>
                    <a:pt x="1022" y="3778"/>
                  </a:cubicBezTo>
                  <a:cubicBezTo>
                    <a:pt x="1022" y="3779"/>
                    <a:pt x="1079" y="3818"/>
                    <a:pt x="1083" y="3825"/>
                  </a:cubicBezTo>
                  <a:cubicBezTo>
                    <a:pt x="1118" y="3887"/>
                    <a:pt x="1124" y="3790"/>
                    <a:pt x="1119" y="3796"/>
                  </a:cubicBezTo>
                  <a:cubicBezTo>
                    <a:pt x="1141" y="3768"/>
                    <a:pt x="1142" y="3924"/>
                    <a:pt x="1180" y="3897"/>
                  </a:cubicBezTo>
                  <a:cubicBezTo>
                    <a:pt x="1181" y="3884"/>
                    <a:pt x="1185" y="3873"/>
                    <a:pt x="1192" y="3863"/>
                  </a:cubicBezTo>
                  <a:cubicBezTo>
                    <a:pt x="1209" y="3867"/>
                    <a:pt x="1240" y="3929"/>
                    <a:pt x="1214" y="3929"/>
                  </a:cubicBezTo>
                  <a:cubicBezTo>
                    <a:pt x="1198" y="3923"/>
                    <a:pt x="1190" y="3912"/>
                    <a:pt x="1188" y="3895"/>
                  </a:cubicBezTo>
                  <a:cubicBezTo>
                    <a:pt x="1190" y="3898"/>
                    <a:pt x="1167" y="3929"/>
                    <a:pt x="1178" y="3940"/>
                  </a:cubicBezTo>
                  <a:cubicBezTo>
                    <a:pt x="1205" y="3965"/>
                    <a:pt x="1288" y="3902"/>
                    <a:pt x="1311" y="3959"/>
                  </a:cubicBezTo>
                  <a:cubicBezTo>
                    <a:pt x="1327" y="3998"/>
                    <a:pt x="1248" y="3993"/>
                    <a:pt x="1310" y="4035"/>
                  </a:cubicBezTo>
                  <a:cubicBezTo>
                    <a:pt x="1339" y="4054"/>
                    <a:pt x="1350" y="3977"/>
                    <a:pt x="1362" y="3998"/>
                  </a:cubicBezTo>
                  <a:cubicBezTo>
                    <a:pt x="1361" y="4006"/>
                    <a:pt x="1360" y="4014"/>
                    <a:pt x="1356" y="4021"/>
                  </a:cubicBezTo>
                  <a:cubicBezTo>
                    <a:pt x="1360" y="4042"/>
                    <a:pt x="1394" y="4008"/>
                    <a:pt x="1401" y="4030"/>
                  </a:cubicBezTo>
                  <a:cubicBezTo>
                    <a:pt x="1410" y="4059"/>
                    <a:pt x="1303" y="4135"/>
                    <a:pt x="1400" y="4160"/>
                  </a:cubicBezTo>
                  <a:cubicBezTo>
                    <a:pt x="1428" y="4167"/>
                    <a:pt x="1518" y="4272"/>
                    <a:pt x="1545" y="4299"/>
                  </a:cubicBezTo>
                  <a:cubicBezTo>
                    <a:pt x="1614" y="4369"/>
                    <a:pt x="1722" y="4432"/>
                    <a:pt x="1813" y="4473"/>
                  </a:cubicBezTo>
                  <a:cubicBezTo>
                    <a:pt x="1859" y="4494"/>
                    <a:pt x="1945" y="4486"/>
                    <a:pt x="1980" y="4525"/>
                  </a:cubicBezTo>
                  <a:cubicBezTo>
                    <a:pt x="2026" y="4474"/>
                    <a:pt x="2293" y="4562"/>
                    <a:pt x="2377" y="4587"/>
                  </a:cubicBezTo>
                  <a:cubicBezTo>
                    <a:pt x="2429" y="4603"/>
                    <a:pt x="2530" y="4573"/>
                    <a:pt x="2570" y="4632"/>
                  </a:cubicBezTo>
                  <a:cubicBezTo>
                    <a:pt x="2611" y="4690"/>
                    <a:pt x="2711" y="4622"/>
                    <a:pt x="2686" y="4597"/>
                  </a:cubicBezTo>
                  <a:cubicBezTo>
                    <a:pt x="2724" y="4589"/>
                    <a:pt x="2741" y="4633"/>
                    <a:pt x="2717" y="4658"/>
                  </a:cubicBezTo>
                  <a:cubicBezTo>
                    <a:pt x="2742" y="4662"/>
                    <a:pt x="2842" y="4732"/>
                    <a:pt x="2861" y="4643"/>
                  </a:cubicBezTo>
                  <a:cubicBezTo>
                    <a:pt x="2870" y="4677"/>
                    <a:pt x="2994" y="4546"/>
                    <a:pt x="3012" y="4528"/>
                  </a:cubicBezTo>
                  <a:cubicBezTo>
                    <a:pt x="3050" y="4492"/>
                    <a:pt x="3029" y="4465"/>
                    <a:pt x="3061" y="4423"/>
                  </a:cubicBezTo>
                  <a:cubicBezTo>
                    <a:pt x="3086" y="4390"/>
                    <a:pt x="3145" y="4323"/>
                    <a:pt x="3138" y="4304"/>
                  </a:cubicBezTo>
                  <a:cubicBezTo>
                    <a:pt x="3137" y="4327"/>
                    <a:pt x="3305" y="4389"/>
                    <a:pt x="3332" y="4354"/>
                  </a:cubicBezTo>
                  <a:cubicBezTo>
                    <a:pt x="3332" y="4363"/>
                    <a:pt x="3334" y="4372"/>
                    <a:pt x="3338" y="4381"/>
                  </a:cubicBezTo>
                  <a:cubicBezTo>
                    <a:pt x="3404" y="4381"/>
                    <a:pt x="3385" y="4252"/>
                    <a:pt x="3458" y="4348"/>
                  </a:cubicBezTo>
                  <a:cubicBezTo>
                    <a:pt x="3471" y="4366"/>
                    <a:pt x="3568" y="4487"/>
                    <a:pt x="3586" y="4468"/>
                  </a:cubicBezTo>
                  <a:cubicBezTo>
                    <a:pt x="3570" y="4472"/>
                    <a:pt x="3699" y="4510"/>
                    <a:pt x="3703" y="4512"/>
                  </a:cubicBezTo>
                  <a:cubicBezTo>
                    <a:pt x="3729" y="4523"/>
                    <a:pt x="3763" y="4468"/>
                    <a:pt x="3812" y="4514"/>
                  </a:cubicBezTo>
                  <a:cubicBezTo>
                    <a:pt x="3849" y="4549"/>
                    <a:pt x="3877" y="4600"/>
                    <a:pt x="3876" y="4655"/>
                  </a:cubicBezTo>
                  <a:cubicBezTo>
                    <a:pt x="3876" y="4685"/>
                    <a:pt x="3815" y="4868"/>
                    <a:pt x="3913" y="4794"/>
                  </a:cubicBezTo>
                  <a:cubicBezTo>
                    <a:pt x="3983" y="4741"/>
                    <a:pt x="4018" y="4801"/>
                    <a:pt x="4061" y="4825"/>
                  </a:cubicBezTo>
                  <a:cubicBezTo>
                    <a:pt x="4076" y="4833"/>
                    <a:pt x="4078" y="4798"/>
                    <a:pt x="4098" y="4828"/>
                  </a:cubicBezTo>
                  <a:cubicBezTo>
                    <a:pt x="4112" y="4849"/>
                    <a:pt x="4119" y="4890"/>
                    <a:pt x="4132" y="4895"/>
                  </a:cubicBezTo>
                  <a:cubicBezTo>
                    <a:pt x="4170" y="4908"/>
                    <a:pt x="4266" y="4937"/>
                    <a:pt x="4266" y="4971"/>
                  </a:cubicBezTo>
                  <a:cubicBezTo>
                    <a:pt x="4266" y="4937"/>
                    <a:pt x="4324" y="4955"/>
                    <a:pt x="4335" y="4957"/>
                  </a:cubicBezTo>
                  <a:cubicBezTo>
                    <a:pt x="4380" y="4967"/>
                    <a:pt x="4361" y="4935"/>
                    <a:pt x="4392" y="4928"/>
                  </a:cubicBezTo>
                  <a:cubicBezTo>
                    <a:pt x="4388" y="4929"/>
                    <a:pt x="4474" y="4963"/>
                    <a:pt x="4493" y="4964"/>
                  </a:cubicBezTo>
                  <a:cubicBezTo>
                    <a:pt x="4538" y="4965"/>
                    <a:pt x="4524" y="4930"/>
                    <a:pt x="4551" y="4913"/>
                  </a:cubicBezTo>
                  <a:cubicBezTo>
                    <a:pt x="4551" y="4912"/>
                    <a:pt x="4586" y="4969"/>
                    <a:pt x="4618" y="4952"/>
                  </a:cubicBezTo>
                  <a:cubicBezTo>
                    <a:pt x="4655" y="4934"/>
                    <a:pt x="4617" y="5022"/>
                    <a:pt x="4656" y="5013"/>
                  </a:cubicBezTo>
                  <a:cubicBezTo>
                    <a:pt x="4652" y="5013"/>
                    <a:pt x="4692" y="5088"/>
                    <a:pt x="4657" y="5118"/>
                  </a:cubicBezTo>
                  <a:cubicBezTo>
                    <a:pt x="4671" y="5126"/>
                    <a:pt x="4641" y="5135"/>
                    <a:pt x="4642" y="5148"/>
                  </a:cubicBezTo>
                  <a:cubicBezTo>
                    <a:pt x="4645" y="5178"/>
                    <a:pt x="4684" y="5196"/>
                    <a:pt x="4684" y="5199"/>
                  </a:cubicBezTo>
                  <a:cubicBezTo>
                    <a:pt x="4684" y="5216"/>
                    <a:pt x="4630" y="5311"/>
                    <a:pt x="4656" y="5336"/>
                  </a:cubicBezTo>
                  <a:cubicBezTo>
                    <a:pt x="4682" y="5363"/>
                    <a:pt x="4681" y="5358"/>
                    <a:pt x="4670" y="5390"/>
                  </a:cubicBezTo>
                  <a:cubicBezTo>
                    <a:pt x="4636" y="5495"/>
                    <a:pt x="4662" y="5417"/>
                    <a:pt x="4711" y="5498"/>
                  </a:cubicBezTo>
                  <a:cubicBezTo>
                    <a:pt x="4715" y="5464"/>
                    <a:pt x="4771" y="5486"/>
                    <a:pt x="4771" y="5458"/>
                  </a:cubicBezTo>
                  <a:cubicBezTo>
                    <a:pt x="4771" y="5411"/>
                    <a:pt x="4821" y="5382"/>
                    <a:pt x="4829" y="5339"/>
                  </a:cubicBezTo>
                  <a:cubicBezTo>
                    <a:pt x="4836" y="5300"/>
                    <a:pt x="4816" y="5242"/>
                    <a:pt x="4852" y="5215"/>
                  </a:cubicBezTo>
                  <a:cubicBezTo>
                    <a:pt x="4877" y="5196"/>
                    <a:pt x="4931" y="5142"/>
                    <a:pt x="4950" y="5118"/>
                  </a:cubicBezTo>
                  <a:cubicBezTo>
                    <a:pt x="4984" y="5073"/>
                    <a:pt x="4929" y="5028"/>
                    <a:pt x="5000" y="4997"/>
                  </a:cubicBezTo>
                  <a:cubicBezTo>
                    <a:pt x="5026" y="4986"/>
                    <a:pt x="5064" y="4900"/>
                    <a:pt x="5077" y="4875"/>
                  </a:cubicBezTo>
                  <a:cubicBezTo>
                    <a:pt x="5121" y="4791"/>
                    <a:pt x="5182" y="4723"/>
                    <a:pt x="5269" y="4678"/>
                  </a:cubicBezTo>
                  <a:cubicBezTo>
                    <a:pt x="5346" y="4639"/>
                    <a:pt x="5384" y="4551"/>
                    <a:pt x="5402" y="4467"/>
                  </a:cubicBezTo>
                  <a:cubicBezTo>
                    <a:pt x="5415" y="4403"/>
                    <a:pt x="5466" y="4406"/>
                    <a:pt x="5517" y="4390"/>
                  </a:cubicBezTo>
                  <a:cubicBezTo>
                    <a:pt x="5571" y="4373"/>
                    <a:pt x="5574" y="4354"/>
                    <a:pt x="5615" y="4322"/>
                  </a:cubicBezTo>
                  <a:cubicBezTo>
                    <a:pt x="5643" y="4299"/>
                    <a:pt x="5666" y="4308"/>
                    <a:pt x="5689" y="4274"/>
                  </a:cubicBezTo>
                  <a:cubicBezTo>
                    <a:pt x="5706" y="4251"/>
                    <a:pt x="5730" y="4196"/>
                    <a:pt x="5769" y="4214"/>
                  </a:cubicBezTo>
                  <a:cubicBezTo>
                    <a:pt x="5809" y="4232"/>
                    <a:pt x="5927" y="4316"/>
                    <a:pt x="5949" y="4316"/>
                  </a:cubicBezTo>
                  <a:cubicBezTo>
                    <a:pt x="6001" y="4330"/>
                    <a:pt x="6146" y="4417"/>
                    <a:pt x="6165" y="4452"/>
                  </a:cubicBezTo>
                  <a:cubicBezTo>
                    <a:pt x="6184" y="4486"/>
                    <a:pt x="6271" y="4546"/>
                    <a:pt x="6275" y="4574"/>
                  </a:cubicBezTo>
                  <a:cubicBezTo>
                    <a:pt x="6280" y="4609"/>
                    <a:pt x="6299" y="4606"/>
                    <a:pt x="6328" y="4591"/>
                  </a:cubicBezTo>
                  <a:cubicBezTo>
                    <a:pt x="6365" y="4571"/>
                    <a:pt x="6359" y="4603"/>
                    <a:pt x="6402" y="4607"/>
                  </a:cubicBezTo>
                  <a:cubicBezTo>
                    <a:pt x="6444" y="4612"/>
                    <a:pt x="6550" y="4525"/>
                    <a:pt x="6561" y="4483"/>
                  </a:cubicBezTo>
                  <a:cubicBezTo>
                    <a:pt x="6569" y="4491"/>
                    <a:pt x="6577" y="4498"/>
                    <a:pt x="6587" y="4505"/>
                  </a:cubicBezTo>
                  <a:cubicBezTo>
                    <a:pt x="6643" y="4369"/>
                    <a:pt x="6764" y="4598"/>
                    <a:pt x="6807" y="4624"/>
                  </a:cubicBezTo>
                  <a:cubicBezTo>
                    <a:pt x="6805" y="4609"/>
                    <a:pt x="6808" y="4609"/>
                    <a:pt x="6815" y="4624"/>
                  </a:cubicBezTo>
                  <a:cubicBezTo>
                    <a:pt x="6817" y="4621"/>
                    <a:pt x="6825" y="4585"/>
                    <a:pt x="6834" y="4594"/>
                  </a:cubicBezTo>
                  <a:cubicBezTo>
                    <a:pt x="6817" y="4576"/>
                    <a:pt x="6856" y="4718"/>
                    <a:pt x="6873" y="4658"/>
                  </a:cubicBezTo>
                  <a:cubicBezTo>
                    <a:pt x="6884" y="4620"/>
                    <a:pt x="7011" y="4672"/>
                    <a:pt x="6944" y="4594"/>
                  </a:cubicBezTo>
                  <a:cubicBezTo>
                    <a:pt x="6964" y="4566"/>
                    <a:pt x="6981" y="4568"/>
                    <a:pt x="6996" y="4599"/>
                  </a:cubicBezTo>
                  <a:cubicBezTo>
                    <a:pt x="7009" y="4610"/>
                    <a:pt x="7024" y="4616"/>
                    <a:pt x="7041" y="4616"/>
                  </a:cubicBezTo>
                  <a:cubicBezTo>
                    <a:pt x="7121" y="4620"/>
                    <a:pt x="7086" y="4568"/>
                    <a:pt x="7133" y="4543"/>
                  </a:cubicBezTo>
                  <a:cubicBezTo>
                    <a:pt x="7153" y="4532"/>
                    <a:pt x="7205" y="4557"/>
                    <a:pt x="7207" y="4527"/>
                  </a:cubicBezTo>
                  <a:cubicBezTo>
                    <a:pt x="7211" y="4483"/>
                    <a:pt x="7263" y="4474"/>
                    <a:pt x="7297" y="4480"/>
                  </a:cubicBezTo>
                  <a:cubicBezTo>
                    <a:pt x="7282" y="4455"/>
                    <a:pt x="7271" y="4425"/>
                    <a:pt x="7271" y="4395"/>
                  </a:cubicBezTo>
                  <a:cubicBezTo>
                    <a:pt x="7271" y="4378"/>
                    <a:pt x="7271" y="4404"/>
                    <a:pt x="7271" y="4395"/>
                  </a:cubicBezTo>
                  <a:lnTo>
                    <a:pt x="7271" y="4395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5" name="Freeform 19">
              <a:extLst>
                <a:ext uri="{FF2B5EF4-FFF2-40B4-BE49-F238E27FC236}">
                  <a16:creationId xmlns:a16="http://schemas.microsoft.com/office/drawing/2014/main" id="{F8CE4607-3597-543B-F061-3D2C7EBB5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9" y="2338"/>
              <a:ext cx="1651" cy="1242"/>
            </a:xfrm>
            <a:custGeom>
              <a:avLst/>
              <a:gdLst>
                <a:gd name="T0" fmla="*/ 6373 w 7278"/>
                <a:gd name="T1" fmla="*/ 3681 h 5472"/>
                <a:gd name="T2" fmla="*/ 5714 w 7278"/>
                <a:gd name="T3" fmla="*/ 3780 h 5472"/>
                <a:gd name="T4" fmla="*/ 5532 w 7278"/>
                <a:gd name="T5" fmla="*/ 3466 h 5472"/>
                <a:gd name="T6" fmla="*/ 5097 w 7278"/>
                <a:gd name="T7" fmla="*/ 3377 h 5472"/>
                <a:gd name="T8" fmla="*/ 4907 w 7278"/>
                <a:gd name="T9" fmla="*/ 4066 h 5472"/>
                <a:gd name="T10" fmla="*/ 4770 w 7278"/>
                <a:gd name="T11" fmla="*/ 4654 h 5472"/>
                <a:gd name="T12" fmla="*/ 4238 w 7278"/>
                <a:gd name="T13" fmla="*/ 4714 h 5472"/>
                <a:gd name="T14" fmla="*/ 3646 w 7278"/>
                <a:gd name="T15" fmla="*/ 5454 h 5472"/>
                <a:gd name="T16" fmla="*/ 3205 w 7278"/>
                <a:gd name="T17" fmla="*/ 5211 h 5472"/>
                <a:gd name="T18" fmla="*/ 2678 w 7278"/>
                <a:gd name="T19" fmla="*/ 5257 h 5472"/>
                <a:gd name="T20" fmla="*/ 2259 w 7278"/>
                <a:gd name="T21" fmla="*/ 5267 h 5472"/>
                <a:gd name="T22" fmla="*/ 1676 w 7278"/>
                <a:gd name="T23" fmla="*/ 5128 h 5472"/>
                <a:gd name="T24" fmla="*/ 1423 w 7278"/>
                <a:gd name="T25" fmla="*/ 4856 h 5472"/>
                <a:gd name="T26" fmla="*/ 1427 w 7278"/>
                <a:gd name="T27" fmla="*/ 4475 h 5472"/>
                <a:gd name="T28" fmla="*/ 782 w 7278"/>
                <a:gd name="T29" fmla="*/ 3981 h 5472"/>
                <a:gd name="T30" fmla="*/ 519 w 7278"/>
                <a:gd name="T31" fmla="*/ 3403 h 5472"/>
                <a:gd name="T32" fmla="*/ 197 w 7278"/>
                <a:gd name="T33" fmla="*/ 3009 h 5472"/>
                <a:gd name="T34" fmla="*/ 321 w 7278"/>
                <a:gd name="T35" fmla="*/ 2391 h 5472"/>
                <a:gd name="T36" fmla="*/ 514 w 7278"/>
                <a:gd name="T37" fmla="*/ 1985 h 5472"/>
                <a:gd name="T38" fmla="*/ 812 w 7278"/>
                <a:gd name="T39" fmla="*/ 1763 h 5472"/>
                <a:gd name="T40" fmla="*/ 857 w 7278"/>
                <a:gd name="T41" fmla="*/ 1463 h 5472"/>
                <a:gd name="T42" fmla="*/ 907 w 7278"/>
                <a:gd name="T43" fmla="*/ 1155 h 5472"/>
                <a:gd name="T44" fmla="*/ 1142 w 7278"/>
                <a:gd name="T45" fmla="*/ 958 h 5472"/>
                <a:gd name="T46" fmla="*/ 1127 w 7278"/>
                <a:gd name="T47" fmla="*/ 610 h 5472"/>
                <a:gd name="T48" fmla="*/ 1183 w 7278"/>
                <a:gd name="T49" fmla="*/ 187 h 5472"/>
                <a:gd name="T50" fmla="*/ 1385 w 7278"/>
                <a:gd name="T51" fmla="*/ 111 h 5472"/>
                <a:gd name="T52" fmla="*/ 1465 w 7278"/>
                <a:gd name="T53" fmla="*/ 160 h 5472"/>
                <a:gd name="T54" fmla="*/ 1737 w 7278"/>
                <a:gd name="T55" fmla="*/ 247 h 5472"/>
                <a:gd name="T56" fmla="*/ 2023 w 7278"/>
                <a:gd name="T57" fmla="*/ 134 h 5472"/>
                <a:gd name="T58" fmla="*/ 2282 w 7278"/>
                <a:gd name="T59" fmla="*/ 179 h 5472"/>
                <a:gd name="T60" fmla="*/ 2715 w 7278"/>
                <a:gd name="T61" fmla="*/ 225 h 5472"/>
                <a:gd name="T62" fmla="*/ 2992 w 7278"/>
                <a:gd name="T63" fmla="*/ 84 h 5472"/>
                <a:gd name="T64" fmla="*/ 3178 w 7278"/>
                <a:gd name="T65" fmla="*/ 252 h 5472"/>
                <a:gd name="T66" fmla="*/ 3319 w 7278"/>
                <a:gd name="T67" fmla="*/ 282 h 5472"/>
                <a:gd name="T68" fmla="*/ 3524 w 7278"/>
                <a:gd name="T69" fmla="*/ 255 h 5472"/>
                <a:gd name="T70" fmla="*/ 3835 w 7278"/>
                <a:gd name="T71" fmla="*/ 380 h 5472"/>
                <a:gd name="T72" fmla="*/ 4059 w 7278"/>
                <a:gd name="T73" fmla="*/ 350 h 5472"/>
                <a:gd name="T74" fmla="*/ 4325 w 7278"/>
                <a:gd name="T75" fmla="*/ 465 h 5472"/>
                <a:gd name="T76" fmla="*/ 4577 w 7278"/>
                <a:gd name="T77" fmla="*/ 150 h 5472"/>
                <a:gd name="T78" fmla="*/ 4878 w 7278"/>
                <a:gd name="T79" fmla="*/ 174 h 5472"/>
                <a:gd name="T80" fmla="*/ 5058 w 7278"/>
                <a:gd name="T81" fmla="*/ 327 h 5472"/>
                <a:gd name="T82" fmla="*/ 5259 w 7278"/>
                <a:gd name="T83" fmla="*/ 583 h 5472"/>
                <a:gd name="T84" fmla="*/ 5137 w 7278"/>
                <a:gd name="T85" fmla="*/ 963 h 5472"/>
                <a:gd name="T86" fmla="*/ 5081 w 7278"/>
                <a:gd name="T87" fmla="*/ 1463 h 5472"/>
                <a:gd name="T88" fmla="*/ 5040 w 7278"/>
                <a:gd name="T89" fmla="*/ 1729 h 5472"/>
                <a:gd name="T90" fmla="*/ 5636 w 7278"/>
                <a:gd name="T91" fmla="*/ 2044 h 5472"/>
                <a:gd name="T92" fmla="*/ 6103 w 7278"/>
                <a:gd name="T93" fmla="*/ 2424 h 5472"/>
                <a:gd name="T94" fmla="*/ 6422 w 7278"/>
                <a:gd name="T95" fmla="*/ 2751 h 5472"/>
                <a:gd name="T96" fmla="*/ 6923 w 7278"/>
                <a:gd name="T97" fmla="*/ 2968 h 5472"/>
                <a:gd name="T98" fmla="*/ 7148 w 7278"/>
                <a:gd name="T99" fmla="*/ 3112 h 5472"/>
                <a:gd name="T100" fmla="*/ 7132 w 7278"/>
                <a:gd name="T101" fmla="*/ 3268 h 5472"/>
                <a:gd name="T102" fmla="*/ 6779 w 7278"/>
                <a:gd name="T103" fmla="*/ 3631 h 5472"/>
                <a:gd name="T104" fmla="*/ 7091 w 7278"/>
                <a:gd name="T105" fmla="*/ 3936 h 5472"/>
                <a:gd name="T106" fmla="*/ 6953 w 7278"/>
                <a:gd name="T107" fmla="*/ 4031 h 5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278" h="5472">
                  <a:moveTo>
                    <a:pt x="6904" y="4119"/>
                  </a:moveTo>
                  <a:cubicBezTo>
                    <a:pt x="6829" y="4075"/>
                    <a:pt x="6790" y="4073"/>
                    <a:pt x="6798" y="3981"/>
                  </a:cubicBezTo>
                  <a:cubicBezTo>
                    <a:pt x="6802" y="3932"/>
                    <a:pt x="6677" y="3857"/>
                    <a:pt x="6649" y="3876"/>
                  </a:cubicBezTo>
                  <a:cubicBezTo>
                    <a:pt x="6642" y="3880"/>
                    <a:pt x="6572" y="3857"/>
                    <a:pt x="6552" y="3850"/>
                  </a:cubicBezTo>
                  <a:cubicBezTo>
                    <a:pt x="6503" y="3833"/>
                    <a:pt x="6478" y="3746"/>
                    <a:pt x="6424" y="3746"/>
                  </a:cubicBezTo>
                  <a:cubicBezTo>
                    <a:pt x="6437" y="3746"/>
                    <a:pt x="6379" y="3686"/>
                    <a:pt x="6373" y="3681"/>
                  </a:cubicBezTo>
                  <a:cubicBezTo>
                    <a:pt x="6360" y="3669"/>
                    <a:pt x="6221" y="3611"/>
                    <a:pt x="6221" y="3636"/>
                  </a:cubicBezTo>
                  <a:cubicBezTo>
                    <a:pt x="6164" y="3719"/>
                    <a:pt x="6089" y="3575"/>
                    <a:pt x="6050" y="3548"/>
                  </a:cubicBezTo>
                  <a:cubicBezTo>
                    <a:pt x="6043" y="3578"/>
                    <a:pt x="6059" y="3627"/>
                    <a:pt x="6040" y="3649"/>
                  </a:cubicBezTo>
                  <a:cubicBezTo>
                    <a:pt x="6025" y="3667"/>
                    <a:pt x="5963" y="3713"/>
                    <a:pt x="5997" y="3738"/>
                  </a:cubicBezTo>
                  <a:cubicBezTo>
                    <a:pt x="5943" y="3791"/>
                    <a:pt x="5864" y="3672"/>
                    <a:pt x="5778" y="3730"/>
                  </a:cubicBezTo>
                  <a:cubicBezTo>
                    <a:pt x="5762" y="3741"/>
                    <a:pt x="5735" y="3780"/>
                    <a:pt x="5714" y="3780"/>
                  </a:cubicBezTo>
                  <a:cubicBezTo>
                    <a:pt x="5696" y="3780"/>
                    <a:pt x="5681" y="3749"/>
                    <a:pt x="5664" y="3756"/>
                  </a:cubicBezTo>
                  <a:cubicBezTo>
                    <a:pt x="5645" y="3763"/>
                    <a:pt x="5628" y="3783"/>
                    <a:pt x="5606" y="3776"/>
                  </a:cubicBezTo>
                  <a:cubicBezTo>
                    <a:pt x="5612" y="3771"/>
                    <a:pt x="5588" y="3693"/>
                    <a:pt x="5634" y="3693"/>
                  </a:cubicBezTo>
                  <a:cubicBezTo>
                    <a:pt x="5667" y="3693"/>
                    <a:pt x="5636" y="3615"/>
                    <a:pt x="5638" y="3598"/>
                  </a:cubicBezTo>
                  <a:cubicBezTo>
                    <a:pt x="5635" y="3626"/>
                    <a:pt x="5590" y="3495"/>
                    <a:pt x="5628" y="3533"/>
                  </a:cubicBezTo>
                  <a:cubicBezTo>
                    <a:pt x="5633" y="3533"/>
                    <a:pt x="5555" y="3466"/>
                    <a:pt x="5532" y="3466"/>
                  </a:cubicBezTo>
                  <a:cubicBezTo>
                    <a:pt x="5480" y="3467"/>
                    <a:pt x="5435" y="3462"/>
                    <a:pt x="5386" y="3449"/>
                  </a:cubicBezTo>
                  <a:cubicBezTo>
                    <a:pt x="5367" y="3444"/>
                    <a:pt x="5322" y="3446"/>
                    <a:pt x="5313" y="3423"/>
                  </a:cubicBezTo>
                  <a:cubicBezTo>
                    <a:pt x="5323" y="3414"/>
                    <a:pt x="5321" y="3356"/>
                    <a:pt x="5328" y="3355"/>
                  </a:cubicBezTo>
                  <a:cubicBezTo>
                    <a:pt x="5286" y="3303"/>
                    <a:pt x="5225" y="3399"/>
                    <a:pt x="5191" y="3313"/>
                  </a:cubicBezTo>
                  <a:cubicBezTo>
                    <a:pt x="5176" y="3275"/>
                    <a:pt x="5113" y="3373"/>
                    <a:pt x="5085" y="3317"/>
                  </a:cubicBezTo>
                  <a:cubicBezTo>
                    <a:pt x="5066" y="3339"/>
                    <a:pt x="5091" y="3383"/>
                    <a:pt x="5097" y="3377"/>
                  </a:cubicBezTo>
                  <a:cubicBezTo>
                    <a:pt x="5094" y="3413"/>
                    <a:pt x="5001" y="3494"/>
                    <a:pt x="5002" y="3495"/>
                  </a:cubicBezTo>
                  <a:cubicBezTo>
                    <a:pt x="5014" y="3553"/>
                    <a:pt x="4942" y="3644"/>
                    <a:pt x="4998" y="3700"/>
                  </a:cubicBezTo>
                  <a:cubicBezTo>
                    <a:pt x="4976" y="3705"/>
                    <a:pt x="4983" y="3780"/>
                    <a:pt x="4989" y="3802"/>
                  </a:cubicBezTo>
                  <a:cubicBezTo>
                    <a:pt x="5005" y="3854"/>
                    <a:pt x="5004" y="3906"/>
                    <a:pt x="4979" y="3950"/>
                  </a:cubicBezTo>
                  <a:cubicBezTo>
                    <a:pt x="4962" y="3980"/>
                    <a:pt x="4958" y="3971"/>
                    <a:pt x="4956" y="4010"/>
                  </a:cubicBezTo>
                  <a:cubicBezTo>
                    <a:pt x="4953" y="4064"/>
                    <a:pt x="4915" y="4025"/>
                    <a:pt x="4907" y="4066"/>
                  </a:cubicBezTo>
                  <a:cubicBezTo>
                    <a:pt x="4897" y="4115"/>
                    <a:pt x="4900" y="4152"/>
                    <a:pt x="4922" y="4189"/>
                  </a:cubicBezTo>
                  <a:cubicBezTo>
                    <a:pt x="4935" y="4211"/>
                    <a:pt x="4929" y="4225"/>
                    <a:pt x="4902" y="4220"/>
                  </a:cubicBezTo>
                  <a:cubicBezTo>
                    <a:pt x="4860" y="4214"/>
                    <a:pt x="4867" y="4279"/>
                    <a:pt x="4861" y="4308"/>
                  </a:cubicBezTo>
                  <a:cubicBezTo>
                    <a:pt x="4851" y="4351"/>
                    <a:pt x="4807" y="4403"/>
                    <a:pt x="4793" y="4454"/>
                  </a:cubicBezTo>
                  <a:cubicBezTo>
                    <a:pt x="4788" y="4474"/>
                    <a:pt x="4886" y="4589"/>
                    <a:pt x="4865" y="4589"/>
                  </a:cubicBezTo>
                  <a:cubicBezTo>
                    <a:pt x="4828" y="4611"/>
                    <a:pt x="4806" y="4630"/>
                    <a:pt x="4770" y="4654"/>
                  </a:cubicBezTo>
                  <a:cubicBezTo>
                    <a:pt x="4758" y="4604"/>
                    <a:pt x="4542" y="4576"/>
                    <a:pt x="4542" y="4557"/>
                  </a:cubicBezTo>
                  <a:cubicBezTo>
                    <a:pt x="4542" y="4452"/>
                    <a:pt x="4456" y="4522"/>
                    <a:pt x="4447" y="4513"/>
                  </a:cubicBezTo>
                  <a:cubicBezTo>
                    <a:pt x="4404" y="4517"/>
                    <a:pt x="4377" y="4441"/>
                    <a:pt x="4313" y="4460"/>
                  </a:cubicBezTo>
                  <a:cubicBezTo>
                    <a:pt x="4244" y="4481"/>
                    <a:pt x="4284" y="4538"/>
                    <a:pt x="4259" y="4583"/>
                  </a:cubicBezTo>
                  <a:cubicBezTo>
                    <a:pt x="4246" y="4606"/>
                    <a:pt x="4233" y="4609"/>
                    <a:pt x="4228" y="4633"/>
                  </a:cubicBezTo>
                  <a:cubicBezTo>
                    <a:pt x="4225" y="4649"/>
                    <a:pt x="4243" y="4710"/>
                    <a:pt x="4238" y="4714"/>
                  </a:cubicBezTo>
                  <a:cubicBezTo>
                    <a:pt x="4239" y="4720"/>
                    <a:pt x="4048" y="4851"/>
                    <a:pt x="4035" y="4851"/>
                  </a:cubicBezTo>
                  <a:cubicBezTo>
                    <a:pt x="3893" y="4851"/>
                    <a:pt x="3931" y="5034"/>
                    <a:pt x="3847" y="5110"/>
                  </a:cubicBezTo>
                  <a:cubicBezTo>
                    <a:pt x="3914" y="5172"/>
                    <a:pt x="3800" y="5270"/>
                    <a:pt x="3844" y="5358"/>
                  </a:cubicBezTo>
                  <a:cubicBezTo>
                    <a:pt x="3851" y="5373"/>
                    <a:pt x="3792" y="5392"/>
                    <a:pt x="3801" y="5402"/>
                  </a:cubicBezTo>
                  <a:cubicBezTo>
                    <a:pt x="3752" y="5452"/>
                    <a:pt x="3788" y="5448"/>
                    <a:pt x="3723" y="5442"/>
                  </a:cubicBezTo>
                  <a:cubicBezTo>
                    <a:pt x="3707" y="5441"/>
                    <a:pt x="3650" y="5459"/>
                    <a:pt x="3646" y="5454"/>
                  </a:cubicBezTo>
                  <a:cubicBezTo>
                    <a:pt x="3619" y="5427"/>
                    <a:pt x="3623" y="5372"/>
                    <a:pt x="3616" y="5338"/>
                  </a:cubicBezTo>
                  <a:cubicBezTo>
                    <a:pt x="3593" y="5241"/>
                    <a:pt x="3552" y="5346"/>
                    <a:pt x="3518" y="5309"/>
                  </a:cubicBezTo>
                  <a:cubicBezTo>
                    <a:pt x="3516" y="5306"/>
                    <a:pt x="3507" y="5273"/>
                    <a:pt x="3505" y="5273"/>
                  </a:cubicBezTo>
                  <a:cubicBezTo>
                    <a:pt x="3545" y="5233"/>
                    <a:pt x="3448" y="5178"/>
                    <a:pt x="3452" y="5182"/>
                  </a:cubicBezTo>
                  <a:cubicBezTo>
                    <a:pt x="3403" y="5215"/>
                    <a:pt x="3310" y="5276"/>
                    <a:pt x="3267" y="5269"/>
                  </a:cubicBezTo>
                  <a:cubicBezTo>
                    <a:pt x="3261" y="5268"/>
                    <a:pt x="3232" y="5218"/>
                    <a:pt x="3205" y="5211"/>
                  </a:cubicBezTo>
                  <a:cubicBezTo>
                    <a:pt x="3170" y="5201"/>
                    <a:pt x="3147" y="5166"/>
                    <a:pt x="3112" y="5182"/>
                  </a:cubicBezTo>
                  <a:cubicBezTo>
                    <a:pt x="3093" y="5190"/>
                    <a:pt x="3013" y="5032"/>
                    <a:pt x="3000" y="5003"/>
                  </a:cubicBezTo>
                  <a:cubicBezTo>
                    <a:pt x="2986" y="5022"/>
                    <a:pt x="2967" y="5023"/>
                    <a:pt x="2943" y="5018"/>
                  </a:cubicBezTo>
                  <a:cubicBezTo>
                    <a:pt x="2879" y="5004"/>
                    <a:pt x="2935" y="5082"/>
                    <a:pt x="2930" y="5110"/>
                  </a:cubicBezTo>
                  <a:cubicBezTo>
                    <a:pt x="2923" y="5149"/>
                    <a:pt x="2836" y="5325"/>
                    <a:pt x="2786" y="5283"/>
                  </a:cubicBezTo>
                  <a:cubicBezTo>
                    <a:pt x="2762" y="5262"/>
                    <a:pt x="2702" y="5255"/>
                    <a:pt x="2678" y="5257"/>
                  </a:cubicBezTo>
                  <a:cubicBezTo>
                    <a:pt x="2647" y="5260"/>
                    <a:pt x="2686" y="5323"/>
                    <a:pt x="2675" y="5342"/>
                  </a:cubicBezTo>
                  <a:cubicBezTo>
                    <a:pt x="2625" y="5431"/>
                    <a:pt x="2588" y="5317"/>
                    <a:pt x="2536" y="5360"/>
                  </a:cubicBezTo>
                  <a:cubicBezTo>
                    <a:pt x="2544" y="5367"/>
                    <a:pt x="2523" y="5397"/>
                    <a:pt x="2507" y="5410"/>
                  </a:cubicBezTo>
                  <a:cubicBezTo>
                    <a:pt x="2436" y="5472"/>
                    <a:pt x="2464" y="5425"/>
                    <a:pt x="2424" y="5385"/>
                  </a:cubicBezTo>
                  <a:cubicBezTo>
                    <a:pt x="2402" y="5363"/>
                    <a:pt x="2368" y="5363"/>
                    <a:pt x="2343" y="5349"/>
                  </a:cubicBezTo>
                  <a:cubicBezTo>
                    <a:pt x="2308" y="5329"/>
                    <a:pt x="2290" y="5291"/>
                    <a:pt x="2259" y="5267"/>
                  </a:cubicBezTo>
                  <a:cubicBezTo>
                    <a:pt x="2218" y="5236"/>
                    <a:pt x="2183" y="5281"/>
                    <a:pt x="2149" y="5260"/>
                  </a:cubicBezTo>
                  <a:cubicBezTo>
                    <a:pt x="2094" y="5226"/>
                    <a:pt x="2026" y="5155"/>
                    <a:pt x="1955" y="5155"/>
                  </a:cubicBezTo>
                  <a:cubicBezTo>
                    <a:pt x="1948" y="5155"/>
                    <a:pt x="1887" y="5172"/>
                    <a:pt x="1887" y="5165"/>
                  </a:cubicBezTo>
                  <a:cubicBezTo>
                    <a:pt x="1887" y="5156"/>
                    <a:pt x="1864" y="5122"/>
                    <a:pt x="1853" y="5125"/>
                  </a:cubicBezTo>
                  <a:cubicBezTo>
                    <a:pt x="1810" y="5133"/>
                    <a:pt x="1800" y="5104"/>
                    <a:pt x="1771" y="5115"/>
                  </a:cubicBezTo>
                  <a:cubicBezTo>
                    <a:pt x="1721" y="5134"/>
                    <a:pt x="1731" y="5128"/>
                    <a:pt x="1676" y="5128"/>
                  </a:cubicBezTo>
                  <a:cubicBezTo>
                    <a:pt x="1644" y="5128"/>
                    <a:pt x="1662" y="5100"/>
                    <a:pt x="1670" y="5087"/>
                  </a:cubicBezTo>
                  <a:cubicBezTo>
                    <a:pt x="1655" y="5048"/>
                    <a:pt x="1579" y="5076"/>
                    <a:pt x="1556" y="5090"/>
                  </a:cubicBezTo>
                  <a:cubicBezTo>
                    <a:pt x="1556" y="5082"/>
                    <a:pt x="1574" y="5027"/>
                    <a:pt x="1572" y="5026"/>
                  </a:cubicBezTo>
                  <a:cubicBezTo>
                    <a:pt x="1522" y="5001"/>
                    <a:pt x="1539" y="5041"/>
                    <a:pt x="1499" y="4997"/>
                  </a:cubicBezTo>
                  <a:cubicBezTo>
                    <a:pt x="1475" y="4970"/>
                    <a:pt x="1534" y="4897"/>
                    <a:pt x="1484" y="4904"/>
                  </a:cubicBezTo>
                  <a:cubicBezTo>
                    <a:pt x="1452" y="4909"/>
                    <a:pt x="1435" y="4884"/>
                    <a:pt x="1423" y="4856"/>
                  </a:cubicBezTo>
                  <a:cubicBezTo>
                    <a:pt x="1404" y="4810"/>
                    <a:pt x="1413" y="4835"/>
                    <a:pt x="1448" y="4783"/>
                  </a:cubicBezTo>
                  <a:cubicBezTo>
                    <a:pt x="1459" y="4767"/>
                    <a:pt x="1545" y="4745"/>
                    <a:pt x="1545" y="4777"/>
                  </a:cubicBezTo>
                  <a:cubicBezTo>
                    <a:pt x="1545" y="4749"/>
                    <a:pt x="1637" y="4673"/>
                    <a:pt x="1558" y="4650"/>
                  </a:cubicBezTo>
                  <a:cubicBezTo>
                    <a:pt x="1469" y="4623"/>
                    <a:pt x="1501" y="4596"/>
                    <a:pt x="1454" y="4524"/>
                  </a:cubicBezTo>
                  <a:cubicBezTo>
                    <a:pt x="1451" y="4534"/>
                    <a:pt x="1444" y="4538"/>
                    <a:pt x="1435" y="4536"/>
                  </a:cubicBezTo>
                  <a:cubicBezTo>
                    <a:pt x="1439" y="4540"/>
                    <a:pt x="1439" y="4461"/>
                    <a:pt x="1427" y="4475"/>
                  </a:cubicBezTo>
                  <a:cubicBezTo>
                    <a:pt x="1432" y="4425"/>
                    <a:pt x="1318" y="4462"/>
                    <a:pt x="1309" y="4418"/>
                  </a:cubicBezTo>
                  <a:cubicBezTo>
                    <a:pt x="1287" y="4441"/>
                    <a:pt x="1268" y="4373"/>
                    <a:pt x="1249" y="4367"/>
                  </a:cubicBezTo>
                  <a:cubicBezTo>
                    <a:pt x="1200" y="4353"/>
                    <a:pt x="1114" y="4227"/>
                    <a:pt x="1100" y="4178"/>
                  </a:cubicBezTo>
                  <a:cubicBezTo>
                    <a:pt x="1087" y="4132"/>
                    <a:pt x="1004" y="4087"/>
                    <a:pt x="966" y="4063"/>
                  </a:cubicBezTo>
                  <a:cubicBezTo>
                    <a:pt x="926" y="4037"/>
                    <a:pt x="876" y="4063"/>
                    <a:pt x="840" y="4037"/>
                  </a:cubicBezTo>
                  <a:cubicBezTo>
                    <a:pt x="819" y="4022"/>
                    <a:pt x="808" y="3987"/>
                    <a:pt x="782" y="3981"/>
                  </a:cubicBezTo>
                  <a:cubicBezTo>
                    <a:pt x="834" y="3922"/>
                    <a:pt x="833" y="3898"/>
                    <a:pt x="793" y="3830"/>
                  </a:cubicBezTo>
                  <a:cubicBezTo>
                    <a:pt x="772" y="3795"/>
                    <a:pt x="798" y="3720"/>
                    <a:pt x="753" y="3703"/>
                  </a:cubicBezTo>
                  <a:cubicBezTo>
                    <a:pt x="708" y="3684"/>
                    <a:pt x="687" y="3697"/>
                    <a:pt x="687" y="3637"/>
                  </a:cubicBezTo>
                  <a:cubicBezTo>
                    <a:pt x="687" y="3613"/>
                    <a:pt x="647" y="3550"/>
                    <a:pt x="659" y="3530"/>
                  </a:cubicBezTo>
                  <a:cubicBezTo>
                    <a:pt x="665" y="3520"/>
                    <a:pt x="633" y="3393"/>
                    <a:pt x="623" y="3388"/>
                  </a:cubicBezTo>
                  <a:cubicBezTo>
                    <a:pt x="597" y="3377"/>
                    <a:pt x="571" y="3430"/>
                    <a:pt x="519" y="3403"/>
                  </a:cubicBezTo>
                  <a:cubicBezTo>
                    <a:pt x="460" y="3373"/>
                    <a:pt x="402" y="3443"/>
                    <a:pt x="402" y="3336"/>
                  </a:cubicBezTo>
                  <a:cubicBezTo>
                    <a:pt x="402" y="3319"/>
                    <a:pt x="350" y="3300"/>
                    <a:pt x="341" y="3268"/>
                  </a:cubicBezTo>
                  <a:cubicBezTo>
                    <a:pt x="336" y="3247"/>
                    <a:pt x="302" y="3160"/>
                    <a:pt x="318" y="3146"/>
                  </a:cubicBezTo>
                  <a:cubicBezTo>
                    <a:pt x="281" y="3118"/>
                    <a:pt x="294" y="3055"/>
                    <a:pt x="306" y="3016"/>
                  </a:cubicBezTo>
                  <a:cubicBezTo>
                    <a:pt x="304" y="3021"/>
                    <a:pt x="235" y="2999"/>
                    <a:pt x="235" y="3045"/>
                  </a:cubicBezTo>
                  <a:cubicBezTo>
                    <a:pt x="235" y="3033"/>
                    <a:pt x="205" y="3017"/>
                    <a:pt x="197" y="3009"/>
                  </a:cubicBezTo>
                  <a:cubicBezTo>
                    <a:pt x="165" y="2978"/>
                    <a:pt x="185" y="2932"/>
                    <a:pt x="172" y="2894"/>
                  </a:cubicBezTo>
                  <a:cubicBezTo>
                    <a:pt x="158" y="2855"/>
                    <a:pt x="88" y="2889"/>
                    <a:pt x="47" y="2872"/>
                  </a:cubicBezTo>
                  <a:cubicBezTo>
                    <a:pt x="81" y="2809"/>
                    <a:pt x="0" y="2779"/>
                    <a:pt x="25" y="2712"/>
                  </a:cubicBezTo>
                  <a:cubicBezTo>
                    <a:pt x="47" y="2654"/>
                    <a:pt x="63" y="2599"/>
                    <a:pt x="100" y="2549"/>
                  </a:cubicBezTo>
                  <a:cubicBezTo>
                    <a:pt x="139" y="2498"/>
                    <a:pt x="183" y="2429"/>
                    <a:pt x="238" y="2485"/>
                  </a:cubicBezTo>
                  <a:cubicBezTo>
                    <a:pt x="267" y="2456"/>
                    <a:pt x="309" y="2432"/>
                    <a:pt x="321" y="2391"/>
                  </a:cubicBezTo>
                  <a:cubicBezTo>
                    <a:pt x="332" y="2356"/>
                    <a:pt x="298" y="2341"/>
                    <a:pt x="297" y="2308"/>
                  </a:cubicBezTo>
                  <a:cubicBezTo>
                    <a:pt x="296" y="2254"/>
                    <a:pt x="257" y="2218"/>
                    <a:pt x="257" y="2162"/>
                  </a:cubicBezTo>
                  <a:cubicBezTo>
                    <a:pt x="331" y="2234"/>
                    <a:pt x="319" y="2035"/>
                    <a:pt x="326" y="2029"/>
                  </a:cubicBezTo>
                  <a:cubicBezTo>
                    <a:pt x="329" y="2032"/>
                    <a:pt x="350" y="1986"/>
                    <a:pt x="331" y="1964"/>
                  </a:cubicBezTo>
                  <a:cubicBezTo>
                    <a:pt x="281" y="1909"/>
                    <a:pt x="415" y="1972"/>
                    <a:pt x="377" y="1972"/>
                  </a:cubicBezTo>
                  <a:cubicBezTo>
                    <a:pt x="448" y="1972"/>
                    <a:pt x="447" y="2059"/>
                    <a:pt x="514" y="1985"/>
                  </a:cubicBezTo>
                  <a:cubicBezTo>
                    <a:pt x="560" y="1934"/>
                    <a:pt x="563" y="1969"/>
                    <a:pt x="573" y="1911"/>
                  </a:cubicBezTo>
                  <a:cubicBezTo>
                    <a:pt x="587" y="1928"/>
                    <a:pt x="691" y="1892"/>
                    <a:pt x="679" y="1934"/>
                  </a:cubicBezTo>
                  <a:cubicBezTo>
                    <a:pt x="685" y="1924"/>
                    <a:pt x="692" y="1915"/>
                    <a:pt x="700" y="1907"/>
                  </a:cubicBezTo>
                  <a:cubicBezTo>
                    <a:pt x="692" y="1903"/>
                    <a:pt x="683" y="1903"/>
                    <a:pt x="675" y="1907"/>
                  </a:cubicBezTo>
                  <a:cubicBezTo>
                    <a:pt x="668" y="1903"/>
                    <a:pt x="702" y="1869"/>
                    <a:pt x="704" y="1855"/>
                  </a:cubicBezTo>
                  <a:cubicBezTo>
                    <a:pt x="714" y="1774"/>
                    <a:pt x="713" y="1767"/>
                    <a:pt x="812" y="1763"/>
                  </a:cubicBezTo>
                  <a:cubicBezTo>
                    <a:pt x="793" y="1737"/>
                    <a:pt x="745" y="1588"/>
                    <a:pt x="743" y="1588"/>
                  </a:cubicBezTo>
                  <a:cubicBezTo>
                    <a:pt x="711" y="1588"/>
                    <a:pt x="757" y="1569"/>
                    <a:pt x="740" y="1550"/>
                  </a:cubicBezTo>
                  <a:cubicBezTo>
                    <a:pt x="784" y="1542"/>
                    <a:pt x="759" y="1519"/>
                    <a:pt x="808" y="1539"/>
                  </a:cubicBezTo>
                  <a:cubicBezTo>
                    <a:pt x="814" y="1534"/>
                    <a:pt x="800" y="1489"/>
                    <a:pt x="801" y="1490"/>
                  </a:cubicBezTo>
                  <a:cubicBezTo>
                    <a:pt x="818" y="1495"/>
                    <a:pt x="855" y="1521"/>
                    <a:pt x="873" y="1509"/>
                  </a:cubicBezTo>
                  <a:cubicBezTo>
                    <a:pt x="860" y="1509"/>
                    <a:pt x="849" y="1474"/>
                    <a:pt x="857" y="1463"/>
                  </a:cubicBezTo>
                  <a:cubicBezTo>
                    <a:pt x="857" y="1449"/>
                    <a:pt x="903" y="1448"/>
                    <a:pt x="907" y="1444"/>
                  </a:cubicBezTo>
                  <a:cubicBezTo>
                    <a:pt x="903" y="1434"/>
                    <a:pt x="823" y="1421"/>
                    <a:pt x="819" y="1425"/>
                  </a:cubicBezTo>
                  <a:cubicBezTo>
                    <a:pt x="819" y="1406"/>
                    <a:pt x="796" y="1317"/>
                    <a:pt x="803" y="1310"/>
                  </a:cubicBezTo>
                  <a:cubicBezTo>
                    <a:pt x="826" y="1287"/>
                    <a:pt x="898" y="1376"/>
                    <a:pt x="920" y="1305"/>
                  </a:cubicBezTo>
                  <a:cubicBezTo>
                    <a:pt x="940" y="1240"/>
                    <a:pt x="908" y="1264"/>
                    <a:pt x="895" y="1212"/>
                  </a:cubicBezTo>
                  <a:cubicBezTo>
                    <a:pt x="913" y="1233"/>
                    <a:pt x="912" y="1161"/>
                    <a:pt x="907" y="1155"/>
                  </a:cubicBezTo>
                  <a:cubicBezTo>
                    <a:pt x="976" y="1192"/>
                    <a:pt x="934" y="1152"/>
                    <a:pt x="975" y="1131"/>
                  </a:cubicBezTo>
                  <a:cubicBezTo>
                    <a:pt x="1005" y="1116"/>
                    <a:pt x="1070" y="1118"/>
                    <a:pt x="1085" y="1107"/>
                  </a:cubicBezTo>
                  <a:cubicBezTo>
                    <a:pt x="1085" y="1107"/>
                    <a:pt x="1102" y="1029"/>
                    <a:pt x="1108" y="1016"/>
                  </a:cubicBezTo>
                  <a:cubicBezTo>
                    <a:pt x="1134" y="964"/>
                    <a:pt x="1109" y="996"/>
                    <a:pt x="1153" y="973"/>
                  </a:cubicBezTo>
                  <a:cubicBezTo>
                    <a:pt x="1153" y="973"/>
                    <a:pt x="1158" y="935"/>
                    <a:pt x="1159" y="935"/>
                  </a:cubicBezTo>
                  <a:cubicBezTo>
                    <a:pt x="1153" y="942"/>
                    <a:pt x="1147" y="950"/>
                    <a:pt x="1142" y="958"/>
                  </a:cubicBezTo>
                  <a:cubicBezTo>
                    <a:pt x="1141" y="949"/>
                    <a:pt x="1202" y="876"/>
                    <a:pt x="1184" y="874"/>
                  </a:cubicBezTo>
                  <a:cubicBezTo>
                    <a:pt x="1201" y="857"/>
                    <a:pt x="1127" y="831"/>
                    <a:pt x="1127" y="831"/>
                  </a:cubicBezTo>
                  <a:cubicBezTo>
                    <a:pt x="1127" y="831"/>
                    <a:pt x="1138" y="808"/>
                    <a:pt x="1146" y="810"/>
                  </a:cubicBezTo>
                  <a:cubicBezTo>
                    <a:pt x="1141" y="796"/>
                    <a:pt x="1089" y="765"/>
                    <a:pt x="1119" y="749"/>
                  </a:cubicBezTo>
                  <a:cubicBezTo>
                    <a:pt x="1099" y="730"/>
                    <a:pt x="1103" y="661"/>
                    <a:pt x="1123" y="692"/>
                  </a:cubicBezTo>
                  <a:cubicBezTo>
                    <a:pt x="1117" y="678"/>
                    <a:pt x="1127" y="624"/>
                    <a:pt x="1127" y="610"/>
                  </a:cubicBezTo>
                  <a:cubicBezTo>
                    <a:pt x="1127" y="571"/>
                    <a:pt x="1199" y="544"/>
                    <a:pt x="1237" y="536"/>
                  </a:cubicBezTo>
                  <a:cubicBezTo>
                    <a:pt x="1213" y="507"/>
                    <a:pt x="1145" y="466"/>
                    <a:pt x="1172" y="405"/>
                  </a:cubicBezTo>
                  <a:cubicBezTo>
                    <a:pt x="1171" y="406"/>
                    <a:pt x="1162" y="306"/>
                    <a:pt x="1195" y="316"/>
                  </a:cubicBezTo>
                  <a:cubicBezTo>
                    <a:pt x="1162" y="285"/>
                    <a:pt x="1152" y="299"/>
                    <a:pt x="1199" y="276"/>
                  </a:cubicBezTo>
                  <a:cubicBezTo>
                    <a:pt x="1192" y="263"/>
                    <a:pt x="1117" y="269"/>
                    <a:pt x="1142" y="232"/>
                  </a:cubicBezTo>
                  <a:cubicBezTo>
                    <a:pt x="1100" y="201"/>
                    <a:pt x="1184" y="192"/>
                    <a:pt x="1183" y="187"/>
                  </a:cubicBezTo>
                  <a:cubicBezTo>
                    <a:pt x="1184" y="194"/>
                    <a:pt x="1146" y="120"/>
                    <a:pt x="1165" y="141"/>
                  </a:cubicBezTo>
                  <a:cubicBezTo>
                    <a:pt x="1170" y="136"/>
                    <a:pt x="1204" y="123"/>
                    <a:pt x="1180" y="114"/>
                  </a:cubicBezTo>
                  <a:cubicBezTo>
                    <a:pt x="1184" y="114"/>
                    <a:pt x="1197" y="110"/>
                    <a:pt x="1201" y="108"/>
                  </a:cubicBezTo>
                  <a:cubicBezTo>
                    <a:pt x="1195" y="105"/>
                    <a:pt x="1257" y="145"/>
                    <a:pt x="1269" y="145"/>
                  </a:cubicBezTo>
                  <a:cubicBezTo>
                    <a:pt x="1325" y="145"/>
                    <a:pt x="1297" y="57"/>
                    <a:pt x="1362" y="122"/>
                  </a:cubicBezTo>
                  <a:cubicBezTo>
                    <a:pt x="1343" y="93"/>
                    <a:pt x="1380" y="105"/>
                    <a:pt x="1385" y="111"/>
                  </a:cubicBezTo>
                  <a:cubicBezTo>
                    <a:pt x="1352" y="75"/>
                    <a:pt x="1431" y="86"/>
                    <a:pt x="1412" y="65"/>
                  </a:cubicBezTo>
                  <a:cubicBezTo>
                    <a:pt x="1415" y="70"/>
                    <a:pt x="1416" y="70"/>
                    <a:pt x="1416" y="65"/>
                  </a:cubicBezTo>
                  <a:cubicBezTo>
                    <a:pt x="1436" y="69"/>
                    <a:pt x="1426" y="135"/>
                    <a:pt x="1446" y="115"/>
                  </a:cubicBezTo>
                  <a:cubicBezTo>
                    <a:pt x="1448" y="115"/>
                    <a:pt x="1448" y="148"/>
                    <a:pt x="1442" y="153"/>
                  </a:cubicBezTo>
                  <a:cubicBezTo>
                    <a:pt x="1468" y="157"/>
                    <a:pt x="1454" y="141"/>
                    <a:pt x="1476" y="145"/>
                  </a:cubicBezTo>
                  <a:cubicBezTo>
                    <a:pt x="1473" y="150"/>
                    <a:pt x="1469" y="155"/>
                    <a:pt x="1465" y="160"/>
                  </a:cubicBezTo>
                  <a:cubicBezTo>
                    <a:pt x="1468" y="170"/>
                    <a:pt x="1554" y="122"/>
                    <a:pt x="1556" y="116"/>
                  </a:cubicBezTo>
                  <a:cubicBezTo>
                    <a:pt x="1557" y="112"/>
                    <a:pt x="1537" y="109"/>
                    <a:pt x="1537" y="105"/>
                  </a:cubicBezTo>
                  <a:cubicBezTo>
                    <a:pt x="1537" y="74"/>
                    <a:pt x="1607" y="118"/>
                    <a:pt x="1617" y="118"/>
                  </a:cubicBezTo>
                  <a:cubicBezTo>
                    <a:pt x="1576" y="154"/>
                    <a:pt x="1643" y="182"/>
                    <a:pt x="1666" y="194"/>
                  </a:cubicBezTo>
                  <a:cubicBezTo>
                    <a:pt x="1656" y="196"/>
                    <a:pt x="1645" y="200"/>
                    <a:pt x="1636" y="206"/>
                  </a:cubicBezTo>
                  <a:cubicBezTo>
                    <a:pt x="1630" y="200"/>
                    <a:pt x="1740" y="247"/>
                    <a:pt x="1737" y="247"/>
                  </a:cubicBezTo>
                  <a:cubicBezTo>
                    <a:pt x="1762" y="249"/>
                    <a:pt x="1786" y="267"/>
                    <a:pt x="1807" y="244"/>
                  </a:cubicBezTo>
                  <a:cubicBezTo>
                    <a:pt x="1782" y="240"/>
                    <a:pt x="1800" y="186"/>
                    <a:pt x="1855" y="203"/>
                  </a:cubicBezTo>
                  <a:cubicBezTo>
                    <a:pt x="1881" y="211"/>
                    <a:pt x="1927" y="230"/>
                    <a:pt x="1950" y="205"/>
                  </a:cubicBezTo>
                  <a:cubicBezTo>
                    <a:pt x="1960" y="195"/>
                    <a:pt x="1964" y="142"/>
                    <a:pt x="1985" y="149"/>
                  </a:cubicBezTo>
                  <a:cubicBezTo>
                    <a:pt x="1993" y="152"/>
                    <a:pt x="2010" y="197"/>
                    <a:pt x="2010" y="197"/>
                  </a:cubicBezTo>
                  <a:cubicBezTo>
                    <a:pt x="2050" y="183"/>
                    <a:pt x="2023" y="168"/>
                    <a:pt x="2023" y="134"/>
                  </a:cubicBezTo>
                  <a:cubicBezTo>
                    <a:pt x="2078" y="160"/>
                    <a:pt x="2039" y="109"/>
                    <a:pt x="2080" y="105"/>
                  </a:cubicBezTo>
                  <a:cubicBezTo>
                    <a:pt x="2090" y="104"/>
                    <a:pt x="2059" y="52"/>
                    <a:pt x="2077" y="41"/>
                  </a:cubicBezTo>
                  <a:cubicBezTo>
                    <a:pt x="2112" y="20"/>
                    <a:pt x="2143" y="54"/>
                    <a:pt x="2171" y="16"/>
                  </a:cubicBezTo>
                  <a:cubicBezTo>
                    <a:pt x="2183" y="0"/>
                    <a:pt x="2310" y="11"/>
                    <a:pt x="2305" y="39"/>
                  </a:cubicBezTo>
                  <a:cubicBezTo>
                    <a:pt x="2261" y="51"/>
                    <a:pt x="2273" y="47"/>
                    <a:pt x="2260" y="100"/>
                  </a:cubicBezTo>
                  <a:cubicBezTo>
                    <a:pt x="2256" y="116"/>
                    <a:pt x="2264" y="197"/>
                    <a:pt x="2282" y="179"/>
                  </a:cubicBezTo>
                  <a:cubicBezTo>
                    <a:pt x="2289" y="181"/>
                    <a:pt x="2406" y="214"/>
                    <a:pt x="2392" y="164"/>
                  </a:cubicBezTo>
                  <a:cubicBezTo>
                    <a:pt x="2392" y="171"/>
                    <a:pt x="2393" y="177"/>
                    <a:pt x="2396" y="183"/>
                  </a:cubicBezTo>
                  <a:cubicBezTo>
                    <a:pt x="2468" y="113"/>
                    <a:pt x="2425" y="318"/>
                    <a:pt x="2453" y="164"/>
                  </a:cubicBezTo>
                  <a:cubicBezTo>
                    <a:pt x="2453" y="169"/>
                    <a:pt x="2494" y="183"/>
                    <a:pt x="2479" y="183"/>
                  </a:cubicBezTo>
                  <a:cubicBezTo>
                    <a:pt x="2533" y="249"/>
                    <a:pt x="2679" y="179"/>
                    <a:pt x="2734" y="202"/>
                  </a:cubicBezTo>
                  <a:cubicBezTo>
                    <a:pt x="2737" y="206"/>
                    <a:pt x="2712" y="226"/>
                    <a:pt x="2715" y="225"/>
                  </a:cubicBezTo>
                  <a:cubicBezTo>
                    <a:pt x="2749" y="251"/>
                    <a:pt x="2755" y="200"/>
                    <a:pt x="2779" y="191"/>
                  </a:cubicBezTo>
                  <a:cubicBezTo>
                    <a:pt x="2768" y="190"/>
                    <a:pt x="2761" y="191"/>
                    <a:pt x="2753" y="198"/>
                  </a:cubicBezTo>
                  <a:cubicBezTo>
                    <a:pt x="2753" y="202"/>
                    <a:pt x="2806" y="149"/>
                    <a:pt x="2807" y="148"/>
                  </a:cubicBezTo>
                  <a:cubicBezTo>
                    <a:pt x="2803" y="151"/>
                    <a:pt x="2856" y="58"/>
                    <a:pt x="2855" y="69"/>
                  </a:cubicBezTo>
                  <a:cubicBezTo>
                    <a:pt x="2866" y="92"/>
                    <a:pt x="2870" y="83"/>
                    <a:pt x="2859" y="107"/>
                  </a:cubicBezTo>
                  <a:cubicBezTo>
                    <a:pt x="2867" y="57"/>
                    <a:pt x="2990" y="90"/>
                    <a:pt x="2992" y="84"/>
                  </a:cubicBezTo>
                  <a:cubicBezTo>
                    <a:pt x="3006" y="105"/>
                    <a:pt x="3045" y="111"/>
                    <a:pt x="3045" y="153"/>
                  </a:cubicBezTo>
                  <a:cubicBezTo>
                    <a:pt x="3044" y="152"/>
                    <a:pt x="3043" y="150"/>
                    <a:pt x="3041" y="149"/>
                  </a:cubicBezTo>
                  <a:cubicBezTo>
                    <a:pt x="3042" y="154"/>
                    <a:pt x="3040" y="196"/>
                    <a:pt x="3041" y="195"/>
                  </a:cubicBezTo>
                  <a:cubicBezTo>
                    <a:pt x="3069" y="176"/>
                    <a:pt x="3047" y="193"/>
                    <a:pt x="3057" y="206"/>
                  </a:cubicBezTo>
                  <a:cubicBezTo>
                    <a:pt x="3065" y="216"/>
                    <a:pt x="3090" y="186"/>
                    <a:pt x="3091" y="179"/>
                  </a:cubicBezTo>
                  <a:cubicBezTo>
                    <a:pt x="3091" y="220"/>
                    <a:pt x="3178" y="231"/>
                    <a:pt x="3178" y="252"/>
                  </a:cubicBezTo>
                  <a:cubicBezTo>
                    <a:pt x="3178" y="262"/>
                    <a:pt x="3136" y="308"/>
                    <a:pt x="3136" y="307"/>
                  </a:cubicBezTo>
                  <a:cubicBezTo>
                    <a:pt x="3136" y="328"/>
                    <a:pt x="3191" y="305"/>
                    <a:pt x="3197" y="293"/>
                  </a:cubicBezTo>
                  <a:cubicBezTo>
                    <a:pt x="3200" y="306"/>
                    <a:pt x="3224" y="327"/>
                    <a:pt x="3235" y="316"/>
                  </a:cubicBezTo>
                  <a:cubicBezTo>
                    <a:pt x="3230" y="332"/>
                    <a:pt x="3233" y="339"/>
                    <a:pt x="3247" y="339"/>
                  </a:cubicBezTo>
                  <a:cubicBezTo>
                    <a:pt x="3246" y="339"/>
                    <a:pt x="3272" y="284"/>
                    <a:pt x="3281" y="335"/>
                  </a:cubicBezTo>
                  <a:cubicBezTo>
                    <a:pt x="3288" y="311"/>
                    <a:pt x="3319" y="282"/>
                    <a:pt x="3319" y="282"/>
                  </a:cubicBezTo>
                  <a:cubicBezTo>
                    <a:pt x="3335" y="296"/>
                    <a:pt x="3447" y="298"/>
                    <a:pt x="3447" y="298"/>
                  </a:cubicBezTo>
                  <a:cubicBezTo>
                    <a:pt x="3441" y="290"/>
                    <a:pt x="3414" y="208"/>
                    <a:pt x="3414" y="208"/>
                  </a:cubicBezTo>
                  <a:cubicBezTo>
                    <a:pt x="3423" y="198"/>
                    <a:pt x="3433" y="223"/>
                    <a:pt x="3448" y="213"/>
                  </a:cubicBezTo>
                  <a:cubicBezTo>
                    <a:pt x="3444" y="206"/>
                    <a:pt x="3440" y="198"/>
                    <a:pt x="3436" y="191"/>
                  </a:cubicBezTo>
                  <a:cubicBezTo>
                    <a:pt x="3449" y="205"/>
                    <a:pt x="3491" y="278"/>
                    <a:pt x="3509" y="278"/>
                  </a:cubicBezTo>
                  <a:cubicBezTo>
                    <a:pt x="3517" y="272"/>
                    <a:pt x="3522" y="265"/>
                    <a:pt x="3524" y="255"/>
                  </a:cubicBezTo>
                  <a:cubicBezTo>
                    <a:pt x="3531" y="263"/>
                    <a:pt x="3604" y="350"/>
                    <a:pt x="3607" y="350"/>
                  </a:cubicBezTo>
                  <a:cubicBezTo>
                    <a:pt x="3615" y="346"/>
                    <a:pt x="3618" y="339"/>
                    <a:pt x="3615" y="331"/>
                  </a:cubicBezTo>
                  <a:cubicBezTo>
                    <a:pt x="3650" y="352"/>
                    <a:pt x="3628" y="370"/>
                    <a:pt x="3654" y="312"/>
                  </a:cubicBezTo>
                  <a:cubicBezTo>
                    <a:pt x="3679" y="257"/>
                    <a:pt x="3731" y="318"/>
                    <a:pt x="3725" y="324"/>
                  </a:cubicBezTo>
                  <a:cubicBezTo>
                    <a:pt x="3736" y="324"/>
                    <a:pt x="3780" y="292"/>
                    <a:pt x="3787" y="321"/>
                  </a:cubicBezTo>
                  <a:cubicBezTo>
                    <a:pt x="3795" y="352"/>
                    <a:pt x="3802" y="369"/>
                    <a:pt x="3835" y="380"/>
                  </a:cubicBezTo>
                  <a:cubicBezTo>
                    <a:pt x="3846" y="384"/>
                    <a:pt x="3923" y="367"/>
                    <a:pt x="3923" y="390"/>
                  </a:cubicBezTo>
                  <a:cubicBezTo>
                    <a:pt x="3923" y="429"/>
                    <a:pt x="3979" y="369"/>
                    <a:pt x="3980" y="369"/>
                  </a:cubicBezTo>
                  <a:cubicBezTo>
                    <a:pt x="3967" y="381"/>
                    <a:pt x="3968" y="389"/>
                    <a:pt x="3983" y="396"/>
                  </a:cubicBezTo>
                  <a:cubicBezTo>
                    <a:pt x="3993" y="394"/>
                    <a:pt x="3999" y="389"/>
                    <a:pt x="4003" y="380"/>
                  </a:cubicBezTo>
                  <a:cubicBezTo>
                    <a:pt x="3996" y="379"/>
                    <a:pt x="4002" y="373"/>
                    <a:pt x="3995" y="380"/>
                  </a:cubicBezTo>
                  <a:cubicBezTo>
                    <a:pt x="3994" y="392"/>
                    <a:pt x="4062" y="352"/>
                    <a:pt x="4059" y="350"/>
                  </a:cubicBezTo>
                  <a:cubicBezTo>
                    <a:pt x="4056" y="361"/>
                    <a:pt x="4056" y="373"/>
                    <a:pt x="4059" y="384"/>
                  </a:cubicBezTo>
                  <a:cubicBezTo>
                    <a:pt x="4025" y="393"/>
                    <a:pt x="4011" y="438"/>
                    <a:pt x="3983" y="456"/>
                  </a:cubicBezTo>
                  <a:cubicBezTo>
                    <a:pt x="4024" y="500"/>
                    <a:pt x="4183" y="444"/>
                    <a:pt x="4195" y="509"/>
                  </a:cubicBezTo>
                  <a:cubicBezTo>
                    <a:pt x="4211" y="600"/>
                    <a:pt x="4199" y="583"/>
                    <a:pt x="4253" y="548"/>
                  </a:cubicBezTo>
                  <a:cubicBezTo>
                    <a:pt x="4293" y="533"/>
                    <a:pt x="4219" y="524"/>
                    <a:pt x="4253" y="502"/>
                  </a:cubicBezTo>
                  <a:cubicBezTo>
                    <a:pt x="4253" y="486"/>
                    <a:pt x="4315" y="470"/>
                    <a:pt x="4325" y="465"/>
                  </a:cubicBezTo>
                  <a:cubicBezTo>
                    <a:pt x="4340" y="458"/>
                    <a:pt x="4418" y="409"/>
                    <a:pt x="4401" y="407"/>
                  </a:cubicBezTo>
                  <a:cubicBezTo>
                    <a:pt x="4402" y="407"/>
                    <a:pt x="4574" y="402"/>
                    <a:pt x="4565" y="392"/>
                  </a:cubicBezTo>
                  <a:cubicBezTo>
                    <a:pt x="4562" y="395"/>
                    <a:pt x="4546" y="302"/>
                    <a:pt x="4542" y="296"/>
                  </a:cubicBezTo>
                  <a:cubicBezTo>
                    <a:pt x="4493" y="222"/>
                    <a:pt x="4592" y="237"/>
                    <a:pt x="4557" y="172"/>
                  </a:cubicBezTo>
                  <a:cubicBezTo>
                    <a:pt x="4588" y="159"/>
                    <a:pt x="4550" y="171"/>
                    <a:pt x="4553" y="156"/>
                  </a:cubicBezTo>
                  <a:cubicBezTo>
                    <a:pt x="4553" y="157"/>
                    <a:pt x="4576" y="148"/>
                    <a:pt x="4577" y="150"/>
                  </a:cubicBezTo>
                  <a:cubicBezTo>
                    <a:pt x="4568" y="145"/>
                    <a:pt x="4567" y="139"/>
                    <a:pt x="4572" y="130"/>
                  </a:cubicBezTo>
                  <a:cubicBezTo>
                    <a:pt x="4572" y="143"/>
                    <a:pt x="4617" y="143"/>
                    <a:pt x="4625" y="153"/>
                  </a:cubicBezTo>
                  <a:cubicBezTo>
                    <a:pt x="4640" y="136"/>
                    <a:pt x="4643" y="90"/>
                    <a:pt x="4660" y="73"/>
                  </a:cubicBezTo>
                  <a:cubicBezTo>
                    <a:pt x="4671" y="80"/>
                    <a:pt x="4684" y="83"/>
                    <a:pt x="4698" y="80"/>
                  </a:cubicBezTo>
                  <a:cubicBezTo>
                    <a:pt x="4686" y="72"/>
                    <a:pt x="4706" y="24"/>
                    <a:pt x="4720" y="23"/>
                  </a:cubicBezTo>
                  <a:cubicBezTo>
                    <a:pt x="4665" y="105"/>
                    <a:pt x="4862" y="132"/>
                    <a:pt x="4878" y="174"/>
                  </a:cubicBezTo>
                  <a:cubicBezTo>
                    <a:pt x="4897" y="225"/>
                    <a:pt x="4961" y="261"/>
                    <a:pt x="4971" y="304"/>
                  </a:cubicBezTo>
                  <a:cubicBezTo>
                    <a:pt x="4985" y="287"/>
                    <a:pt x="4996" y="246"/>
                    <a:pt x="5038" y="226"/>
                  </a:cubicBezTo>
                  <a:cubicBezTo>
                    <a:pt x="5035" y="227"/>
                    <a:pt x="5085" y="263"/>
                    <a:pt x="5070" y="263"/>
                  </a:cubicBezTo>
                  <a:cubicBezTo>
                    <a:pt x="5062" y="266"/>
                    <a:pt x="5055" y="266"/>
                    <a:pt x="5047" y="263"/>
                  </a:cubicBezTo>
                  <a:cubicBezTo>
                    <a:pt x="5056" y="281"/>
                    <a:pt x="5055" y="279"/>
                    <a:pt x="5048" y="302"/>
                  </a:cubicBezTo>
                  <a:cubicBezTo>
                    <a:pt x="5049" y="297"/>
                    <a:pt x="5074" y="321"/>
                    <a:pt x="5058" y="327"/>
                  </a:cubicBezTo>
                  <a:cubicBezTo>
                    <a:pt x="5097" y="312"/>
                    <a:pt x="5083" y="395"/>
                    <a:pt x="5098" y="384"/>
                  </a:cubicBezTo>
                  <a:cubicBezTo>
                    <a:pt x="5078" y="398"/>
                    <a:pt x="5126" y="425"/>
                    <a:pt x="5097" y="436"/>
                  </a:cubicBezTo>
                  <a:cubicBezTo>
                    <a:pt x="5080" y="442"/>
                    <a:pt x="5195" y="512"/>
                    <a:pt x="5191" y="502"/>
                  </a:cubicBezTo>
                  <a:cubicBezTo>
                    <a:pt x="5224" y="480"/>
                    <a:pt x="5193" y="487"/>
                    <a:pt x="5233" y="475"/>
                  </a:cubicBezTo>
                  <a:cubicBezTo>
                    <a:pt x="5222" y="495"/>
                    <a:pt x="5210" y="539"/>
                    <a:pt x="5223" y="564"/>
                  </a:cubicBezTo>
                  <a:cubicBezTo>
                    <a:pt x="5235" y="570"/>
                    <a:pt x="5247" y="577"/>
                    <a:pt x="5259" y="583"/>
                  </a:cubicBezTo>
                  <a:cubicBezTo>
                    <a:pt x="5262" y="594"/>
                    <a:pt x="5236" y="627"/>
                    <a:pt x="5233" y="620"/>
                  </a:cubicBezTo>
                  <a:cubicBezTo>
                    <a:pt x="5214" y="649"/>
                    <a:pt x="5098" y="554"/>
                    <a:pt x="5119" y="662"/>
                  </a:cubicBezTo>
                  <a:cubicBezTo>
                    <a:pt x="5153" y="628"/>
                    <a:pt x="5193" y="821"/>
                    <a:pt x="5195" y="821"/>
                  </a:cubicBezTo>
                  <a:cubicBezTo>
                    <a:pt x="5173" y="824"/>
                    <a:pt x="5137" y="858"/>
                    <a:pt x="5135" y="863"/>
                  </a:cubicBezTo>
                  <a:cubicBezTo>
                    <a:pt x="5127" y="895"/>
                    <a:pt x="5178" y="881"/>
                    <a:pt x="5159" y="921"/>
                  </a:cubicBezTo>
                  <a:cubicBezTo>
                    <a:pt x="5150" y="939"/>
                    <a:pt x="5145" y="942"/>
                    <a:pt x="5137" y="963"/>
                  </a:cubicBezTo>
                  <a:cubicBezTo>
                    <a:pt x="5117" y="1017"/>
                    <a:pt x="5085" y="1038"/>
                    <a:pt x="5085" y="1095"/>
                  </a:cubicBezTo>
                  <a:cubicBezTo>
                    <a:pt x="5054" y="1074"/>
                    <a:pt x="5056" y="1114"/>
                    <a:pt x="5036" y="1125"/>
                  </a:cubicBezTo>
                  <a:cubicBezTo>
                    <a:pt x="5048" y="1137"/>
                    <a:pt x="5073" y="1119"/>
                    <a:pt x="5093" y="1125"/>
                  </a:cubicBezTo>
                  <a:cubicBezTo>
                    <a:pt x="5058" y="1160"/>
                    <a:pt x="4992" y="1300"/>
                    <a:pt x="4998" y="1304"/>
                  </a:cubicBezTo>
                  <a:cubicBezTo>
                    <a:pt x="4958" y="1332"/>
                    <a:pt x="4970" y="1378"/>
                    <a:pt x="5006" y="1397"/>
                  </a:cubicBezTo>
                  <a:cubicBezTo>
                    <a:pt x="5025" y="1407"/>
                    <a:pt x="5078" y="1438"/>
                    <a:pt x="5081" y="1463"/>
                  </a:cubicBezTo>
                  <a:cubicBezTo>
                    <a:pt x="5083" y="1475"/>
                    <a:pt x="5071" y="1507"/>
                    <a:pt x="5085" y="1512"/>
                  </a:cubicBezTo>
                  <a:cubicBezTo>
                    <a:pt x="5104" y="1490"/>
                    <a:pt x="5089" y="1497"/>
                    <a:pt x="5100" y="1501"/>
                  </a:cubicBezTo>
                  <a:cubicBezTo>
                    <a:pt x="5081" y="1519"/>
                    <a:pt x="5017" y="1531"/>
                    <a:pt x="5009" y="1573"/>
                  </a:cubicBezTo>
                  <a:cubicBezTo>
                    <a:pt x="5007" y="1584"/>
                    <a:pt x="4993" y="1590"/>
                    <a:pt x="4994" y="1596"/>
                  </a:cubicBezTo>
                  <a:cubicBezTo>
                    <a:pt x="4997" y="1608"/>
                    <a:pt x="5060" y="1705"/>
                    <a:pt x="5066" y="1701"/>
                  </a:cubicBezTo>
                  <a:cubicBezTo>
                    <a:pt x="5059" y="1706"/>
                    <a:pt x="5049" y="1728"/>
                    <a:pt x="5040" y="1729"/>
                  </a:cubicBezTo>
                  <a:cubicBezTo>
                    <a:pt x="5062" y="1744"/>
                    <a:pt x="5153" y="1781"/>
                    <a:pt x="5131" y="1828"/>
                  </a:cubicBezTo>
                  <a:cubicBezTo>
                    <a:pt x="5180" y="1857"/>
                    <a:pt x="5205" y="1915"/>
                    <a:pt x="5203" y="1927"/>
                  </a:cubicBezTo>
                  <a:cubicBezTo>
                    <a:pt x="5195" y="1980"/>
                    <a:pt x="5304" y="1891"/>
                    <a:pt x="5304" y="1891"/>
                  </a:cubicBezTo>
                  <a:cubicBezTo>
                    <a:pt x="5329" y="1878"/>
                    <a:pt x="5356" y="1870"/>
                    <a:pt x="5382" y="1859"/>
                  </a:cubicBezTo>
                  <a:cubicBezTo>
                    <a:pt x="5416" y="1843"/>
                    <a:pt x="5393" y="1874"/>
                    <a:pt x="5412" y="1877"/>
                  </a:cubicBezTo>
                  <a:cubicBezTo>
                    <a:pt x="5355" y="1933"/>
                    <a:pt x="5617" y="2029"/>
                    <a:pt x="5636" y="2044"/>
                  </a:cubicBezTo>
                  <a:cubicBezTo>
                    <a:pt x="5599" y="2051"/>
                    <a:pt x="5628" y="2114"/>
                    <a:pt x="5606" y="2130"/>
                  </a:cubicBezTo>
                  <a:cubicBezTo>
                    <a:pt x="5582" y="2135"/>
                    <a:pt x="5549" y="2101"/>
                    <a:pt x="5526" y="2101"/>
                  </a:cubicBezTo>
                  <a:cubicBezTo>
                    <a:pt x="5563" y="2101"/>
                    <a:pt x="5562" y="2189"/>
                    <a:pt x="5625" y="2167"/>
                  </a:cubicBezTo>
                  <a:cubicBezTo>
                    <a:pt x="5715" y="2135"/>
                    <a:pt x="5695" y="2185"/>
                    <a:pt x="5716" y="2256"/>
                  </a:cubicBezTo>
                  <a:cubicBezTo>
                    <a:pt x="5761" y="2403"/>
                    <a:pt x="5863" y="2280"/>
                    <a:pt x="5913" y="2238"/>
                  </a:cubicBezTo>
                  <a:cubicBezTo>
                    <a:pt x="5929" y="2335"/>
                    <a:pt x="6199" y="2312"/>
                    <a:pt x="6103" y="2424"/>
                  </a:cubicBezTo>
                  <a:cubicBezTo>
                    <a:pt x="6128" y="2404"/>
                    <a:pt x="6188" y="2424"/>
                    <a:pt x="6207" y="2393"/>
                  </a:cubicBezTo>
                  <a:cubicBezTo>
                    <a:pt x="6232" y="2354"/>
                    <a:pt x="6275" y="2414"/>
                    <a:pt x="6301" y="2413"/>
                  </a:cubicBezTo>
                  <a:cubicBezTo>
                    <a:pt x="6320" y="2412"/>
                    <a:pt x="6354" y="2392"/>
                    <a:pt x="6382" y="2392"/>
                  </a:cubicBezTo>
                  <a:cubicBezTo>
                    <a:pt x="6475" y="2391"/>
                    <a:pt x="6407" y="2629"/>
                    <a:pt x="6371" y="2665"/>
                  </a:cubicBezTo>
                  <a:cubicBezTo>
                    <a:pt x="6385" y="2652"/>
                    <a:pt x="6413" y="2743"/>
                    <a:pt x="6418" y="2751"/>
                  </a:cubicBezTo>
                  <a:cubicBezTo>
                    <a:pt x="6420" y="2747"/>
                    <a:pt x="6422" y="2747"/>
                    <a:pt x="6422" y="2751"/>
                  </a:cubicBezTo>
                  <a:cubicBezTo>
                    <a:pt x="6445" y="2742"/>
                    <a:pt x="6404" y="2741"/>
                    <a:pt x="6426" y="2728"/>
                  </a:cubicBezTo>
                  <a:cubicBezTo>
                    <a:pt x="6426" y="2745"/>
                    <a:pt x="6479" y="2802"/>
                    <a:pt x="6479" y="2770"/>
                  </a:cubicBezTo>
                  <a:cubicBezTo>
                    <a:pt x="6488" y="2783"/>
                    <a:pt x="6513" y="2844"/>
                    <a:pt x="6513" y="2855"/>
                  </a:cubicBezTo>
                  <a:cubicBezTo>
                    <a:pt x="6513" y="2889"/>
                    <a:pt x="6626" y="2923"/>
                    <a:pt x="6635" y="2967"/>
                  </a:cubicBezTo>
                  <a:cubicBezTo>
                    <a:pt x="6663" y="2820"/>
                    <a:pt x="6752" y="2972"/>
                    <a:pt x="6811" y="2965"/>
                  </a:cubicBezTo>
                  <a:cubicBezTo>
                    <a:pt x="6851" y="2961"/>
                    <a:pt x="6893" y="3011"/>
                    <a:pt x="6923" y="2968"/>
                  </a:cubicBezTo>
                  <a:cubicBezTo>
                    <a:pt x="6944" y="2937"/>
                    <a:pt x="7041" y="2941"/>
                    <a:pt x="7041" y="2966"/>
                  </a:cubicBezTo>
                  <a:cubicBezTo>
                    <a:pt x="7043" y="2981"/>
                    <a:pt x="7008" y="2899"/>
                    <a:pt x="7040" y="2914"/>
                  </a:cubicBezTo>
                  <a:cubicBezTo>
                    <a:pt x="7058" y="2923"/>
                    <a:pt x="7097" y="2985"/>
                    <a:pt x="7087" y="2975"/>
                  </a:cubicBezTo>
                  <a:cubicBezTo>
                    <a:pt x="7160" y="2911"/>
                    <a:pt x="7132" y="3031"/>
                    <a:pt x="7136" y="3032"/>
                  </a:cubicBezTo>
                  <a:cubicBezTo>
                    <a:pt x="7114" y="3027"/>
                    <a:pt x="7094" y="3012"/>
                    <a:pt x="7077" y="3023"/>
                  </a:cubicBezTo>
                  <a:cubicBezTo>
                    <a:pt x="7066" y="3031"/>
                    <a:pt x="7126" y="3104"/>
                    <a:pt x="7148" y="3112"/>
                  </a:cubicBezTo>
                  <a:cubicBezTo>
                    <a:pt x="7153" y="3106"/>
                    <a:pt x="7153" y="3099"/>
                    <a:pt x="7148" y="3093"/>
                  </a:cubicBezTo>
                  <a:cubicBezTo>
                    <a:pt x="7148" y="3093"/>
                    <a:pt x="7199" y="3105"/>
                    <a:pt x="7205" y="3104"/>
                  </a:cubicBezTo>
                  <a:cubicBezTo>
                    <a:pt x="7194" y="3114"/>
                    <a:pt x="7183" y="3128"/>
                    <a:pt x="7170" y="3134"/>
                  </a:cubicBezTo>
                  <a:cubicBezTo>
                    <a:pt x="7206" y="3164"/>
                    <a:pt x="7278" y="3214"/>
                    <a:pt x="7189" y="3214"/>
                  </a:cubicBezTo>
                  <a:cubicBezTo>
                    <a:pt x="7203" y="3225"/>
                    <a:pt x="7210" y="3239"/>
                    <a:pt x="7212" y="3256"/>
                  </a:cubicBezTo>
                  <a:cubicBezTo>
                    <a:pt x="7188" y="3267"/>
                    <a:pt x="7157" y="3263"/>
                    <a:pt x="7132" y="3268"/>
                  </a:cubicBezTo>
                  <a:cubicBezTo>
                    <a:pt x="7113" y="3272"/>
                    <a:pt x="7069" y="3228"/>
                    <a:pt x="7058" y="3236"/>
                  </a:cubicBezTo>
                  <a:cubicBezTo>
                    <a:pt x="7031" y="3255"/>
                    <a:pt x="7075" y="3296"/>
                    <a:pt x="7053" y="3321"/>
                  </a:cubicBezTo>
                  <a:cubicBezTo>
                    <a:pt x="6980" y="3266"/>
                    <a:pt x="7050" y="3412"/>
                    <a:pt x="7005" y="3412"/>
                  </a:cubicBezTo>
                  <a:cubicBezTo>
                    <a:pt x="6993" y="3412"/>
                    <a:pt x="6919" y="3430"/>
                    <a:pt x="6941" y="3446"/>
                  </a:cubicBezTo>
                  <a:cubicBezTo>
                    <a:pt x="6991" y="3486"/>
                    <a:pt x="6871" y="3550"/>
                    <a:pt x="6867" y="3530"/>
                  </a:cubicBezTo>
                  <a:cubicBezTo>
                    <a:pt x="6845" y="3577"/>
                    <a:pt x="6801" y="3597"/>
                    <a:pt x="6779" y="3631"/>
                  </a:cubicBezTo>
                  <a:cubicBezTo>
                    <a:pt x="6764" y="3655"/>
                    <a:pt x="6810" y="3677"/>
                    <a:pt x="6810" y="3657"/>
                  </a:cubicBezTo>
                  <a:cubicBezTo>
                    <a:pt x="6810" y="3607"/>
                    <a:pt x="6905" y="3660"/>
                    <a:pt x="6920" y="3678"/>
                  </a:cubicBezTo>
                  <a:cubicBezTo>
                    <a:pt x="6843" y="3660"/>
                    <a:pt x="6911" y="3826"/>
                    <a:pt x="6950" y="3772"/>
                  </a:cubicBezTo>
                  <a:cubicBezTo>
                    <a:pt x="6980" y="3807"/>
                    <a:pt x="7025" y="3800"/>
                    <a:pt x="7056" y="3827"/>
                  </a:cubicBezTo>
                  <a:cubicBezTo>
                    <a:pt x="7064" y="3842"/>
                    <a:pt x="7062" y="3857"/>
                    <a:pt x="7049" y="3871"/>
                  </a:cubicBezTo>
                  <a:cubicBezTo>
                    <a:pt x="7038" y="3889"/>
                    <a:pt x="7083" y="3924"/>
                    <a:pt x="7091" y="3936"/>
                  </a:cubicBezTo>
                  <a:cubicBezTo>
                    <a:pt x="7071" y="3960"/>
                    <a:pt x="7062" y="3941"/>
                    <a:pt x="7060" y="3978"/>
                  </a:cubicBezTo>
                  <a:cubicBezTo>
                    <a:pt x="7049" y="3966"/>
                    <a:pt x="7035" y="3957"/>
                    <a:pt x="7020" y="3951"/>
                  </a:cubicBezTo>
                  <a:cubicBezTo>
                    <a:pt x="7058" y="3951"/>
                    <a:pt x="6994" y="4045"/>
                    <a:pt x="6988" y="4019"/>
                  </a:cubicBezTo>
                  <a:cubicBezTo>
                    <a:pt x="6998" y="4020"/>
                    <a:pt x="7008" y="4023"/>
                    <a:pt x="7017" y="4029"/>
                  </a:cubicBezTo>
                  <a:cubicBezTo>
                    <a:pt x="7009" y="4030"/>
                    <a:pt x="7001" y="4032"/>
                    <a:pt x="6993" y="4033"/>
                  </a:cubicBezTo>
                  <a:cubicBezTo>
                    <a:pt x="6979" y="4061"/>
                    <a:pt x="6965" y="4060"/>
                    <a:pt x="6953" y="4031"/>
                  </a:cubicBezTo>
                  <a:cubicBezTo>
                    <a:pt x="6925" y="4048"/>
                    <a:pt x="6932" y="4103"/>
                    <a:pt x="6904" y="4119"/>
                  </a:cubicBezTo>
                  <a:cubicBezTo>
                    <a:pt x="6898" y="4115"/>
                    <a:pt x="6904" y="4119"/>
                    <a:pt x="6904" y="4119"/>
                  </a:cubicBezTo>
                  <a:lnTo>
                    <a:pt x="6904" y="4119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aphicFrame>
        <p:nvGraphicFramePr>
          <p:cNvPr id="97" name="Zástupný symbol pro obsah 6">
            <a:extLst>
              <a:ext uri="{FF2B5EF4-FFF2-40B4-BE49-F238E27FC236}">
                <a16:creationId xmlns:a16="http://schemas.microsoft.com/office/drawing/2014/main" id="{CDF3AD5F-F542-AAE6-4725-2A40B804BE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154575"/>
              </p:ext>
            </p:extLst>
          </p:nvPr>
        </p:nvGraphicFramePr>
        <p:xfrm>
          <a:off x="4610310" y="2409905"/>
          <a:ext cx="1225340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137</a:t>
                      </a:r>
                    </a:p>
                  </a:txBody>
                  <a:tcPr marL="12708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</a:t>
                      </a:r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12708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12708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1" name="Zástupný symbol pro obsah 6">
            <a:extLst>
              <a:ext uri="{FF2B5EF4-FFF2-40B4-BE49-F238E27FC236}">
                <a16:creationId xmlns:a16="http://schemas.microsoft.com/office/drawing/2014/main" id="{31D18347-A27A-83BD-F537-93973B6F1A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9421819"/>
              </p:ext>
            </p:extLst>
          </p:nvPr>
        </p:nvGraphicFramePr>
        <p:xfrm>
          <a:off x="1867110" y="2246665"/>
          <a:ext cx="1225340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5" name="Zástupný symbol pro obsah 6">
            <a:extLst>
              <a:ext uri="{FF2B5EF4-FFF2-40B4-BE49-F238E27FC236}">
                <a16:creationId xmlns:a16="http://schemas.microsoft.com/office/drawing/2014/main" id="{E657802B-311E-F677-43E3-3EF771304D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8581144"/>
              </p:ext>
            </p:extLst>
          </p:nvPr>
        </p:nvGraphicFramePr>
        <p:xfrm>
          <a:off x="3371092" y="1620582"/>
          <a:ext cx="1225340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</a:t>
                      </a:r>
                      <a:endParaRPr lang="cs-CZ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9" name="Zástupný symbol pro obsah 6">
            <a:extLst>
              <a:ext uri="{FF2B5EF4-FFF2-40B4-BE49-F238E27FC236}">
                <a16:creationId xmlns:a16="http://schemas.microsoft.com/office/drawing/2014/main" id="{EEED688E-2AD6-3099-FF95-36604E5DC9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6570334"/>
              </p:ext>
            </p:extLst>
          </p:nvPr>
        </p:nvGraphicFramePr>
        <p:xfrm>
          <a:off x="5309493" y="1354645"/>
          <a:ext cx="1225340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12708" marR="12708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12708" marR="12708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12708" marR="12708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4" name="Zástupný symbol pro obsah 6">
            <a:extLst>
              <a:ext uri="{FF2B5EF4-FFF2-40B4-BE49-F238E27FC236}">
                <a16:creationId xmlns:a16="http://schemas.microsoft.com/office/drawing/2014/main" id="{DF455E8A-252D-6C1D-6897-F58BFB96C4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3396154"/>
              </p:ext>
            </p:extLst>
          </p:nvPr>
        </p:nvGraphicFramePr>
        <p:xfrm>
          <a:off x="6363215" y="2226488"/>
          <a:ext cx="1225340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8" name="Zástupný symbol pro obsah 6">
            <a:extLst>
              <a:ext uri="{FF2B5EF4-FFF2-40B4-BE49-F238E27FC236}">
                <a16:creationId xmlns:a16="http://schemas.microsoft.com/office/drawing/2014/main" id="{95B0CB2F-224B-FDC3-2CE1-B3F65C5C08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5821737"/>
              </p:ext>
            </p:extLst>
          </p:nvPr>
        </p:nvGraphicFramePr>
        <p:xfrm>
          <a:off x="2167781" y="3526141"/>
          <a:ext cx="1225340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12708" marR="12708" marT="95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12708" marR="12708" marT="95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</a:t>
                      </a:r>
                      <a:endParaRPr lang="cs-CZ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12708" marR="12708" marT="950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2" name="Zástupný symbol pro obsah 6">
            <a:extLst>
              <a:ext uri="{FF2B5EF4-FFF2-40B4-BE49-F238E27FC236}">
                <a16:creationId xmlns:a16="http://schemas.microsoft.com/office/drawing/2014/main" id="{C4B4ADEE-1811-CC09-01E5-58BDB5556F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2770366"/>
              </p:ext>
            </p:extLst>
          </p:nvPr>
        </p:nvGraphicFramePr>
        <p:xfrm>
          <a:off x="6286710" y="3327400"/>
          <a:ext cx="1225340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7" name="Zástupný symbol pro obsah 6">
            <a:extLst>
              <a:ext uri="{FF2B5EF4-FFF2-40B4-BE49-F238E27FC236}">
                <a16:creationId xmlns:a16="http://schemas.microsoft.com/office/drawing/2014/main" id="{7D73AF28-F1E7-8A63-743F-98560003FA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9190308"/>
              </p:ext>
            </p:extLst>
          </p:nvPr>
        </p:nvGraphicFramePr>
        <p:xfrm>
          <a:off x="7401586" y="3879003"/>
          <a:ext cx="1225340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</a:t>
                      </a:r>
                      <a:endParaRPr lang="cs-CZ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1" name="Zástupný symbol pro obsah 6">
            <a:extLst>
              <a:ext uri="{FF2B5EF4-FFF2-40B4-BE49-F238E27FC236}">
                <a16:creationId xmlns:a16="http://schemas.microsoft.com/office/drawing/2014/main" id="{117EA16C-F3BE-814D-CB7F-99DAC771BB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1801990"/>
              </p:ext>
            </p:extLst>
          </p:nvPr>
        </p:nvGraphicFramePr>
        <p:xfrm>
          <a:off x="8914954" y="3559440"/>
          <a:ext cx="1225340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12708" marR="12708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 marL="12708" marR="12708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</a:t>
                      </a:r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12708" marR="12708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6" name="Zástupný symbol pro obsah 6">
            <a:extLst>
              <a:ext uri="{FF2B5EF4-FFF2-40B4-BE49-F238E27FC236}">
                <a16:creationId xmlns:a16="http://schemas.microsoft.com/office/drawing/2014/main" id="{2B9798BE-C7AA-65B1-92E2-78EBB2EE0E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1505415"/>
              </p:ext>
            </p:extLst>
          </p:nvPr>
        </p:nvGraphicFramePr>
        <p:xfrm>
          <a:off x="8476800" y="4927421"/>
          <a:ext cx="1225340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cs-CZ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43" name="Zástupný symbol pro obsah 6">
            <a:extLst>
              <a:ext uri="{FF2B5EF4-FFF2-40B4-BE49-F238E27FC236}">
                <a16:creationId xmlns:a16="http://schemas.microsoft.com/office/drawing/2014/main" id="{3E5A1E4E-77FF-DA7D-6642-45A21E0E48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0486558"/>
              </p:ext>
            </p:extLst>
          </p:nvPr>
        </p:nvGraphicFramePr>
        <p:xfrm>
          <a:off x="3720479" y="4677665"/>
          <a:ext cx="1225340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</a:t>
                      </a:r>
                      <a:endParaRPr lang="cs-CZ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+mn-ea"/>
                        <a:cs typeface="+mn-cs"/>
                      </a:endParaRP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</a:t>
                      </a:r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46" name="Zástupný symbol pro obsah 6">
            <a:extLst>
              <a:ext uri="{FF2B5EF4-FFF2-40B4-BE49-F238E27FC236}">
                <a16:creationId xmlns:a16="http://schemas.microsoft.com/office/drawing/2014/main" id="{E2F6673C-EA10-E675-33AC-B0DDDBB9BE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2738066"/>
              </p:ext>
            </p:extLst>
          </p:nvPr>
        </p:nvGraphicFramePr>
        <p:xfrm>
          <a:off x="6911578" y="4898101"/>
          <a:ext cx="1225340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71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</a:t>
                      </a:r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5" name="Zástupný symbol pro obsah 6">
            <a:extLst>
              <a:ext uri="{FF2B5EF4-FFF2-40B4-BE49-F238E27FC236}">
                <a16:creationId xmlns:a16="http://schemas.microsoft.com/office/drawing/2014/main" id="{E7AF97B9-D0D3-AADA-54B3-4511A2A19E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6345331"/>
              </p:ext>
            </p:extLst>
          </p:nvPr>
        </p:nvGraphicFramePr>
        <p:xfrm>
          <a:off x="4084076" y="3317875"/>
          <a:ext cx="1225340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6</a:t>
                      </a:r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64" name="Zástupný symbol pro obsah 6">
            <a:extLst>
              <a:ext uri="{FF2B5EF4-FFF2-40B4-BE49-F238E27FC236}">
                <a16:creationId xmlns:a16="http://schemas.microsoft.com/office/drawing/2014/main" id="{F600E907-D878-AC40-6B36-1BE103C5AE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1380490"/>
              </p:ext>
            </p:extLst>
          </p:nvPr>
        </p:nvGraphicFramePr>
        <p:xfrm>
          <a:off x="5553164" y="4281157"/>
          <a:ext cx="1225340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6063" marR="12708" marT="95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12693" marR="12693" marT="952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5" name="Obrázek 34">
            <a:extLst>
              <a:ext uri="{FF2B5EF4-FFF2-40B4-BE49-F238E27FC236}">
                <a16:creationId xmlns:a16="http://schemas.microsoft.com/office/drawing/2014/main" id="{15E8C55E-C20B-54EC-B522-6FFD4620A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4773" y="2664076"/>
            <a:ext cx="784269" cy="224077"/>
          </a:xfrm>
          <a:prstGeom prst="rect">
            <a:avLst/>
          </a:prstGeom>
        </p:spPr>
      </p:pic>
      <p:pic>
        <p:nvPicPr>
          <p:cNvPr id="37" name="Obrázek 36">
            <a:extLst>
              <a:ext uri="{FF2B5EF4-FFF2-40B4-BE49-F238E27FC236}">
                <a16:creationId xmlns:a16="http://schemas.microsoft.com/office/drawing/2014/main" id="{6B367F12-A6B1-CB55-57DC-B59A412BB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9133" y="2459731"/>
            <a:ext cx="746762" cy="185928"/>
          </a:xfrm>
          <a:prstGeom prst="rect">
            <a:avLst/>
          </a:prstGeom>
        </p:spPr>
      </p:pic>
      <p:pic>
        <p:nvPicPr>
          <p:cNvPr id="38" name="Obrázek 37">
            <a:extLst>
              <a:ext uri="{FF2B5EF4-FFF2-40B4-BE49-F238E27FC236}">
                <a16:creationId xmlns:a16="http://schemas.microsoft.com/office/drawing/2014/main" id="{79196509-00BA-C592-FD09-7CF64B4AE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8398" y="3811693"/>
            <a:ext cx="784269" cy="224077"/>
          </a:xfrm>
          <a:prstGeom prst="rect">
            <a:avLst/>
          </a:prstGeom>
        </p:spPr>
      </p:pic>
      <p:pic>
        <p:nvPicPr>
          <p:cNvPr id="39" name="Obrázek 38">
            <a:extLst>
              <a:ext uri="{FF2B5EF4-FFF2-40B4-BE49-F238E27FC236}">
                <a16:creationId xmlns:a16="http://schemas.microsoft.com/office/drawing/2014/main" id="{8CE64ED5-FC6B-D589-E9AC-FB650A0DD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2605" y="3376547"/>
            <a:ext cx="746762" cy="185928"/>
          </a:xfrm>
          <a:prstGeom prst="rect">
            <a:avLst/>
          </a:prstGeom>
        </p:spPr>
      </p:pic>
      <p:pic>
        <p:nvPicPr>
          <p:cNvPr id="41" name="Obrázek 40">
            <a:extLst>
              <a:ext uri="{FF2B5EF4-FFF2-40B4-BE49-F238E27FC236}">
                <a16:creationId xmlns:a16="http://schemas.microsoft.com/office/drawing/2014/main" id="{48F40101-46A0-4AD2-E5B3-77F776C69E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0560" y="3591158"/>
            <a:ext cx="780290" cy="185928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6DB38950-BA08-14CA-E8C4-BDE20159D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697" y="4938322"/>
            <a:ext cx="784269" cy="224077"/>
          </a:xfrm>
          <a:prstGeom prst="rect">
            <a:avLst/>
          </a:prstGeom>
        </p:spPr>
      </p:pic>
      <p:pic>
        <p:nvPicPr>
          <p:cNvPr id="46" name="Obrázek 45">
            <a:extLst>
              <a:ext uri="{FF2B5EF4-FFF2-40B4-BE49-F238E27FC236}">
                <a16:creationId xmlns:a16="http://schemas.microsoft.com/office/drawing/2014/main" id="{7B367246-BB71-0420-B0CB-C7556287C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355" y="3511927"/>
            <a:ext cx="784269" cy="224077"/>
          </a:xfrm>
          <a:prstGeom prst="rect">
            <a:avLst/>
          </a:prstGeom>
        </p:spPr>
      </p:pic>
      <p:pic>
        <p:nvPicPr>
          <p:cNvPr id="49" name="Obrázek 48">
            <a:extLst>
              <a:ext uri="{FF2B5EF4-FFF2-40B4-BE49-F238E27FC236}">
                <a16:creationId xmlns:a16="http://schemas.microsoft.com/office/drawing/2014/main" id="{D5A1EBD9-3087-73C0-E378-3EFA9B57B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1346" y="4034822"/>
            <a:ext cx="746762" cy="185928"/>
          </a:xfrm>
          <a:prstGeom prst="rect">
            <a:avLst/>
          </a:prstGeom>
        </p:spPr>
      </p:pic>
      <p:pic>
        <p:nvPicPr>
          <p:cNvPr id="50" name="Obrázek 49">
            <a:extLst>
              <a:ext uri="{FF2B5EF4-FFF2-40B4-BE49-F238E27FC236}">
                <a16:creationId xmlns:a16="http://schemas.microsoft.com/office/drawing/2014/main" id="{9187CAF9-B6AD-F6F7-D728-97D323890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187" y="2285037"/>
            <a:ext cx="784269" cy="224077"/>
          </a:xfrm>
          <a:prstGeom prst="rect">
            <a:avLst/>
          </a:prstGeom>
        </p:spPr>
      </p:pic>
      <p:pic>
        <p:nvPicPr>
          <p:cNvPr id="53" name="Obrázek 52">
            <a:extLst>
              <a:ext uri="{FF2B5EF4-FFF2-40B4-BE49-F238E27FC236}">
                <a16:creationId xmlns:a16="http://schemas.microsoft.com/office/drawing/2014/main" id="{48378BED-AF87-C691-609F-1C79ACC79C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8369" y="2748335"/>
            <a:ext cx="726539" cy="173120"/>
          </a:xfrm>
          <a:prstGeom prst="rect">
            <a:avLst/>
          </a:prstGeom>
        </p:spPr>
      </p:pic>
      <p:pic>
        <p:nvPicPr>
          <p:cNvPr id="54" name="Obrázek 53">
            <a:extLst>
              <a:ext uri="{FF2B5EF4-FFF2-40B4-BE49-F238E27FC236}">
                <a16:creationId xmlns:a16="http://schemas.microsoft.com/office/drawing/2014/main" id="{C5259699-C27B-A467-F264-6E88515718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1133" y="1909980"/>
            <a:ext cx="746762" cy="185928"/>
          </a:xfrm>
          <a:prstGeom prst="rect">
            <a:avLst/>
          </a:prstGeom>
        </p:spPr>
      </p:pic>
      <p:pic>
        <p:nvPicPr>
          <p:cNvPr id="55" name="Obrázek 54">
            <a:extLst>
              <a:ext uri="{FF2B5EF4-FFF2-40B4-BE49-F238E27FC236}">
                <a16:creationId xmlns:a16="http://schemas.microsoft.com/office/drawing/2014/main" id="{500207FE-9B52-D698-5CF5-9920B6839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0491" y="1627506"/>
            <a:ext cx="784269" cy="224077"/>
          </a:xfrm>
          <a:prstGeom prst="rect">
            <a:avLst/>
          </a:prstGeom>
        </p:spPr>
      </p:pic>
      <p:pic>
        <p:nvPicPr>
          <p:cNvPr id="58" name="Obrázek 57">
            <a:extLst>
              <a:ext uri="{FF2B5EF4-FFF2-40B4-BE49-F238E27FC236}">
                <a16:creationId xmlns:a16="http://schemas.microsoft.com/office/drawing/2014/main" id="{92CF825A-D988-9B30-F812-24545C074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3860" y="1361938"/>
            <a:ext cx="784269" cy="224077"/>
          </a:xfrm>
          <a:prstGeom prst="rect">
            <a:avLst/>
          </a:prstGeom>
        </p:spPr>
      </p:pic>
      <p:pic>
        <p:nvPicPr>
          <p:cNvPr id="60" name="Obrázek 59">
            <a:extLst>
              <a:ext uri="{FF2B5EF4-FFF2-40B4-BE49-F238E27FC236}">
                <a16:creationId xmlns:a16="http://schemas.microsoft.com/office/drawing/2014/main" id="{597A1194-0E02-2A01-9F16-4C7514A257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0483" y="1833663"/>
            <a:ext cx="697982" cy="247540"/>
          </a:xfrm>
          <a:prstGeom prst="rect">
            <a:avLst/>
          </a:prstGeom>
        </p:spPr>
      </p:pic>
      <p:pic>
        <p:nvPicPr>
          <p:cNvPr id="61" name="Obrázek 60">
            <a:extLst>
              <a:ext uri="{FF2B5EF4-FFF2-40B4-BE49-F238E27FC236}">
                <a16:creationId xmlns:a16="http://schemas.microsoft.com/office/drawing/2014/main" id="{27625EAD-C558-13C3-859B-BD369D813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4267" y="2242326"/>
            <a:ext cx="784269" cy="224077"/>
          </a:xfrm>
          <a:prstGeom prst="rect">
            <a:avLst/>
          </a:prstGeom>
        </p:spPr>
      </p:pic>
      <p:pic>
        <p:nvPicPr>
          <p:cNvPr id="62" name="Obrázek 61">
            <a:extLst>
              <a:ext uri="{FF2B5EF4-FFF2-40B4-BE49-F238E27FC236}">
                <a16:creationId xmlns:a16="http://schemas.microsoft.com/office/drawing/2014/main" id="{B0E47E4D-A2CB-4186-9D09-54B1C1A10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900" y="2508454"/>
            <a:ext cx="746762" cy="185928"/>
          </a:xfrm>
          <a:prstGeom prst="rect">
            <a:avLst/>
          </a:prstGeom>
        </p:spPr>
      </p:pic>
      <p:pic>
        <p:nvPicPr>
          <p:cNvPr id="65" name="Obrázek 64">
            <a:extLst>
              <a:ext uri="{FF2B5EF4-FFF2-40B4-BE49-F238E27FC236}">
                <a16:creationId xmlns:a16="http://schemas.microsoft.com/office/drawing/2014/main" id="{4188EF49-FB29-DB70-FE00-7B1C5BCAA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1799" y="3603938"/>
            <a:ext cx="784269" cy="224077"/>
          </a:xfrm>
          <a:prstGeom prst="rect">
            <a:avLst/>
          </a:prstGeom>
        </p:spPr>
      </p:pic>
      <p:pic>
        <p:nvPicPr>
          <p:cNvPr id="66" name="Obrázek 65">
            <a:extLst>
              <a:ext uri="{FF2B5EF4-FFF2-40B4-BE49-F238E27FC236}">
                <a16:creationId xmlns:a16="http://schemas.microsoft.com/office/drawing/2014/main" id="{55C420D9-50D0-463C-F9AD-3B0687DC72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1036" y="3345598"/>
            <a:ext cx="697982" cy="247540"/>
          </a:xfrm>
          <a:prstGeom prst="rect">
            <a:avLst/>
          </a:prstGeom>
        </p:spPr>
      </p:pic>
      <p:pic>
        <p:nvPicPr>
          <p:cNvPr id="67" name="Obrázek 66">
            <a:extLst>
              <a:ext uri="{FF2B5EF4-FFF2-40B4-BE49-F238E27FC236}">
                <a16:creationId xmlns:a16="http://schemas.microsoft.com/office/drawing/2014/main" id="{EFB1A74E-14F4-8A25-F461-A81C4D99DA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1862" y="3843212"/>
            <a:ext cx="746762" cy="185928"/>
          </a:xfrm>
          <a:prstGeom prst="rect">
            <a:avLst/>
          </a:prstGeom>
        </p:spPr>
      </p:pic>
      <p:pic>
        <p:nvPicPr>
          <p:cNvPr id="68" name="Obrázek 67">
            <a:extLst>
              <a:ext uri="{FF2B5EF4-FFF2-40B4-BE49-F238E27FC236}">
                <a16:creationId xmlns:a16="http://schemas.microsoft.com/office/drawing/2014/main" id="{994872D3-105F-1962-F872-7E9888B30D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1360" y="4284064"/>
            <a:ext cx="697982" cy="247540"/>
          </a:xfrm>
          <a:prstGeom prst="rect">
            <a:avLst/>
          </a:prstGeom>
        </p:spPr>
      </p:pic>
      <p:pic>
        <p:nvPicPr>
          <p:cNvPr id="69" name="Obrázek 68">
            <a:extLst>
              <a:ext uri="{FF2B5EF4-FFF2-40B4-BE49-F238E27FC236}">
                <a16:creationId xmlns:a16="http://schemas.microsoft.com/office/drawing/2014/main" id="{9C54C424-46A6-EBC1-B625-377BE530D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920" y="4552731"/>
            <a:ext cx="746762" cy="185928"/>
          </a:xfrm>
          <a:prstGeom prst="rect">
            <a:avLst/>
          </a:prstGeom>
        </p:spPr>
      </p:pic>
      <p:pic>
        <p:nvPicPr>
          <p:cNvPr id="71" name="Obrázek 70">
            <a:extLst>
              <a:ext uri="{FF2B5EF4-FFF2-40B4-BE49-F238E27FC236}">
                <a16:creationId xmlns:a16="http://schemas.microsoft.com/office/drawing/2014/main" id="{BD3D858F-E654-E8E3-518C-3697C39494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9501" y="4896773"/>
            <a:ext cx="697982" cy="247540"/>
          </a:xfrm>
          <a:prstGeom prst="rect">
            <a:avLst/>
          </a:prstGeom>
        </p:spPr>
      </p:pic>
      <p:pic>
        <p:nvPicPr>
          <p:cNvPr id="72" name="Obrázek 71">
            <a:extLst>
              <a:ext uri="{FF2B5EF4-FFF2-40B4-BE49-F238E27FC236}">
                <a16:creationId xmlns:a16="http://schemas.microsoft.com/office/drawing/2014/main" id="{40904817-A9CE-D3EF-ACC4-387467488F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667" y="5434022"/>
            <a:ext cx="746762" cy="185928"/>
          </a:xfrm>
          <a:prstGeom prst="rect">
            <a:avLst/>
          </a:prstGeom>
        </p:spPr>
      </p:pic>
      <p:pic>
        <p:nvPicPr>
          <p:cNvPr id="74" name="Obrázek 73">
            <a:extLst>
              <a:ext uri="{FF2B5EF4-FFF2-40B4-BE49-F238E27FC236}">
                <a16:creationId xmlns:a16="http://schemas.microsoft.com/office/drawing/2014/main" id="{24101A6D-3C7A-85BA-31EF-5544AAE356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1397" y="3880750"/>
            <a:ext cx="697982" cy="247540"/>
          </a:xfrm>
          <a:prstGeom prst="rect">
            <a:avLst/>
          </a:prstGeom>
        </p:spPr>
      </p:pic>
      <p:pic>
        <p:nvPicPr>
          <p:cNvPr id="76" name="Obrázek 75">
            <a:extLst>
              <a:ext uri="{FF2B5EF4-FFF2-40B4-BE49-F238E27FC236}">
                <a16:creationId xmlns:a16="http://schemas.microsoft.com/office/drawing/2014/main" id="{C924D6F2-1F24-A9BE-E62C-C796BBC863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7087" y="4154173"/>
            <a:ext cx="965868" cy="230148"/>
          </a:xfrm>
          <a:prstGeom prst="rect">
            <a:avLst/>
          </a:prstGeom>
        </p:spPr>
      </p:pic>
      <p:pic>
        <p:nvPicPr>
          <p:cNvPr id="78" name="Obrázek 77">
            <a:extLst>
              <a:ext uri="{FF2B5EF4-FFF2-40B4-BE49-F238E27FC236}">
                <a16:creationId xmlns:a16="http://schemas.microsoft.com/office/drawing/2014/main" id="{0181B53A-B5F7-0DA7-D2A9-A169CEF639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9026" y="4928963"/>
            <a:ext cx="697982" cy="247540"/>
          </a:xfrm>
          <a:prstGeom prst="rect">
            <a:avLst/>
          </a:prstGeom>
        </p:spPr>
      </p:pic>
      <p:pic>
        <p:nvPicPr>
          <p:cNvPr id="99" name="Obrázek 98">
            <a:extLst>
              <a:ext uri="{FF2B5EF4-FFF2-40B4-BE49-F238E27FC236}">
                <a16:creationId xmlns:a16="http://schemas.microsoft.com/office/drawing/2014/main" id="{FB597834-3797-A300-D96F-C4F1D3EF7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193" y="5425393"/>
            <a:ext cx="784269" cy="224077"/>
          </a:xfrm>
          <a:prstGeom prst="rect">
            <a:avLst/>
          </a:prstGeom>
        </p:spPr>
      </p:pic>
      <p:pic>
        <p:nvPicPr>
          <p:cNvPr id="100" name="Obrázek 99">
            <a:extLst>
              <a:ext uri="{FF2B5EF4-FFF2-40B4-BE49-F238E27FC236}">
                <a16:creationId xmlns:a16="http://schemas.microsoft.com/office/drawing/2014/main" id="{0B9D034E-3383-54F6-0E61-2D25A5A2EE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6126" y="5195218"/>
            <a:ext cx="965868" cy="230148"/>
          </a:xfrm>
          <a:prstGeom prst="rect">
            <a:avLst/>
          </a:prstGeom>
        </p:spPr>
      </p:pic>
      <p:pic>
        <p:nvPicPr>
          <p:cNvPr id="102" name="Obrázek 101">
            <a:extLst>
              <a:ext uri="{FF2B5EF4-FFF2-40B4-BE49-F238E27FC236}">
                <a16:creationId xmlns:a16="http://schemas.microsoft.com/office/drawing/2014/main" id="{C36F160B-06C3-2F0B-469D-BDBBC093DD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6638" y="3568867"/>
            <a:ext cx="697982" cy="247540"/>
          </a:xfrm>
          <a:prstGeom prst="rect">
            <a:avLst/>
          </a:prstGeom>
        </p:spPr>
      </p:pic>
      <p:pic>
        <p:nvPicPr>
          <p:cNvPr id="103" name="Obrázek 102">
            <a:extLst>
              <a:ext uri="{FF2B5EF4-FFF2-40B4-BE49-F238E27FC236}">
                <a16:creationId xmlns:a16="http://schemas.microsoft.com/office/drawing/2014/main" id="{4E89C3E8-D856-9BAA-C54F-63E57DD30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9524" y="4090379"/>
            <a:ext cx="746762" cy="18592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7CEE118-A9E3-ADBE-0B10-27613420BF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3096" y="4730333"/>
            <a:ext cx="773894" cy="19531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1A8C05E-BA68-79EF-4463-79DDB8B93A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2387" y="4762654"/>
            <a:ext cx="965868" cy="23014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4B6B95E-650C-47E8-1455-409813A9A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9849" y="4414750"/>
            <a:ext cx="746762" cy="185928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773F677B-C2C3-005A-6824-8E51ECE17B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6935" y="2910348"/>
            <a:ext cx="697982" cy="24754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F4AD530B-E115-EBDF-07CB-0E5CE876C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3056" y="5190601"/>
            <a:ext cx="746762" cy="185928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3C260221-F673-E7FD-C377-C09B208C51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8482" y="3767804"/>
            <a:ext cx="940392" cy="224078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517BE286-9831-D5C4-604E-9AC1E3D92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7386" y="2150730"/>
            <a:ext cx="780290" cy="185928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54DD7092-3A6F-40AB-68C5-7920AB6A2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2812" y="1609241"/>
            <a:ext cx="746762" cy="185928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0FE9838B-0B7C-7D93-E875-0EFED8773B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989" y="2718620"/>
            <a:ext cx="697982" cy="247540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802F966E-47B8-EBB0-373C-0DCAE8ABA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504" y="5172243"/>
            <a:ext cx="784269" cy="224077"/>
          </a:xfrm>
          <a:prstGeom prst="rect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:a16="http://schemas.microsoft.com/office/drawing/2014/main" id="{308FCA56-D665-89D5-8C85-B68E11DC2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0723" y="3837480"/>
            <a:ext cx="784269" cy="224077"/>
          </a:xfrm>
          <a:prstGeom prst="rect">
            <a:avLst/>
          </a:prstGeom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0E9E56A8-8DB4-CD82-F039-817E63E494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9480" y="2544909"/>
            <a:ext cx="700148" cy="16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798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GRP v % podle skupin tisků</a:t>
            </a:r>
            <a:endParaRPr lang="cs-CZ" sz="3300" dirty="0">
              <a:latin typeface="Helvetica CE"/>
            </a:endParaRP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1B1975DE-9467-9973-0983-AFAFD4BC5E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79515"/>
              </p:ext>
            </p:extLst>
          </p:nvPr>
        </p:nvGraphicFramePr>
        <p:xfrm>
          <a:off x="2025650" y="1405027"/>
          <a:ext cx="3085728" cy="4439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79965361-13AA-D2BC-9BA0-8401736DD9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8872736"/>
              </p:ext>
            </p:extLst>
          </p:nvPr>
        </p:nvGraphicFramePr>
        <p:xfrm>
          <a:off x="615023" y="1421201"/>
          <a:ext cx="5432459" cy="4275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352CB5BC-2432-FE0F-CFB2-D31C6479D6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7798278"/>
              </p:ext>
            </p:extLst>
          </p:nvPr>
        </p:nvGraphicFramePr>
        <p:xfrm>
          <a:off x="673328" y="1347183"/>
          <a:ext cx="4582066" cy="4349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ovéPole 1">
            <a:extLst>
              <a:ext uri="{FF2B5EF4-FFF2-40B4-BE49-F238E27FC236}">
                <a16:creationId xmlns:a16="http://schemas.microsoft.com/office/drawing/2014/main" id="{12939FB2-97D1-4ACF-A50F-E2DAAA6B18E1}"/>
              </a:ext>
            </a:extLst>
          </p:cNvPr>
          <p:cNvSpPr txBox="1"/>
          <p:nvPr/>
        </p:nvSpPr>
        <p:spPr>
          <a:xfrm>
            <a:off x="286842" y="1373037"/>
            <a:ext cx="3698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Čtenost podle MEDIA PROJEKTU</a:t>
            </a: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4173AB0C-670A-AFF6-F9E9-604C4407F0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2684457"/>
              </p:ext>
            </p:extLst>
          </p:nvPr>
        </p:nvGraphicFramePr>
        <p:xfrm>
          <a:off x="4319290" y="1266128"/>
          <a:ext cx="7056784" cy="4614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86791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A5A8371F-0CE6-589E-5144-C1E8D0D42D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3300" y="2004095"/>
            <a:ext cx="8720455" cy="1329210"/>
          </a:xfrm>
        </p:spPr>
        <p:txBody>
          <a:bodyPr/>
          <a:lstStyle/>
          <a:p>
            <a:r>
              <a:rPr lang="cs-CZ" dirty="0"/>
              <a:t>Čtenost - časopisy</a:t>
            </a:r>
          </a:p>
        </p:txBody>
      </p:sp>
    </p:spTree>
    <p:extLst>
      <p:ext uri="{BB962C8B-B14F-4D97-AF65-F5344CB8AC3E}">
        <p14:creationId xmlns:p14="http://schemas.microsoft.com/office/powerpoint/2010/main" val="4217729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6F18A566-25C2-A1EE-1739-F8FC753453CF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Čtenost v krajích</a:t>
            </a:r>
            <a:endParaRPr lang="cs-CZ" sz="3300" dirty="0">
              <a:latin typeface="Helvetica CE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E3CE054-90F6-6422-9B65-28DA73B4B2F8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Stálí a pravidelní čtenáři alespoň 1 titulu – zásah v %</a:t>
            </a:r>
          </a:p>
        </p:txBody>
      </p:sp>
      <p:graphicFrame>
        <p:nvGraphicFramePr>
          <p:cNvPr id="5" name="Zástupný symbol pro graf 6">
            <a:extLst>
              <a:ext uri="{FF2B5EF4-FFF2-40B4-BE49-F238E27FC236}">
                <a16:creationId xmlns:a16="http://schemas.microsoft.com/office/drawing/2014/main" id="{1308A7B6-1CC1-3756-95A3-DD6D15E56B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3812832"/>
              </p:ext>
            </p:extLst>
          </p:nvPr>
        </p:nvGraphicFramePr>
        <p:xfrm>
          <a:off x="1430775" y="1384717"/>
          <a:ext cx="4995863" cy="4670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Zástupný symbol pro graf 6">
            <a:extLst>
              <a:ext uri="{FF2B5EF4-FFF2-40B4-BE49-F238E27FC236}">
                <a16:creationId xmlns:a16="http://schemas.microsoft.com/office/drawing/2014/main" id="{10A4EA0E-3827-8A1F-89E2-52EC7A2245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5201073"/>
              </p:ext>
            </p:extLst>
          </p:nvPr>
        </p:nvGraphicFramePr>
        <p:xfrm>
          <a:off x="6464344" y="1374322"/>
          <a:ext cx="4995594" cy="4670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DC770693-E063-6C40-3566-30B0FF57C3E8}"/>
              </a:ext>
            </a:extLst>
          </p:cNvPr>
          <p:cNvSpPr txBox="1"/>
          <p:nvPr/>
        </p:nvSpPr>
        <p:spPr>
          <a:xfrm>
            <a:off x="3253017" y="1290862"/>
            <a:ext cx="282160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cs-CZ" sz="2200" dirty="0">
                <a:solidFill>
                  <a:schemeClr val="accent1"/>
                </a:solidFill>
                <a:latin typeface="Helvetica CE"/>
              </a:rPr>
              <a:t>Deníky a suplementy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51597DC-410B-5279-587D-6C8AA17CA9AC}"/>
              </a:ext>
            </a:extLst>
          </p:cNvPr>
          <p:cNvSpPr txBox="1"/>
          <p:nvPr/>
        </p:nvSpPr>
        <p:spPr>
          <a:xfrm>
            <a:off x="8333014" y="1255483"/>
            <a:ext cx="13452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cs-CZ" sz="2200" dirty="0">
                <a:solidFill>
                  <a:srgbClr val="FF6699"/>
                </a:solidFill>
                <a:latin typeface="Helvetica CE"/>
              </a:rPr>
              <a:t>Časopisy</a:t>
            </a:r>
          </a:p>
        </p:txBody>
      </p:sp>
    </p:spTree>
    <p:extLst>
      <p:ext uri="{BB962C8B-B14F-4D97-AF65-F5344CB8AC3E}">
        <p14:creationId xmlns:p14="http://schemas.microsoft.com/office/powerpoint/2010/main" val="4206687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6F18A566-25C2-A1EE-1739-F8FC753453CF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Čtenost v krajích</a:t>
            </a:r>
            <a:endParaRPr lang="cs-CZ" sz="3300" dirty="0">
              <a:latin typeface="Helvetica CE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E3CE054-90F6-6422-9B65-28DA73B4B2F8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% obyvatel (stálí a pravidelní čtenáři)</a:t>
            </a:r>
          </a:p>
        </p:txBody>
      </p:sp>
      <p:graphicFrame>
        <p:nvGraphicFramePr>
          <p:cNvPr id="5" name="Zástupný symbol pro graf 6">
            <a:extLst>
              <a:ext uri="{FF2B5EF4-FFF2-40B4-BE49-F238E27FC236}">
                <a16:creationId xmlns:a16="http://schemas.microsoft.com/office/drawing/2014/main" id="{1308A7B6-1CC1-3756-95A3-DD6D15E56B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0395276"/>
              </p:ext>
            </p:extLst>
          </p:nvPr>
        </p:nvGraphicFramePr>
        <p:xfrm>
          <a:off x="1430775" y="1384717"/>
          <a:ext cx="4995863" cy="4670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Zástupný symbol pro graf 6">
            <a:extLst>
              <a:ext uri="{FF2B5EF4-FFF2-40B4-BE49-F238E27FC236}">
                <a16:creationId xmlns:a16="http://schemas.microsoft.com/office/drawing/2014/main" id="{10A4EA0E-3827-8A1F-89E2-52EC7A2245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2519916"/>
              </p:ext>
            </p:extLst>
          </p:nvPr>
        </p:nvGraphicFramePr>
        <p:xfrm>
          <a:off x="6464344" y="1374322"/>
          <a:ext cx="4995594" cy="4670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Zástupný symbol pro obsah 3">
            <a:extLst>
              <a:ext uri="{FF2B5EF4-FFF2-40B4-BE49-F238E27FC236}">
                <a16:creationId xmlns:a16="http://schemas.microsoft.com/office/drawing/2014/main" id="{62965C79-52B4-8815-B15C-41CA2F0B63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0926159"/>
              </p:ext>
            </p:extLst>
          </p:nvPr>
        </p:nvGraphicFramePr>
        <p:xfrm>
          <a:off x="768918" y="1494971"/>
          <a:ext cx="5530850" cy="4429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Ovál 8">
            <a:extLst>
              <a:ext uri="{FF2B5EF4-FFF2-40B4-BE49-F238E27FC236}">
                <a16:creationId xmlns:a16="http://schemas.microsoft.com/office/drawing/2014/main" id="{0E7D1651-949A-26D9-85FE-5C08E0D04166}"/>
              </a:ext>
            </a:extLst>
          </p:cNvPr>
          <p:cNvSpPr/>
          <p:nvPr/>
        </p:nvSpPr>
        <p:spPr>
          <a:xfrm>
            <a:off x="3534343" y="1892060"/>
            <a:ext cx="1286944" cy="78185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24168122-2304-131A-88E6-20B1818C847A}"/>
              </a:ext>
            </a:extLst>
          </p:cNvPr>
          <p:cNvCxnSpPr/>
          <p:nvPr/>
        </p:nvCxnSpPr>
        <p:spPr>
          <a:xfrm flipV="1">
            <a:off x="1074684" y="5643182"/>
            <a:ext cx="5291282" cy="9074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8">
            <a:extLst>
              <a:ext uri="{FF2B5EF4-FFF2-40B4-BE49-F238E27FC236}">
                <a16:creationId xmlns:a16="http://schemas.microsoft.com/office/drawing/2014/main" id="{C9A6C908-3997-4113-B456-8BBD29690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1716" y="5482399"/>
            <a:ext cx="1762125" cy="321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cs-CZ" sz="1600" b="0" i="0" u="none" strike="noStrike" baseline="0" dirty="0">
                <a:latin typeface="Arial"/>
                <a:cs typeface="Arial"/>
              </a:rPr>
              <a:t>Deníky a suplementy</a:t>
            </a:r>
          </a:p>
        </p:txBody>
      </p: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DCDED925-81D2-5ADA-4970-1DF2FFCC85FD}"/>
              </a:ext>
            </a:extLst>
          </p:cNvPr>
          <p:cNvCxnSpPr/>
          <p:nvPr/>
        </p:nvCxnSpPr>
        <p:spPr>
          <a:xfrm flipV="1">
            <a:off x="703117" y="1446164"/>
            <a:ext cx="0" cy="3987514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8">
            <a:extLst>
              <a:ext uri="{FF2B5EF4-FFF2-40B4-BE49-F238E27FC236}">
                <a16:creationId xmlns:a16="http://schemas.microsoft.com/office/drawing/2014/main" id="{2ABCFA2E-978D-70DC-480F-5B3B3EAD482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00979" y="3403199"/>
            <a:ext cx="1168758" cy="321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vert270" wrap="square" lIns="0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cs-CZ" sz="1600" b="0" i="0" u="none" strike="noStrike" baseline="0" dirty="0">
                <a:latin typeface="Arial"/>
                <a:cs typeface="Arial"/>
              </a:rPr>
              <a:t>Časopisy</a:t>
            </a:r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3703E1C2-DA3E-DE55-5707-A78ACBEC0EC5}"/>
              </a:ext>
            </a:extLst>
          </p:cNvPr>
          <p:cNvSpPr/>
          <p:nvPr/>
        </p:nvSpPr>
        <p:spPr>
          <a:xfrm>
            <a:off x="1179484" y="4436257"/>
            <a:ext cx="1618770" cy="1189985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1556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6F18A566-25C2-A1EE-1739-F8FC753453CF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Časopisy v regionech</a:t>
            </a:r>
            <a:endParaRPr lang="cs-CZ" sz="3300" dirty="0">
              <a:latin typeface="Helvetica CE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E3CE054-90F6-6422-9B65-28DA73B4B2F8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graphicFrame>
        <p:nvGraphicFramePr>
          <p:cNvPr id="5" name="Zástupný symbol pro graf 6">
            <a:extLst>
              <a:ext uri="{FF2B5EF4-FFF2-40B4-BE49-F238E27FC236}">
                <a16:creationId xmlns:a16="http://schemas.microsoft.com/office/drawing/2014/main" id="{1308A7B6-1CC1-3756-95A3-DD6D15E56BB1}"/>
              </a:ext>
            </a:extLst>
          </p:cNvPr>
          <p:cNvGraphicFramePr>
            <a:graphicFrameLocks/>
          </p:cNvGraphicFramePr>
          <p:nvPr/>
        </p:nvGraphicFramePr>
        <p:xfrm>
          <a:off x="1430775" y="1384717"/>
          <a:ext cx="4995863" cy="4670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Zástupný symbol pro graf 6">
            <a:extLst>
              <a:ext uri="{FF2B5EF4-FFF2-40B4-BE49-F238E27FC236}">
                <a16:creationId xmlns:a16="http://schemas.microsoft.com/office/drawing/2014/main" id="{10A4EA0E-3827-8A1F-89E2-52EC7A2245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8825470"/>
              </p:ext>
            </p:extLst>
          </p:nvPr>
        </p:nvGraphicFramePr>
        <p:xfrm>
          <a:off x="6452488" y="1372125"/>
          <a:ext cx="4995594" cy="4670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" name="Group 4">
            <a:extLst>
              <a:ext uri="{FF2B5EF4-FFF2-40B4-BE49-F238E27FC236}">
                <a16:creationId xmlns:a16="http://schemas.microsoft.com/office/drawing/2014/main" id="{D19665F6-0195-2CC3-4AAD-87C0A947371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89127" y="1233164"/>
            <a:ext cx="8402304" cy="4861997"/>
            <a:chOff x="317" y="548"/>
            <a:chExt cx="5143" cy="3224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59D1CC63-FE6F-6EF7-A47B-BC584321E59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17" y="548"/>
              <a:ext cx="5126" cy="3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EB0546C0-CB0E-FF67-5D70-1E0694E49E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1" y="1617"/>
              <a:ext cx="372" cy="270"/>
            </a:xfrm>
            <a:custGeom>
              <a:avLst/>
              <a:gdLst>
                <a:gd name="T0" fmla="*/ 1147 w 1638"/>
                <a:gd name="T1" fmla="*/ 911 h 1192"/>
                <a:gd name="T2" fmla="*/ 1215 w 1638"/>
                <a:gd name="T3" fmla="*/ 930 h 1192"/>
                <a:gd name="T4" fmla="*/ 1333 w 1638"/>
                <a:gd name="T5" fmla="*/ 1028 h 1192"/>
                <a:gd name="T6" fmla="*/ 1376 w 1638"/>
                <a:gd name="T7" fmla="*/ 958 h 1192"/>
                <a:gd name="T8" fmla="*/ 1443 w 1638"/>
                <a:gd name="T9" fmla="*/ 933 h 1192"/>
                <a:gd name="T10" fmla="*/ 1421 w 1638"/>
                <a:gd name="T11" fmla="*/ 804 h 1192"/>
                <a:gd name="T12" fmla="*/ 1045 w 1638"/>
                <a:gd name="T13" fmla="*/ 907 h 1192"/>
                <a:gd name="T14" fmla="*/ 936 w 1638"/>
                <a:gd name="T15" fmla="*/ 954 h 1192"/>
                <a:gd name="T16" fmla="*/ 883 w 1638"/>
                <a:gd name="T17" fmla="*/ 950 h 1192"/>
                <a:gd name="T18" fmla="*/ 804 w 1638"/>
                <a:gd name="T19" fmla="*/ 1001 h 1192"/>
                <a:gd name="T20" fmla="*/ 705 w 1638"/>
                <a:gd name="T21" fmla="*/ 1066 h 1192"/>
                <a:gd name="T22" fmla="*/ 501 w 1638"/>
                <a:gd name="T23" fmla="*/ 1040 h 1192"/>
                <a:gd name="T24" fmla="*/ 399 w 1638"/>
                <a:gd name="T25" fmla="*/ 1150 h 1192"/>
                <a:gd name="T26" fmla="*/ 357 w 1638"/>
                <a:gd name="T27" fmla="*/ 1142 h 1192"/>
                <a:gd name="T28" fmla="*/ 270 w 1638"/>
                <a:gd name="T29" fmla="*/ 1032 h 1192"/>
                <a:gd name="T30" fmla="*/ 268 w 1638"/>
                <a:gd name="T31" fmla="*/ 1006 h 1192"/>
                <a:gd name="T32" fmla="*/ 301 w 1638"/>
                <a:gd name="T33" fmla="*/ 946 h 1192"/>
                <a:gd name="T34" fmla="*/ 239 w 1638"/>
                <a:gd name="T35" fmla="*/ 907 h 1192"/>
                <a:gd name="T36" fmla="*/ 190 w 1638"/>
                <a:gd name="T37" fmla="*/ 839 h 1192"/>
                <a:gd name="T38" fmla="*/ 234 w 1638"/>
                <a:gd name="T39" fmla="*/ 786 h 1192"/>
                <a:gd name="T40" fmla="*/ 110 w 1638"/>
                <a:gd name="T41" fmla="*/ 595 h 1192"/>
                <a:gd name="T42" fmla="*/ 76 w 1638"/>
                <a:gd name="T43" fmla="*/ 535 h 1192"/>
                <a:gd name="T44" fmla="*/ 159 w 1638"/>
                <a:gd name="T45" fmla="*/ 459 h 1192"/>
                <a:gd name="T46" fmla="*/ 156 w 1638"/>
                <a:gd name="T47" fmla="*/ 400 h 1192"/>
                <a:gd name="T48" fmla="*/ 118 w 1638"/>
                <a:gd name="T49" fmla="*/ 313 h 1192"/>
                <a:gd name="T50" fmla="*/ 0 w 1638"/>
                <a:gd name="T51" fmla="*/ 261 h 1192"/>
                <a:gd name="T52" fmla="*/ 203 w 1638"/>
                <a:gd name="T53" fmla="*/ 210 h 1192"/>
                <a:gd name="T54" fmla="*/ 278 w 1638"/>
                <a:gd name="T55" fmla="*/ 162 h 1192"/>
                <a:gd name="T56" fmla="*/ 475 w 1638"/>
                <a:gd name="T57" fmla="*/ 257 h 1192"/>
                <a:gd name="T58" fmla="*/ 471 w 1638"/>
                <a:gd name="T59" fmla="*/ 124 h 1192"/>
                <a:gd name="T60" fmla="*/ 630 w 1638"/>
                <a:gd name="T61" fmla="*/ 109 h 1192"/>
                <a:gd name="T62" fmla="*/ 1379 w 1638"/>
                <a:gd name="T63" fmla="*/ 776 h 1192"/>
                <a:gd name="T64" fmla="*/ 1394 w 1638"/>
                <a:gd name="T65" fmla="*/ 683 h 1192"/>
                <a:gd name="T66" fmla="*/ 1440 w 1638"/>
                <a:gd name="T67" fmla="*/ 679 h 1192"/>
                <a:gd name="T68" fmla="*/ 1579 w 1638"/>
                <a:gd name="T69" fmla="*/ 495 h 1192"/>
                <a:gd name="T70" fmla="*/ 1489 w 1638"/>
                <a:gd name="T71" fmla="*/ 364 h 1192"/>
                <a:gd name="T72" fmla="*/ 1305 w 1638"/>
                <a:gd name="T73" fmla="*/ 306 h 1192"/>
                <a:gd name="T74" fmla="*/ 1253 w 1638"/>
                <a:gd name="T75" fmla="*/ 166 h 1192"/>
                <a:gd name="T76" fmla="*/ 1170 w 1638"/>
                <a:gd name="T77" fmla="*/ 103 h 1192"/>
                <a:gd name="T78" fmla="*/ 1082 w 1638"/>
                <a:gd name="T79" fmla="*/ 71 h 1192"/>
                <a:gd name="T80" fmla="*/ 915 w 1638"/>
                <a:gd name="T81" fmla="*/ 14 h 1192"/>
                <a:gd name="T82" fmla="*/ 760 w 1638"/>
                <a:gd name="T83" fmla="*/ 67 h 1192"/>
                <a:gd name="T84" fmla="*/ 630 w 1638"/>
                <a:gd name="T85" fmla="*/ 109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38" h="1192">
                  <a:moveTo>
                    <a:pt x="1098" y="926"/>
                  </a:moveTo>
                  <a:cubicBezTo>
                    <a:pt x="1111" y="911"/>
                    <a:pt x="1132" y="895"/>
                    <a:pt x="1151" y="884"/>
                  </a:cubicBezTo>
                  <a:cubicBezTo>
                    <a:pt x="1151" y="880"/>
                    <a:pt x="1147" y="928"/>
                    <a:pt x="1147" y="911"/>
                  </a:cubicBezTo>
                  <a:cubicBezTo>
                    <a:pt x="1151" y="915"/>
                    <a:pt x="1164" y="925"/>
                    <a:pt x="1170" y="930"/>
                  </a:cubicBezTo>
                  <a:cubicBezTo>
                    <a:pt x="1195" y="913"/>
                    <a:pt x="1181" y="931"/>
                    <a:pt x="1186" y="936"/>
                  </a:cubicBezTo>
                  <a:cubicBezTo>
                    <a:pt x="1191" y="942"/>
                    <a:pt x="1211" y="932"/>
                    <a:pt x="1215" y="930"/>
                  </a:cubicBezTo>
                  <a:cubicBezTo>
                    <a:pt x="1199" y="944"/>
                    <a:pt x="1230" y="990"/>
                    <a:pt x="1242" y="990"/>
                  </a:cubicBezTo>
                  <a:cubicBezTo>
                    <a:pt x="1248" y="993"/>
                    <a:pt x="1279" y="992"/>
                    <a:pt x="1291" y="1012"/>
                  </a:cubicBezTo>
                  <a:cubicBezTo>
                    <a:pt x="1291" y="1012"/>
                    <a:pt x="1332" y="1028"/>
                    <a:pt x="1333" y="1028"/>
                  </a:cubicBezTo>
                  <a:cubicBezTo>
                    <a:pt x="1362" y="1024"/>
                    <a:pt x="1354" y="973"/>
                    <a:pt x="1333" y="967"/>
                  </a:cubicBezTo>
                  <a:cubicBezTo>
                    <a:pt x="1340" y="962"/>
                    <a:pt x="1356" y="964"/>
                    <a:pt x="1356" y="973"/>
                  </a:cubicBezTo>
                  <a:cubicBezTo>
                    <a:pt x="1356" y="976"/>
                    <a:pt x="1373" y="957"/>
                    <a:pt x="1376" y="958"/>
                  </a:cubicBezTo>
                  <a:cubicBezTo>
                    <a:pt x="1380" y="960"/>
                    <a:pt x="1396" y="979"/>
                    <a:pt x="1398" y="983"/>
                  </a:cubicBezTo>
                  <a:cubicBezTo>
                    <a:pt x="1410" y="979"/>
                    <a:pt x="1431" y="953"/>
                    <a:pt x="1417" y="941"/>
                  </a:cubicBezTo>
                  <a:cubicBezTo>
                    <a:pt x="1426" y="933"/>
                    <a:pt x="1443" y="949"/>
                    <a:pt x="1443" y="933"/>
                  </a:cubicBezTo>
                  <a:cubicBezTo>
                    <a:pt x="1443" y="916"/>
                    <a:pt x="1444" y="913"/>
                    <a:pt x="1439" y="896"/>
                  </a:cubicBezTo>
                  <a:cubicBezTo>
                    <a:pt x="1434" y="884"/>
                    <a:pt x="1429" y="878"/>
                    <a:pt x="1423" y="867"/>
                  </a:cubicBezTo>
                  <a:cubicBezTo>
                    <a:pt x="1409" y="841"/>
                    <a:pt x="1422" y="831"/>
                    <a:pt x="1421" y="804"/>
                  </a:cubicBezTo>
                  <a:cubicBezTo>
                    <a:pt x="1432" y="809"/>
                    <a:pt x="1443" y="811"/>
                    <a:pt x="1455" y="808"/>
                  </a:cubicBezTo>
                  <a:moveTo>
                    <a:pt x="1098" y="926"/>
                  </a:moveTo>
                  <a:cubicBezTo>
                    <a:pt x="1103" y="907"/>
                    <a:pt x="1054" y="879"/>
                    <a:pt x="1045" y="907"/>
                  </a:cubicBezTo>
                  <a:cubicBezTo>
                    <a:pt x="1040" y="925"/>
                    <a:pt x="987" y="887"/>
                    <a:pt x="970" y="891"/>
                  </a:cubicBezTo>
                  <a:cubicBezTo>
                    <a:pt x="938" y="899"/>
                    <a:pt x="937" y="907"/>
                    <a:pt x="961" y="937"/>
                  </a:cubicBezTo>
                  <a:cubicBezTo>
                    <a:pt x="973" y="952"/>
                    <a:pt x="945" y="953"/>
                    <a:pt x="936" y="954"/>
                  </a:cubicBezTo>
                  <a:cubicBezTo>
                    <a:pt x="915" y="958"/>
                    <a:pt x="928" y="965"/>
                    <a:pt x="919" y="971"/>
                  </a:cubicBezTo>
                  <a:cubicBezTo>
                    <a:pt x="912" y="949"/>
                    <a:pt x="897" y="996"/>
                    <a:pt x="881" y="979"/>
                  </a:cubicBezTo>
                  <a:cubicBezTo>
                    <a:pt x="876" y="974"/>
                    <a:pt x="895" y="958"/>
                    <a:pt x="883" y="950"/>
                  </a:cubicBezTo>
                  <a:cubicBezTo>
                    <a:pt x="875" y="945"/>
                    <a:pt x="844" y="958"/>
                    <a:pt x="836" y="960"/>
                  </a:cubicBezTo>
                  <a:cubicBezTo>
                    <a:pt x="811" y="965"/>
                    <a:pt x="805" y="957"/>
                    <a:pt x="799" y="981"/>
                  </a:cubicBezTo>
                  <a:cubicBezTo>
                    <a:pt x="797" y="990"/>
                    <a:pt x="811" y="993"/>
                    <a:pt x="804" y="1001"/>
                  </a:cubicBezTo>
                  <a:cubicBezTo>
                    <a:pt x="801" y="1005"/>
                    <a:pt x="761" y="1007"/>
                    <a:pt x="760" y="1006"/>
                  </a:cubicBezTo>
                  <a:cubicBezTo>
                    <a:pt x="760" y="1023"/>
                    <a:pt x="748" y="1034"/>
                    <a:pt x="733" y="1017"/>
                  </a:cubicBezTo>
                  <a:cubicBezTo>
                    <a:pt x="728" y="1033"/>
                    <a:pt x="721" y="1066"/>
                    <a:pt x="705" y="1066"/>
                  </a:cubicBezTo>
                  <a:cubicBezTo>
                    <a:pt x="701" y="1066"/>
                    <a:pt x="657" y="1048"/>
                    <a:pt x="653" y="1044"/>
                  </a:cubicBezTo>
                  <a:cubicBezTo>
                    <a:pt x="658" y="1068"/>
                    <a:pt x="591" y="1089"/>
                    <a:pt x="575" y="1091"/>
                  </a:cubicBezTo>
                  <a:cubicBezTo>
                    <a:pt x="561" y="1093"/>
                    <a:pt x="503" y="1038"/>
                    <a:pt x="501" y="1040"/>
                  </a:cubicBezTo>
                  <a:cubicBezTo>
                    <a:pt x="469" y="1062"/>
                    <a:pt x="468" y="1165"/>
                    <a:pt x="463" y="1192"/>
                  </a:cubicBezTo>
                  <a:cubicBezTo>
                    <a:pt x="463" y="1191"/>
                    <a:pt x="438" y="1141"/>
                    <a:pt x="440" y="1142"/>
                  </a:cubicBezTo>
                  <a:cubicBezTo>
                    <a:pt x="439" y="1146"/>
                    <a:pt x="400" y="1156"/>
                    <a:pt x="399" y="1150"/>
                  </a:cubicBezTo>
                  <a:cubicBezTo>
                    <a:pt x="398" y="1154"/>
                    <a:pt x="395" y="1156"/>
                    <a:pt x="391" y="1154"/>
                  </a:cubicBezTo>
                  <a:cubicBezTo>
                    <a:pt x="394" y="1150"/>
                    <a:pt x="392" y="1141"/>
                    <a:pt x="387" y="1135"/>
                  </a:cubicBezTo>
                  <a:cubicBezTo>
                    <a:pt x="375" y="1117"/>
                    <a:pt x="369" y="1138"/>
                    <a:pt x="357" y="1142"/>
                  </a:cubicBezTo>
                  <a:cubicBezTo>
                    <a:pt x="350" y="1145"/>
                    <a:pt x="286" y="1134"/>
                    <a:pt x="286" y="1133"/>
                  </a:cubicBezTo>
                  <a:cubicBezTo>
                    <a:pt x="286" y="1133"/>
                    <a:pt x="259" y="1093"/>
                    <a:pt x="256" y="1092"/>
                  </a:cubicBezTo>
                  <a:cubicBezTo>
                    <a:pt x="227" y="1077"/>
                    <a:pt x="239" y="1043"/>
                    <a:pt x="270" y="1032"/>
                  </a:cubicBezTo>
                  <a:cubicBezTo>
                    <a:pt x="285" y="1027"/>
                    <a:pt x="286" y="1035"/>
                    <a:pt x="300" y="1038"/>
                  </a:cubicBezTo>
                  <a:cubicBezTo>
                    <a:pt x="317" y="1041"/>
                    <a:pt x="322" y="995"/>
                    <a:pt x="323" y="994"/>
                  </a:cubicBezTo>
                  <a:cubicBezTo>
                    <a:pt x="307" y="996"/>
                    <a:pt x="283" y="1006"/>
                    <a:pt x="268" y="1006"/>
                  </a:cubicBezTo>
                  <a:cubicBezTo>
                    <a:pt x="239" y="1006"/>
                    <a:pt x="266" y="988"/>
                    <a:pt x="262" y="987"/>
                  </a:cubicBezTo>
                  <a:cubicBezTo>
                    <a:pt x="270" y="980"/>
                    <a:pt x="282" y="976"/>
                    <a:pt x="290" y="969"/>
                  </a:cubicBezTo>
                  <a:cubicBezTo>
                    <a:pt x="314" y="947"/>
                    <a:pt x="290" y="964"/>
                    <a:pt x="301" y="946"/>
                  </a:cubicBezTo>
                  <a:cubicBezTo>
                    <a:pt x="313" y="929"/>
                    <a:pt x="295" y="937"/>
                    <a:pt x="292" y="926"/>
                  </a:cubicBezTo>
                  <a:cubicBezTo>
                    <a:pt x="288" y="906"/>
                    <a:pt x="312" y="921"/>
                    <a:pt x="318" y="911"/>
                  </a:cubicBezTo>
                  <a:cubicBezTo>
                    <a:pt x="337" y="879"/>
                    <a:pt x="234" y="905"/>
                    <a:pt x="239" y="907"/>
                  </a:cubicBezTo>
                  <a:cubicBezTo>
                    <a:pt x="227" y="902"/>
                    <a:pt x="233" y="873"/>
                    <a:pt x="222" y="873"/>
                  </a:cubicBezTo>
                  <a:cubicBezTo>
                    <a:pt x="215" y="873"/>
                    <a:pt x="186" y="857"/>
                    <a:pt x="182" y="850"/>
                  </a:cubicBezTo>
                  <a:cubicBezTo>
                    <a:pt x="179" y="845"/>
                    <a:pt x="193" y="844"/>
                    <a:pt x="190" y="839"/>
                  </a:cubicBezTo>
                  <a:cubicBezTo>
                    <a:pt x="190" y="840"/>
                    <a:pt x="162" y="826"/>
                    <a:pt x="167" y="827"/>
                  </a:cubicBezTo>
                  <a:cubicBezTo>
                    <a:pt x="175" y="821"/>
                    <a:pt x="206" y="792"/>
                    <a:pt x="196" y="778"/>
                  </a:cubicBezTo>
                  <a:cubicBezTo>
                    <a:pt x="216" y="806"/>
                    <a:pt x="215" y="814"/>
                    <a:pt x="234" y="786"/>
                  </a:cubicBezTo>
                  <a:cubicBezTo>
                    <a:pt x="246" y="769"/>
                    <a:pt x="254" y="740"/>
                    <a:pt x="254" y="725"/>
                  </a:cubicBezTo>
                  <a:cubicBezTo>
                    <a:pt x="239" y="721"/>
                    <a:pt x="202" y="699"/>
                    <a:pt x="194" y="717"/>
                  </a:cubicBezTo>
                  <a:cubicBezTo>
                    <a:pt x="189" y="699"/>
                    <a:pt x="81" y="625"/>
                    <a:pt x="110" y="595"/>
                  </a:cubicBezTo>
                  <a:cubicBezTo>
                    <a:pt x="110" y="616"/>
                    <a:pt x="114" y="558"/>
                    <a:pt x="110" y="566"/>
                  </a:cubicBezTo>
                  <a:cubicBezTo>
                    <a:pt x="107" y="572"/>
                    <a:pt x="143" y="531"/>
                    <a:pt x="116" y="543"/>
                  </a:cubicBezTo>
                  <a:cubicBezTo>
                    <a:pt x="90" y="555"/>
                    <a:pt x="104" y="522"/>
                    <a:pt x="76" y="535"/>
                  </a:cubicBezTo>
                  <a:cubicBezTo>
                    <a:pt x="78" y="527"/>
                    <a:pt x="69" y="522"/>
                    <a:pt x="76" y="516"/>
                  </a:cubicBezTo>
                  <a:cubicBezTo>
                    <a:pt x="3" y="516"/>
                    <a:pt x="95" y="483"/>
                    <a:pt x="93" y="466"/>
                  </a:cubicBezTo>
                  <a:cubicBezTo>
                    <a:pt x="87" y="417"/>
                    <a:pt x="144" y="452"/>
                    <a:pt x="159" y="459"/>
                  </a:cubicBezTo>
                  <a:cubicBezTo>
                    <a:pt x="157" y="458"/>
                    <a:pt x="180" y="436"/>
                    <a:pt x="201" y="451"/>
                  </a:cubicBezTo>
                  <a:cubicBezTo>
                    <a:pt x="205" y="446"/>
                    <a:pt x="194" y="405"/>
                    <a:pt x="189" y="403"/>
                  </a:cubicBezTo>
                  <a:cubicBezTo>
                    <a:pt x="186" y="402"/>
                    <a:pt x="156" y="404"/>
                    <a:pt x="156" y="400"/>
                  </a:cubicBezTo>
                  <a:cubicBezTo>
                    <a:pt x="156" y="393"/>
                    <a:pt x="166" y="373"/>
                    <a:pt x="154" y="369"/>
                  </a:cubicBezTo>
                  <a:cubicBezTo>
                    <a:pt x="148" y="368"/>
                    <a:pt x="114" y="374"/>
                    <a:pt x="114" y="358"/>
                  </a:cubicBezTo>
                  <a:cubicBezTo>
                    <a:pt x="114" y="351"/>
                    <a:pt x="129" y="319"/>
                    <a:pt x="118" y="313"/>
                  </a:cubicBezTo>
                  <a:cubicBezTo>
                    <a:pt x="115" y="312"/>
                    <a:pt x="91" y="315"/>
                    <a:pt x="96" y="305"/>
                  </a:cubicBezTo>
                  <a:cubicBezTo>
                    <a:pt x="98" y="299"/>
                    <a:pt x="112" y="301"/>
                    <a:pt x="113" y="295"/>
                  </a:cubicBezTo>
                  <a:cubicBezTo>
                    <a:pt x="117" y="270"/>
                    <a:pt x="13" y="279"/>
                    <a:pt x="0" y="261"/>
                  </a:cubicBezTo>
                  <a:cubicBezTo>
                    <a:pt x="5" y="257"/>
                    <a:pt x="57" y="246"/>
                    <a:pt x="57" y="246"/>
                  </a:cubicBezTo>
                  <a:cubicBezTo>
                    <a:pt x="57" y="208"/>
                    <a:pt x="54" y="237"/>
                    <a:pt x="94" y="235"/>
                  </a:cubicBezTo>
                  <a:cubicBezTo>
                    <a:pt x="107" y="234"/>
                    <a:pt x="192" y="189"/>
                    <a:pt x="203" y="210"/>
                  </a:cubicBezTo>
                  <a:cubicBezTo>
                    <a:pt x="215" y="232"/>
                    <a:pt x="233" y="218"/>
                    <a:pt x="251" y="211"/>
                  </a:cubicBezTo>
                  <a:cubicBezTo>
                    <a:pt x="269" y="203"/>
                    <a:pt x="251" y="183"/>
                    <a:pt x="260" y="180"/>
                  </a:cubicBezTo>
                  <a:cubicBezTo>
                    <a:pt x="274" y="176"/>
                    <a:pt x="273" y="173"/>
                    <a:pt x="278" y="162"/>
                  </a:cubicBezTo>
                  <a:cubicBezTo>
                    <a:pt x="280" y="157"/>
                    <a:pt x="321" y="170"/>
                    <a:pt x="330" y="170"/>
                  </a:cubicBezTo>
                  <a:cubicBezTo>
                    <a:pt x="324" y="179"/>
                    <a:pt x="335" y="242"/>
                    <a:pt x="334" y="242"/>
                  </a:cubicBezTo>
                  <a:cubicBezTo>
                    <a:pt x="379" y="242"/>
                    <a:pt x="432" y="263"/>
                    <a:pt x="475" y="257"/>
                  </a:cubicBezTo>
                  <a:cubicBezTo>
                    <a:pt x="457" y="234"/>
                    <a:pt x="466" y="206"/>
                    <a:pt x="478" y="185"/>
                  </a:cubicBezTo>
                  <a:cubicBezTo>
                    <a:pt x="455" y="192"/>
                    <a:pt x="477" y="123"/>
                    <a:pt x="478" y="124"/>
                  </a:cubicBezTo>
                  <a:cubicBezTo>
                    <a:pt x="473" y="130"/>
                    <a:pt x="476" y="127"/>
                    <a:pt x="471" y="124"/>
                  </a:cubicBezTo>
                  <a:cubicBezTo>
                    <a:pt x="498" y="120"/>
                    <a:pt x="494" y="98"/>
                    <a:pt x="522" y="98"/>
                  </a:cubicBezTo>
                  <a:cubicBezTo>
                    <a:pt x="537" y="98"/>
                    <a:pt x="558" y="101"/>
                    <a:pt x="575" y="106"/>
                  </a:cubicBezTo>
                  <a:cubicBezTo>
                    <a:pt x="612" y="116"/>
                    <a:pt x="593" y="158"/>
                    <a:pt x="630" y="109"/>
                  </a:cubicBezTo>
                  <a:moveTo>
                    <a:pt x="1455" y="808"/>
                  </a:moveTo>
                  <a:cubicBezTo>
                    <a:pt x="1445" y="792"/>
                    <a:pt x="1434" y="753"/>
                    <a:pt x="1417" y="743"/>
                  </a:cubicBezTo>
                  <a:cubicBezTo>
                    <a:pt x="1414" y="749"/>
                    <a:pt x="1379" y="777"/>
                    <a:pt x="1379" y="776"/>
                  </a:cubicBezTo>
                  <a:cubicBezTo>
                    <a:pt x="1379" y="754"/>
                    <a:pt x="1372" y="748"/>
                    <a:pt x="1377" y="727"/>
                  </a:cubicBezTo>
                  <a:cubicBezTo>
                    <a:pt x="1380" y="716"/>
                    <a:pt x="1373" y="710"/>
                    <a:pt x="1375" y="701"/>
                  </a:cubicBezTo>
                  <a:cubicBezTo>
                    <a:pt x="1377" y="688"/>
                    <a:pt x="1405" y="701"/>
                    <a:pt x="1394" y="683"/>
                  </a:cubicBezTo>
                  <a:cubicBezTo>
                    <a:pt x="1409" y="701"/>
                    <a:pt x="1417" y="689"/>
                    <a:pt x="1417" y="675"/>
                  </a:cubicBezTo>
                  <a:cubicBezTo>
                    <a:pt x="1425" y="677"/>
                    <a:pt x="1433" y="681"/>
                    <a:pt x="1440" y="686"/>
                  </a:cubicBezTo>
                  <a:cubicBezTo>
                    <a:pt x="1444" y="683"/>
                    <a:pt x="1444" y="681"/>
                    <a:pt x="1440" y="679"/>
                  </a:cubicBezTo>
                  <a:cubicBezTo>
                    <a:pt x="1488" y="660"/>
                    <a:pt x="1580" y="660"/>
                    <a:pt x="1603" y="618"/>
                  </a:cubicBezTo>
                  <a:cubicBezTo>
                    <a:pt x="1613" y="600"/>
                    <a:pt x="1638" y="548"/>
                    <a:pt x="1606" y="537"/>
                  </a:cubicBezTo>
                  <a:cubicBezTo>
                    <a:pt x="1587" y="531"/>
                    <a:pt x="1562" y="512"/>
                    <a:pt x="1579" y="495"/>
                  </a:cubicBezTo>
                  <a:cubicBezTo>
                    <a:pt x="1571" y="503"/>
                    <a:pt x="1503" y="451"/>
                    <a:pt x="1496" y="470"/>
                  </a:cubicBezTo>
                  <a:cubicBezTo>
                    <a:pt x="1484" y="446"/>
                    <a:pt x="1470" y="450"/>
                    <a:pt x="1470" y="422"/>
                  </a:cubicBezTo>
                  <a:cubicBezTo>
                    <a:pt x="1470" y="411"/>
                    <a:pt x="1485" y="365"/>
                    <a:pt x="1489" y="364"/>
                  </a:cubicBezTo>
                  <a:cubicBezTo>
                    <a:pt x="1476" y="352"/>
                    <a:pt x="1439" y="345"/>
                    <a:pt x="1423" y="345"/>
                  </a:cubicBezTo>
                  <a:cubicBezTo>
                    <a:pt x="1397" y="345"/>
                    <a:pt x="1408" y="285"/>
                    <a:pt x="1364" y="318"/>
                  </a:cubicBezTo>
                  <a:cubicBezTo>
                    <a:pt x="1368" y="303"/>
                    <a:pt x="1315" y="311"/>
                    <a:pt x="1305" y="306"/>
                  </a:cubicBezTo>
                  <a:cubicBezTo>
                    <a:pt x="1286" y="296"/>
                    <a:pt x="1265" y="257"/>
                    <a:pt x="1265" y="238"/>
                  </a:cubicBezTo>
                  <a:cubicBezTo>
                    <a:pt x="1264" y="221"/>
                    <a:pt x="1271" y="173"/>
                    <a:pt x="1307" y="166"/>
                  </a:cubicBezTo>
                  <a:cubicBezTo>
                    <a:pt x="1288" y="166"/>
                    <a:pt x="1272" y="166"/>
                    <a:pt x="1253" y="166"/>
                  </a:cubicBezTo>
                  <a:cubicBezTo>
                    <a:pt x="1242" y="191"/>
                    <a:pt x="1201" y="161"/>
                    <a:pt x="1181" y="174"/>
                  </a:cubicBezTo>
                  <a:cubicBezTo>
                    <a:pt x="1182" y="165"/>
                    <a:pt x="1185" y="142"/>
                    <a:pt x="1185" y="138"/>
                  </a:cubicBezTo>
                  <a:cubicBezTo>
                    <a:pt x="1185" y="124"/>
                    <a:pt x="1170" y="109"/>
                    <a:pt x="1170" y="103"/>
                  </a:cubicBezTo>
                  <a:cubicBezTo>
                    <a:pt x="1170" y="88"/>
                    <a:pt x="1128" y="76"/>
                    <a:pt x="1120" y="98"/>
                  </a:cubicBezTo>
                  <a:cubicBezTo>
                    <a:pt x="1122" y="91"/>
                    <a:pt x="1119" y="86"/>
                    <a:pt x="1113" y="82"/>
                  </a:cubicBezTo>
                  <a:cubicBezTo>
                    <a:pt x="1084" y="86"/>
                    <a:pt x="1106" y="107"/>
                    <a:pt x="1082" y="71"/>
                  </a:cubicBezTo>
                  <a:cubicBezTo>
                    <a:pt x="1095" y="70"/>
                    <a:pt x="1094" y="33"/>
                    <a:pt x="1097" y="24"/>
                  </a:cubicBezTo>
                  <a:cubicBezTo>
                    <a:pt x="1104" y="0"/>
                    <a:pt x="1082" y="24"/>
                    <a:pt x="1079" y="10"/>
                  </a:cubicBezTo>
                  <a:cubicBezTo>
                    <a:pt x="1075" y="31"/>
                    <a:pt x="922" y="41"/>
                    <a:pt x="915" y="14"/>
                  </a:cubicBezTo>
                  <a:cubicBezTo>
                    <a:pt x="915" y="49"/>
                    <a:pt x="868" y="4"/>
                    <a:pt x="868" y="34"/>
                  </a:cubicBezTo>
                  <a:cubicBezTo>
                    <a:pt x="868" y="52"/>
                    <a:pt x="851" y="81"/>
                    <a:pt x="831" y="78"/>
                  </a:cubicBezTo>
                  <a:cubicBezTo>
                    <a:pt x="823" y="78"/>
                    <a:pt x="754" y="88"/>
                    <a:pt x="760" y="67"/>
                  </a:cubicBezTo>
                  <a:cubicBezTo>
                    <a:pt x="739" y="71"/>
                    <a:pt x="721" y="113"/>
                    <a:pt x="699" y="90"/>
                  </a:cubicBezTo>
                  <a:cubicBezTo>
                    <a:pt x="696" y="99"/>
                    <a:pt x="699" y="105"/>
                    <a:pt x="706" y="109"/>
                  </a:cubicBezTo>
                  <a:cubicBezTo>
                    <a:pt x="676" y="109"/>
                    <a:pt x="658" y="113"/>
                    <a:pt x="630" y="109"/>
                  </a:cubicBezTo>
                </a:path>
              </a:pathLst>
            </a:custGeom>
            <a:noFill/>
            <a:ln w="6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FA42F1F1-2C4C-7991-B5C4-9CA4A08E2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5" y="2715"/>
              <a:ext cx="1058" cy="812"/>
            </a:xfrm>
            <a:custGeom>
              <a:avLst/>
              <a:gdLst>
                <a:gd name="T0" fmla="*/ 4661 w 4665"/>
                <a:gd name="T1" fmla="*/ 1047 h 3581"/>
                <a:gd name="T2" fmla="*/ 4502 w 4665"/>
                <a:gd name="T3" fmla="*/ 1256 h 3581"/>
                <a:gd name="T4" fmla="*/ 4190 w 4665"/>
                <a:gd name="T5" fmla="*/ 1363 h 3581"/>
                <a:gd name="T6" fmla="*/ 3970 w 4665"/>
                <a:gd name="T7" fmla="*/ 1389 h 3581"/>
                <a:gd name="T8" fmla="*/ 3797 w 4665"/>
                <a:gd name="T9" fmla="*/ 1526 h 3581"/>
                <a:gd name="T10" fmla="*/ 3692 w 4665"/>
                <a:gd name="T11" fmla="*/ 1785 h 3581"/>
                <a:gd name="T12" fmla="*/ 3597 w 4665"/>
                <a:gd name="T13" fmla="*/ 2074 h 3581"/>
                <a:gd name="T14" fmla="*/ 3491 w 4665"/>
                <a:gd name="T15" fmla="*/ 2194 h 3581"/>
                <a:gd name="T16" fmla="*/ 3497 w 4665"/>
                <a:gd name="T17" fmla="*/ 2414 h 3581"/>
                <a:gd name="T18" fmla="*/ 3257 w 4665"/>
                <a:gd name="T19" fmla="*/ 2727 h 3581"/>
                <a:gd name="T20" fmla="*/ 3054 w 4665"/>
                <a:gd name="T21" fmla="*/ 2738 h 3581"/>
                <a:gd name="T22" fmla="*/ 2784 w 4665"/>
                <a:gd name="T23" fmla="*/ 2774 h 3581"/>
                <a:gd name="T24" fmla="*/ 2742 w 4665"/>
                <a:gd name="T25" fmla="*/ 2899 h 3581"/>
                <a:gd name="T26" fmla="*/ 2567 w 4665"/>
                <a:gd name="T27" fmla="*/ 3240 h 3581"/>
                <a:gd name="T28" fmla="*/ 2256 w 4665"/>
                <a:gd name="T29" fmla="*/ 3238 h 3581"/>
                <a:gd name="T30" fmla="*/ 2040 w 4665"/>
                <a:gd name="T31" fmla="*/ 3445 h 3581"/>
                <a:gd name="T32" fmla="*/ 1854 w 4665"/>
                <a:gd name="T33" fmla="*/ 3529 h 3581"/>
                <a:gd name="T34" fmla="*/ 1663 w 4665"/>
                <a:gd name="T35" fmla="*/ 3317 h 3581"/>
                <a:gd name="T36" fmla="*/ 1542 w 4665"/>
                <a:gd name="T37" fmla="*/ 3198 h 3581"/>
                <a:gd name="T38" fmla="*/ 1397 w 4665"/>
                <a:gd name="T39" fmla="*/ 2977 h 3581"/>
                <a:gd name="T40" fmla="*/ 1293 w 4665"/>
                <a:gd name="T41" fmla="*/ 2894 h 3581"/>
                <a:gd name="T42" fmla="*/ 946 w 4665"/>
                <a:gd name="T43" fmla="*/ 2783 h 3581"/>
                <a:gd name="T44" fmla="*/ 786 w 4665"/>
                <a:gd name="T45" fmla="*/ 2768 h 3581"/>
                <a:gd name="T46" fmla="*/ 839 w 4665"/>
                <a:gd name="T47" fmla="*/ 2647 h 3581"/>
                <a:gd name="T48" fmla="*/ 653 w 4665"/>
                <a:gd name="T49" fmla="*/ 2562 h 3581"/>
                <a:gd name="T50" fmla="*/ 399 w 4665"/>
                <a:gd name="T51" fmla="*/ 2411 h 3581"/>
                <a:gd name="T52" fmla="*/ 402 w 4665"/>
                <a:gd name="T53" fmla="*/ 2327 h 3581"/>
                <a:gd name="T54" fmla="*/ 205 w 4665"/>
                <a:gd name="T55" fmla="*/ 2171 h 3581"/>
                <a:gd name="T56" fmla="*/ 0 w 4665"/>
                <a:gd name="T57" fmla="*/ 2176 h 3581"/>
                <a:gd name="T58" fmla="*/ 102 w 4665"/>
                <a:gd name="T59" fmla="*/ 2057 h 3581"/>
                <a:gd name="T60" fmla="*/ 362 w 4665"/>
                <a:gd name="T61" fmla="*/ 1660 h 3581"/>
                <a:gd name="T62" fmla="*/ 186 w 4665"/>
                <a:gd name="T63" fmla="*/ 1682 h 3581"/>
                <a:gd name="T64" fmla="*/ 186 w 4665"/>
                <a:gd name="T65" fmla="*/ 1424 h 3581"/>
                <a:gd name="T66" fmla="*/ 277 w 4665"/>
                <a:gd name="T67" fmla="*/ 1146 h 3581"/>
                <a:gd name="T68" fmla="*/ 351 w 4665"/>
                <a:gd name="T69" fmla="*/ 1137 h 3581"/>
                <a:gd name="T70" fmla="*/ 478 w 4665"/>
                <a:gd name="T71" fmla="*/ 1066 h 3581"/>
                <a:gd name="T72" fmla="*/ 778 w 4665"/>
                <a:gd name="T73" fmla="*/ 1007 h 3581"/>
                <a:gd name="T74" fmla="*/ 904 w 4665"/>
                <a:gd name="T75" fmla="*/ 899 h 3581"/>
                <a:gd name="T76" fmla="*/ 957 w 4665"/>
                <a:gd name="T77" fmla="*/ 595 h 3581"/>
                <a:gd name="T78" fmla="*/ 1021 w 4665"/>
                <a:gd name="T79" fmla="*/ 508 h 3581"/>
                <a:gd name="T80" fmla="*/ 1075 w 4665"/>
                <a:gd name="T81" fmla="*/ 668 h 3581"/>
                <a:gd name="T82" fmla="*/ 1131 w 4665"/>
                <a:gd name="T83" fmla="*/ 627 h 3581"/>
                <a:gd name="T84" fmla="*/ 1305 w 4665"/>
                <a:gd name="T85" fmla="*/ 696 h 3581"/>
                <a:gd name="T86" fmla="*/ 1531 w 4665"/>
                <a:gd name="T87" fmla="*/ 599 h 3581"/>
                <a:gd name="T88" fmla="*/ 1702 w 4665"/>
                <a:gd name="T89" fmla="*/ 599 h 3581"/>
                <a:gd name="T90" fmla="*/ 1903 w 4665"/>
                <a:gd name="T91" fmla="*/ 637 h 3581"/>
                <a:gd name="T92" fmla="*/ 1964 w 4665"/>
                <a:gd name="T93" fmla="*/ 387 h 3581"/>
                <a:gd name="T94" fmla="*/ 2131 w 4665"/>
                <a:gd name="T95" fmla="*/ 436 h 3581"/>
                <a:gd name="T96" fmla="*/ 2213 w 4665"/>
                <a:gd name="T97" fmla="*/ 337 h 3581"/>
                <a:gd name="T98" fmla="*/ 2480 w 4665"/>
                <a:gd name="T99" fmla="*/ 497 h 3581"/>
                <a:gd name="T100" fmla="*/ 2503 w 4665"/>
                <a:gd name="T101" fmla="*/ 387 h 3581"/>
                <a:gd name="T102" fmla="*/ 2552 w 4665"/>
                <a:gd name="T103" fmla="*/ 231 h 3581"/>
                <a:gd name="T104" fmla="*/ 2739 w 4665"/>
                <a:gd name="T105" fmla="*/ 71 h 3581"/>
                <a:gd name="T106" fmla="*/ 2935 w 4665"/>
                <a:gd name="T107" fmla="*/ 136 h 3581"/>
                <a:gd name="T108" fmla="*/ 3191 w 4665"/>
                <a:gd name="T109" fmla="*/ 30 h 3581"/>
                <a:gd name="T110" fmla="*/ 3540 w 4665"/>
                <a:gd name="T111" fmla="*/ 174 h 3581"/>
                <a:gd name="T112" fmla="*/ 3863 w 4665"/>
                <a:gd name="T113" fmla="*/ 193 h 3581"/>
                <a:gd name="T114" fmla="*/ 4169 w 4665"/>
                <a:gd name="T115" fmla="*/ 400 h 3581"/>
                <a:gd name="T116" fmla="*/ 4354 w 4665"/>
                <a:gd name="T117" fmla="*/ 464 h 3581"/>
                <a:gd name="T118" fmla="*/ 4413 w 4665"/>
                <a:gd name="T119" fmla="*/ 588 h 3581"/>
                <a:gd name="T120" fmla="*/ 4528 w 4665"/>
                <a:gd name="T121" fmla="*/ 844 h 3581"/>
                <a:gd name="T122" fmla="*/ 4637 w 4665"/>
                <a:gd name="T123" fmla="*/ 902 h 3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665" h="3581">
                  <a:moveTo>
                    <a:pt x="4637" y="902"/>
                  </a:moveTo>
                  <a:cubicBezTo>
                    <a:pt x="4627" y="923"/>
                    <a:pt x="4652" y="1020"/>
                    <a:pt x="4661" y="1047"/>
                  </a:cubicBezTo>
                  <a:cubicBezTo>
                    <a:pt x="4665" y="1059"/>
                    <a:pt x="4579" y="1150"/>
                    <a:pt x="4614" y="1150"/>
                  </a:cubicBezTo>
                  <a:cubicBezTo>
                    <a:pt x="4553" y="1150"/>
                    <a:pt x="4539" y="1223"/>
                    <a:pt x="4502" y="1256"/>
                  </a:cubicBezTo>
                  <a:cubicBezTo>
                    <a:pt x="4455" y="1298"/>
                    <a:pt x="4379" y="1284"/>
                    <a:pt x="4323" y="1303"/>
                  </a:cubicBezTo>
                  <a:cubicBezTo>
                    <a:pt x="4264" y="1324"/>
                    <a:pt x="4244" y="1353"/>
                    <a:pt x="4190" y="1363"/>
                  </a:cubicBezTo>
                  <a:cubicBezTo>
                    <a:pt x="4142" y="1372"/>
                    <a:pt x="4097" y="1374"/>
                    <a:pt x="4050" y="1390"/>
                  </a:cubicBezTo>
                  <a:cubicBezTo>
                    <a:pt x="4024" y="1398"/>
                    <a:pt x="3994" y="1380"/>
                    <a:pt x="3970" y="1389"/>
                  </a:cubicBezTo>
                  <a:cubicBezTo>
                    <a:pt x="3943" y="1399"/>
                    <a:pt x="3862" y="1416"/>
                    <a:pt x="3835" y="1416"/>
                  </a:cubicBezTo>
                  <a:cubicBezTo>
                    <a:pt x="3827" y="1416"/>
                    <a:pt x="3820" y="1512"/>
                    <a:pt x="3797" y="1526"/>
                  </a:cubicBezTo>
                  <a:cubicBezTo>
                    <a:pt x="3763" y="1549"/>
                    <a:pt x="3737" y="1584"/>
                    <a:pt x="3701" y="1596"/>
                  </a:cubicBezTo>
                  <a:cubicBezTo>
                    <a:pt x="3611" y="1626"/>
                    <a:pt x="3728" y="1739"/>
                    <a:pt x="3692" y="1785"/>
                  </a:cubicBezTo>
                  <a:cubicBezTo>
                    <a:pt x="3665" y="1819"/>
                    <a:pt x="3597" y="1911"/>
                    <a:pt x="3587" y="1962"/>
                  </a:cubicBezTo>
                  <a:cubicBezTo>
                    <a:pt x="3582" y="1986"/>
                    <a:pt x="3609" y="2066"/>
                    <a:pt x="3597" y="2074"/>
                  </a:cubicBezTo>
                  <a:cubicBezTo>
                    <a:pt x="3562" y="2097"/>
                    <a:pt x="3536" y="2100"/>
                    <a:pt x="3529" y="2144"/>
                  </a:cubicBezTo>
                  <a:cubicBezTo>
                    <a:pt x="3526" y="2168"/>
                    <a:pt x="3498" y="2169"/>
                    <a:pt x="3491" y="2194"/>
                  </a:cubicBezTo>
                  <a:cubicBezTo>
                    <a:pt x="3483" y="2226"/>
                    <a:pt x="3527" y="2262"/>
                    <a:pt x="3533" y="2297"/>
                  </a:cubicBezTo>
                  <a:cubicBezTo>
                    <a:pt x="3473" y="2258"/>
                    <a:pt x="3493" y="2384"/>
                    <a:pt x="3497" y="2414"/>
                  </a:cubicBezTo>
                  <a:cubicBezTo>
                    <a:pt x="3507" y="2489"/>
                    <a:pt x="3402" y="2524"/>
                    <a:pt x="3407" y="2588"/>
                  </a:cubicBezTo>
                  <a:cubicBezTo>
                    <a:pt x="3407" y="2589"/>
                    <a:pt x="3297" y="2758"/>
                    <a:pt x="3257" y="2727"/>
                  </a:cubicBezTo>
                  <a:cubicBezTo>
                    <a:pt x="3259" y="2734"/>
                    <a:pt x="3262" y="2740"/>
                    <a:pt x="3267" y="2746"/>
                  </a:cubicBezTo>
                  <a:cubicBezTo>
                    <a:pt x="3193" y="2719"/>
                    <a:pt x="3143" y="2802"/>
                    <a:pt x="3054" y="2738"/>
                  </a:cubicBezTo>
                  <a:cubicBezTo>
                    <a:pt x="3029" y="2720"/>
                    <a:pt x="2963" y="2750"/>
                    <a:pt x="2922" y="2736"/>
                  </a:cubicBezTo>
                  <a:cubicBezTo>
                    <a:pt x="2893" y="2726"/>
                    <a:pt x="2784" y="2727"/>
                    <a:pt x="2784" y="2774"/>
                  </a:cubicBezTo>
                  <a:cubicBezTo>
                    <a:pt x="2773" y="2785"/>
                    <a:pt x="2762" y="2798"/>
                    <a:pt x="2754" y="2812"/>
                  </a:cubicBezTo>
                  <a:cubicBezTo>
                    <a:pt x="2754" y="2840"/>
                    <a:pt x="2763" y="2875"/>
                    <a:pt x="2742" y="2899"/>
                  </a:cubicBezTo>
                  <a:cubicBezTo>
                    <a:pt x="2691" y="2959"/>
                    <a:pt x="2719" y="3002"/>
                    <a:pt x="2689" y="3069"/>
                  </a:cubicBezTo>
                  <a:cubicBezTo>
                    <a:pt x="2668" y="3117"/>
                    <a:pt x="2618" y="3242"/>
                    <a:pt x="2567" y="3240"/>
                  </a:cubicBezTo>
                  <a:cubicBezTo>
                    <a:pt x="2480" y="3236"/>
                    <a:pt x="2394" y="3203"/>
                    <a:pt x="2301" y="3204"/>
                  </a:cubicBezTo>
                  <a:cubicBezTo>
                    <a:pt x="2263" y="3204"/>
                    <a:pt x="2257" y="3201"/>
                    <a:pt x="2256" y="3238"/>
                  </a:cubicBezTo>
                  <a:cubicBezTo>
                    <a:pt x="2256" y="3267"/>
                    <a:pt x="2159" y="3314"/>
                    <a:pt x="2139" y="3334"/>
                  </a:cubicBezTo>
                  <a:cubicBezTo>
                    <a:pt x="2139" y="3372"/>
                    <a:pt x="2070" y="3422"/>
                    <a:pt x="2040" y="3445"/>
                  </a:cubicBezTo>
                  <a:cubicBezTo>
                    <a:pt x="2012" y="3469"/>
                    <a:pt x="1975" y="3521"/>
                    <a:pt x="1933" y="3518"/>
                  </a:cubicBezTo>
                  <a:cubicBezTo>
                    <a:pt x="1893" y="3515"/>
                    <a:pt x="1886" y="3508"/>
                    <a:pt x="1854" y="3529"/>
                  </a:cubicBezTo>
                  <a:cubicBezTo>
                    <a:pt x="1772" y="3581"/>
                    <a:pt x="1670" y="3476"/>
                    <a:pt x="1740" y="3406"/>
                  </a:cubicBezTo>
                  <a:cubicBezTo>
                    <a:pt x="1671" y="3406"/>
                    <a:pt x="1680" y="3388"/>
                    <a:pt x="1663" y="3317"/>
                  </a:cubicBezTo>
                  <a:cubicBezTo>
                    <a:pt x="1659" y="3300"/>
                    <a:pt x="1615" y="3225"/>
                    <a:pt x="1614" y="3228"/>
                  </a:cubicBezTo>
                  <a:cubicBezTo>
                    <a:pt x="1607" y="3221"/>
                    <a:pt x="1538" y="3201"/>
                    <a:pt x="1542" y="3198"/>
                  </a:cubicBezTo>
                  <a:cubicBezTo>
                    <a:pt x="1520" y="3091"/>
                    <a:pt x="1399" y="3227"/>
                    <a:pt x="1416" y="3107"/>
                  </a:cubicBezTo>
                  <a:cubicBezTo>
                    <a:pt x="1423" y="3057"/>
                    <a:pt x="1484" y="3000"/>
                    <a:pt x="1397" y="2977"/>
                  </a:cubicBezTo>
                  <a:cubicBezTo>
                    <a:pt x="1375" y="2971"/>
                    <a:pt x="1325" y="2983"/>
                    <a:pt x="1317" y="2958"/>
                  </a:cubicBezTo>
                  <a:cubicBezTo>
                    <a:pt x="1314" y="2950"/>
                    <a:pt x="1307" y="2894"/>
                    <a:pt x="1293" y="2894"/>
                  </a:cubicBezTo>
                  <a:cubicBezTo>
                    <a:pt x="1291" y="2894"/>
                    <a:pt x="1212" y="2993"/>
                    <a:pt x="1196" y="2901"/>
                  </a:cubicBezTo>
                  <a:cubicBezTo>
                    <a:pt x="1119" y="3017"/>
                    <a:pt x="929" y="2893"/>
                    <a:pt x="946" y="2783"/>
                  </a:cubicBezTo>
                  <a:cubicBezTo>
                    <a:pt x="932" y="2797"/>
                    <a:pt x="872" y="2759"/>
                    <a:pt x="870" y="2810"/>
                  </a:cubicBezTo>
                  <a:cubicBezTo>
                    <a:pt x="869" y="2810"/>
                    <a:pt x="789" y="2789"/>
                    <a:pt x="786" y="2768"/>
                  </a:cubicBezTo>
                  <a:cubicBezTo>
                    <a:pt x="802" y="2758"/>
                    <a:pt x="824" y="2720"/>
                    <a:pt x="824" y="2696"/>
                  </a:cubicBezTo>
                  <a:cubicBezTo>
                    <a:pt x="824" y="2682"/>
                    <a:pt x="821" y="2664"/>
                    <a:pt x="839" y="2647"/>
                  </a:cubicBezTo>
                  <a:cubicBezTo>
                    <a:pt x="817" y="2625"/>
                    <a:pt x="795" y="2642"/>
                    <a:pt x="775" y="2609"/>
                  </a:cubicBezTo>
                  <a:cubicBezTo>
                    <a:pt x="747" y="2562"/>
                    <a:pt x="705" y="2608"/>
                    <a:pt x="653" y="2562"/>
                  </a:cubicBezTo>
                  <a:cubicBezTo>
                    <a:pt x="641" y="2551"/>
                    <a:pt x="564" y="2566"/>
                    <a:pt x="562" y="2563"/>
                  </a:cubicBezTo>
                  <a:cubicBezTo>
                    <a:pt x="580" y="2486"/>
                    <a:pt x="443" y="2445"/>
                    <a:pt x="399" y="2411"/>
                  </a:cubicBezTo>
                  <a:cubicBezTo>
                    <a:pt x="390" y="2427"/>
                    <a:pt x="380" y="2440"/>
                    <a:pt x="368" y="2453"/>
                  </a:cubicBezTo>
                  <a:cubicBezTo>
                    <a:pt x="357" y="2395"/>
                    <a:pt x="395" y="2378"/>
                    <a:pt x="402" y="2327"/>
                  </a:cubicBezTo>
                  <a:cubicBezTo>
                    <a:pt x="411" y="2252"/>
                    <a:pt x="368" y="2199"/>
                    <a:pt x="368" y="2126"/>
                  </a:cubicBezTo>
                  <a:cubicBezTo>
                    <a:pt x="368" y="2127"/>
                    <a:pt x="218" y="2167"/>
                    <a:pt x="205" y="2171"/>
                  </a:cubicBezTo>
                  <a:cubicBezTo>
                    <a:pt x="181" y="2180"/>
                    <a:pt x="146" y="2210"/>
                    <a:pt x="120" y="2210"/>
                  </a:cubicBezTo>
                  <a:cubicBezTo>
                    <a:pt x="78" y="2210"/>
                    <a:pt x="43" y="2172"/>
                    <a:pt x="0" y="2176"/>
                  </a:cubicBezTo>
                  <a:cubicBezTo>
                    <a:pt x="36" y="2151"/>
                    <a:pt x="35" y="2125"/>
                    <a:pt x="28" y="2087"/>
                  </a:cubicBezTo>
                  <a:cubicBezTo>
                    <a:pt x="11" y="2001"/>
                    <a:pt x="69" y="2071"/>
                    <a:pt x="102" y="2057"/>
                  </a:cubicBezTo>
                  <a:cubicBezTo>
                    <a:pt x="172" y="2027"/>
                    <a:pt x="119" y="1889"/>
                    <a:pt x="228" y="1902"/>
                  </a:cubicBezTo>
                  <a:cubicBezTo>
                    <a:pt x="277" y="1908"/>
                    <a:pt x="409" y="1695"/>
                    <a:pt x="362" y="1660"/>
                  </a:cubicBezTo>
                  <a:cubicBezTo>
                    <a:pt x="373" y="1668"/>
                    <a:pt x="264" y="1693"/>
                    <a:pt x="273" y="1682"/>
                  </a:cubicBezTo>
                  <a:cubicBezTo>
                    <a:pt x="266" y="1651"/>
                    <a:pt x="183" y="1696"/>
                    <a:pt x="186" y="1682"/>
                  </a:cubicBezTo>
                  <a:cubicBezTo>
                    <a:pt x="190" y="1661"/>
                    <a:pt x="256" y="1604"/>
                    <a:pt x="250" y="1592"/>
                  </a:cubicBezTo>
                  <a:cubicBezTo>
                    <a:pt x="229" y="1551"/>
                    <a:pt x="146" y="1474"/>
                    <a:pt x="186" y="1424"/>
                  </a:cubicBezTo>
                  <a:cubicBezTo>
                    <a:pt x="237" y="1360"/>
                    <a:pt x="127" y="1299"/>
                    <a:pt x="201" y="1256"/>
                  </a:cubicBezTo>
                  <a:cubicBezTo>
                    <a:pt x="234" y="1236"/>
                    <a:pt x="244" y="1176"/>
                    <a:pt x="277" y="1146"/>
                  </a:cubicBezTo>
                  <a:cubicBezTo>
                    <a:pt x="278" y="1164"/>
                    <a:pt x="318" y="1190"/>
                    <a:pt x="326" y="1192"/>
                  </a:cubicBezTo>
                  <a:cubicBezTo>
                    <a:pt x="326" y="1179"/>
                    <a:pt x="352" y="1171"/>
                    <a:pt x="351" y="1137"/>
                  </a:cubicBezTo>
                  <a:cubicBezTo>
                    <a:pt x="351" y="1115"/>
                    <a:pt x="401" y="1053"/>
                    <a:pt x="395" y="1051"/>
                  </a:cubicBezTo>
                  <a:cubicBezTo>
                    <a:pt x="419" y="1010"/>
                    <a:pt x="473" y="1143"/>
                    <a:pt x="478" y="1066"/>
                  </a:cubicBezTo>
                  <a:cubicBezTo>
                    <a:pt x="499" y="1064"/>
                    <a:pt x="623" y="1083"/>
                    <a:pt x="623" y="1038"/>
                  </a:cubicBezTo>
                  <a:cubicBezTo>
                    <a:pt x="623" y="1134"/>
                    <a:pt x="757" y="1040"/>
                    <a:pt x="778" y="1007"/>
                  </a:cubicBezTo>
                  <a:cubicBezTo>
                    <a:pt x="795" y="978"/>
                    <a:pt x="846" y="896"/>
                    <a:pt x="908" y="896"/>
                  </a:cubicBezTo>
                  <a:cubicBezTo>
                    <a:pt x="906" y="897"/>
                    <a:pt x="905" y="898"/>
                    <a:pt x="904" y="899"/>
                  </a:cubicBezTo>
                  <a:cubicBezTo>
                    <a:pt x="888" y="900"/>
                    <a:pt x="1004" y="845"/>
                    <a:pt x="995" y="854"/>
                  </a:cubicBezTo>
                  <a:cubicBezTo>
                    <a:pt x="1030" y="820"/>
                    <a:pt x="886" y="659"/>
                    <a:pt x="957" y="595"/>
                  </a:cubicBezTo>
                  <a:cubicBezTo>
                    <a:pt x="962" y="590"/>
                    <a:pt x="1004" y="528"/>
                    <a:pt x="1010" y="520"/>
                  </a:cubicBezTo>
                  <a:cubicBezTo>
                    <a:pt x="1022" y="523"/>
                    <a:pt x="1025" y="520"/>
                    <a:pt x="1021" y="508"/>
                  </a:cubicBezTo>
                  <a:cubicBezTo>
                    <a:pt x="1053" y="477"/>
                    <a:pt x="1094" y="518"/>
                    <a:pt x="1124" y="539"/>
                  </a:cubicBezTo>
                  <a:cubicBezTo>
                    <a:pt x="1115" y="548"/>
                    <a:pt x="1049" y="647"/>
                    <a:pt x="1075" y="668"/>
                  </a:cubicBezTo>
                  <a:cubicBezTo>
                    <a:pt x="1090" y="680"/>
                    <a:pt x="1111" y="650"/>
                    <a:pt x="1128" y="668"/>
                  </a:cubicBezTo>
                  <a:cubicBezTo>
                    <a:pt x="1134" y="654"/>
                    <a:pt x="1135" y="640"/>
                    <a:pt x="1131" y="627"/>
                  </a:cubicBezTo>
                  <a:cubicBezTo>
                    <a:pt x="1151" y="629"/>
                    <a:pt x="1251" y="686"/>
                    <a:pt x="1208" y="690"/>
                  </a:cubicBezTo>
                  <a:cubicBezTo>
                    <a:pt x="1220" y="707"/>
                    <a:pt x="1288" y="695"/>
                    <a:pt x="1305" y="696"/>
                  </a:cubicBezTo>
                  <a:cubicBezTo>
                    <a:pt x="1358" y="699"/>
                    <a:pt x="1393" y="772"/>
                    <a:pt x="1401" y="827"/>
                  </a:cubicBezTo>
                  <a:cubicBezTo>
                    <a:pt x="1401" y="784"/>
                    <a:pt x="1672" y="697"/>
                    <a:pt x="1531" y="599"/>
                  </a:cubicBezTo>
                  <a:cubicBezTo>
                    <a:pt x="1561" y="591"/>
                    <a:pt x="1592" y="612"/>
                    <a:pt x="1614" y="633"/>
                  </a:cubicBezTo>
                  <a:cubicBezTo>
                    <a:pt x="1613" y="634"/>
                    <a:pt x="1702" y="550"/>
                    <a:pt x="1702" y="599"/>
                  </a:cubicBezTo>
                  <a:cubicBezTo>
                    <a:pt x="1771" y="552"/>
                    <a:pt x="1858" y="648"/>
                    <a:pt x="1857" y="649"/>
                  </a:cubicBezTo>
                  <a:cubicBezTo>
                    <a:pt x="1873" y="636"/>
                    <a:pt x="1884" y="648"/>
                    <a:pt x="1903" y="637"/>
                  </a:cubicBezTo>
                  <a:cubicBezTo>
                    <a:pt x="1915" y="688"/>
                    <a:pt x="1987" y="629"/>
                    <a:pt x="2006" y="609"/>
                  </a:cubicBezTo>
                  <a:cubicBezTo>
                    <a:pt x="2083" y="521"/>
                    <a:pt x="1921" y="438"/>
                    <a:pt x="1964" y="387"/>
                  </a:cubicBezTo>
                  <a:cubicBezTo>
                    <a:pt x="1958" y="394"/>
                    <a:pt x="2017" y="381"/>
                    <a:pt x="2018" y="382"/>
                  </a:cubicBezTo>
                  <a:cubicBezTo>
                    <a:pt x="2061" y="396"/>
                    <a:pt x="2082" y="443"/>
                    <a:pt x="2131" y="436"/>
                  </a:cubicBezTo>
                  <a:cubicBezTo>
                    <a:pt x="2106" y="403"/>
                    <a:pt x="2136" y="377"/>
                    <a:pt x="2142" y="352"/>
                  </a:cubicBezTo>
                  <a:cubicBezTo>
                    <a:pt x="2148" y="332"/>
                    <a:pt x="2208" y="333"/>
                    <a:pt x="2213" y="337"/>
                  </a:cubicBezTo>
                  <a:cubicBezTo>
                    <a:pt x="2231" y="350"/>
                    <a:pt x="2256" y="423"/>
                    <a:pt x="2279" y="417"/>
                  </a:cubicBezTo>
                  <a:cubicBezTo>
                    <a:pt x="2201" y="486"/>
                    <a:pt x="2478" y="495"/>
                    <a:pt x="2480" y="497"/>
                  </a:cubicBezTo>
                  <a:cubicBezTo>
                    <a:pt x="2495" y="481"/>
                    <a:pt x="2504" y="462"/>
                    <a:pt x="2507" y="441"/>
                  </a:cubicBezTo>
                  <a:cubicBezTo>
                    <a:pt x="2513" y="419"/>
                    <a:pt x="2502" y="390"/>
                    <a:pt x="2503" y="387"/>
                  </a:cubicBezTo>
                  <a:cubicBezTo>
                    <a:pt x="2507" y="373"/>
                    <a:pt x="2567" y="358"/>
                    <a:pt x="2577" y="342"/>
                  </a:cubicBezTo>
                  <a:cubicBezTo>
                    <a:pt x="2605" y="291"/>
                    <a:pt x="2543" y="266"/>
                    <a:pt x="2552" y="231"/>
                  </a:cubicBezTo>
                  <a:cubicBezTo>
                    <a:pt x="2628" y="262"/>
                    <a:pt x="2619" y="153"/>
                    <a:pt x="2693" y="170"/>
                  </a:cubicBezTo>
                  <a:cubicBezTo>
                    <a:pt x="2755" y="184"/>
                    <a:pt x="2758" y="96"/>
                    <a:pt x="2739" y="71"/>
                  </a:cubicBezTo>
                  <a:cubicBezTo>
                    <a:pt x="2742" y="75"/>
                    <a:pt x="2879" y="118"/>
                    <a:pt x="2875" y="125"/>
                  </a:cubicBezTo>
                  <a:cubicBezTo>
                    <a:pt x="2910" y="145"/>
                    <a:pt x="2896" y="165"/>
                    <a:pt x="2935" y="136"/>
                  </a:cubicBezTo>
                  <a:cubicBezTo>
                    <a:pt x="2978" y="104"/>
                    <a:pt x="2987" y="77"/>
                    <a:pt x="3011" y="32"/>
                  </a:cubicBezTo>
                  <a:cubicBezTo>
                    <a:pt x="3028" y="0"/>
                    <a:pt x="3154" y="11"/>
                    <a:pt x="3191" y="30"/>
                  </a:cubicBezTo>
                  <a:cubicBezTo>
                    <a:pt x="3230" y="50"/>
                    <a:pt x="3342" y="177"/>
                    <a:pt x="3263" y="208"/>
                  </a:cubicBezTo>
                  <a:cubicBezTo>
                    <a:pt x="3296" y="219"/>
                    <a:pt x="3537" y="157"/>
                    <a:pt x="3540" y="174"/>
                  </a:cubicBezTo>
                  <a:cubicBezTo>
                    <a:pt x="3576" y="125"/>
                    <a:pt x="3702" y="204"/>
                    <a:pt x="3734" y="163"/>
                  </a:cubicBezTo>
                  <a:cubicBezTo>
                    <a:pt x="3729" y="225"/>
                    <a:pt x="3846" y="255"/>
                    <a:pt x="3863" y="193"/>
                  </a:cubicBezTo>
                  <a:cubicBezTo>
                    <a:pt x="3893" y="261"/>
                    <a:pt x="3950" y="357"/>
                    <a:pt x="4022" y="342"/>
                  </a:cubicBezTo>
                  <a:cubicBezTo>
                    <a:pt x="4055" y="336"/>
                    <a:pt x="4117" y="403"/>
                    <a:pt x="4169" y="400"/>
                  </a:cubicBezTo>
                  <a:cubicBezTo>
                    <a:pt x="4209" y="397"/>
                    <a:pt x="4186" y="341"/>
                    <a:pt x="4243" y="354"/>
                  </a:cubicBezTo>
                  <a:cubicBezTo>
                    <a:pt x="4290" y="365"/>
                    <a:pt x="4359" y="408"/>
                    <a:pt x="4354" y="464"/>
                  </a:cubicBezTo>
                  <a:cubicBezTo>
                    <a:pt x="4348" y="526"/>
                    <a:pt x="4315" y="476"/>
                    <a:pt x="4355" y="553"/>
                  </a:cubicBezTo>
                  <a:cubicBezTo>
                    <a:pt x="4401" y="643"/>
                    <a:pt x="4363" y="568"/>
                    <a:pt x="4413" y="588"/>
                  </a:cubicBezTo>
                  <a:cubicBezTo>
                    <a:pt x="4444" y="599"/>
                    <a:pt x="4496" y="698"/>
                    <a:pt x="4516" y="698"/>
                  </a:cubicBezTo>
                  <a:cubicBezTo>
                    <a:pt x="4549" y="697"/>
                    <a:pt x="4513" y="820"/>
                    <a:pt x="4528" y="844"/>
                  </a:cubicBezTo>
                  <a:cubicBezTo>
                    <a:pt x="4552" y="880"/>
                    <a:pt x="4655" y="897"/>
                    <a:pt x="4637" y="902"/>
                  </a:cubicBezTo>
                  <a:cubicBezTo>
                    <a:pt x="4636" y="904"/>
                    <a:pt x="4637" y="902"/>
                    <a:pt x="4637" y="902"/>
                  </a:cubicBezTo>
                  <a:lnTo>
                    <a:pt x="4637" y="902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21FA82EE-C2CD-D514-BA9C-3E1F55A43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" y="2130"/>
              <a:ext cx="1233" cy="1122"/>
            </a:xfrm>
            <a:custGeom>
              <a:avLst/>
              <a:gdLst>
                <a:gd name="T0" fmla="*/ 2190 w 5433"/>
                <a:gd name="T1" fmla="*/ 4817 h 4947"/>
                <a:gd name="T2" fmla="*/ 2383 w 5433"/>
                <a:gd name="T3" fmla="*/ 4875 h 4947"/>
                <a:gd name="T4" fmla="*/ 2668 w 5433"/>
                <a:gd name="T5" fmla="*/ 4847 h 4947"/>
                <a:gd name="T6" fmla="*/ 2927 w 5433"/>
                <a:gd name="T7" fmla="*/ 4657 h 4947"/>
                <a:gd name="T8" fmla="*/ 3170 w 5433"/>
                <a:gd name="T9" fmla="*/ 4645 h 4947"/>
                <a:gd name="T10" fmla="*/ 3393 w 5433"/>
                <a:gd name="T11" fmla="*/ 4460 h 4947"/>
                <a:gd name="T12" fmla="*/ 3553 w 5433"/>
                <a:gd name="T13" fmla="*/ 4543 h 4947"/>
                <a:gd name="T14" fmla="*/ 3920 w 5433"/>
                <a:gd name="T15" fmla="*/ 4615 h 4947"/>
                <a:gd name="T16" fmla="*/ 4138 w 5433"/>
                <a:gd name="T17" fmla="*/ 4549 h 4947"/>
                <a:gd name="T18" fmla="*/ 4442 w 5433"/>
                <a:gd name="T19" fmla="*/ 4380 h 4947"/>
                <a:gd name="T20" fmla="*/ 4545 w 5433"/>
                <a:gd name="T21" fmla="*/ 3913 h 4947"/>
                <a:gd name="T22" fmla="*/ 4623 w 5433"/>
                <a:gd name="T23" fmla="*/ 3516 h 4947"/>
                <a:gd name="T24" fmla="*/ 4788 w 5433"/>
                <a:gd name="T25" fmla="*/ 3167 h 4947"/>
                <a:gd name="T26" fmla="*/ 4647 w 5433"/>
                <a:gd name="T27" fmla="*/ 2852 h 4947"/>
                <a:gd name="T28" fmla="*/ 4742 w 5433"/>
                <a:gd name="T29" fmla="*/ 2708 h 4947"/>
                <a:gd name="T30" fmla="*/ 4978 w 5433"/>
                <a:gd name="T31" fmla="*/ 2568 h 4947"/>
                <a:gd name="T32" fmla="*/ 5091 w 5433"/>
                <a:gd name="T33" fmla="*/ 2516 h 4947"/>
                <a:gd name="T34" fmla="*/ 5118 w 5433"/>
                <a:gd name="T35" fmla="*/ 2252 h 4947"/>
                <a:gd name="T36" fmla="*/ 5289 w 5433"/>
                <a:gd name="T37" fmla="*/ 1899 h 4947"/>
                <a:gd name="T38" fmla="*/ 4908 w 5433"/>
                <a:gd name="T39" fmla="*/ 1456 h 4947"/>
                <a:gd name="T40" fmla="*/ 4622 w 5433"/>
                <a:gd name="T41" fmla="*/ 1247 h 4947"/>
                <a:gd name="T42" fmla="*/ 4317 w 5433"/>
                <a:gd name="T43" fmla="*/ 1056 h 4947"/>
                <a:gd name="T44" fmla="*/ 4085 w 5433"/>
                <a:gd name="T45" fmla="*/ 854 h 4947"/>
                <a:gd name="T46" fmla="*/ 3740 w 5433"/>
                <a:gd name="T47" fmla="*/ 1094 h 4947"/>
                <a:gd name="T48" fmla="*/ 3588 w 5433"/>
                <a:gd name="T49" fmla="*/ 763 h 4947"/>
                <a:gd name="T50" fmla="*/ 3332 w 5433"/>
                <a:gd name="T51" fmla="*/ 562 h 4947"/>
                <a:gd name="T52" fmla="*/ 3020 w 5433"/>
                <a:gd name="T53" fmla="*/ 383 h 4947"/>
                <a:gd name="T54" fmla="*/ 2699 w 5433"/>
                <a:gd name="T55" fmla="*/ 311 h 4947"/>
                <a:gd name="T56" fmla="*/ 2414 w 5433"/>
                <a:gd name="T57" fmla="*/ 0 h 4947"/>
                <a:gd name="T58" fmla="*/ 2117 w 5433"/>
                <a:gd name="T59" fmla="*/ 137 h 4947"/>
                <a:gd name="T60" fmla="*/ 2014 w 5433"/>
                <a:gd name="T61" fmla="*/ 309 h 4947"/>
                <a:gd name="T62" fmla="*/ 1727 w 5433"/>
                <a:gd name="T63" fmla="*/ 416 h 4947"/>
                <a:gd name="T64" fmla="*/ 1542 w 5433"/>
                <a:gd name="T65" fmla="*/ 456 h 4947"/>
                <a:gd name="T66" fmla="*/ 1415 w 5433"/>
                <a:gd name="T67" fmla="*/ 509 h 4947"/>
                <a:gd name="T68" fmla="*/ 1209 w 5433"/>
                <a:gd name="T69" fmla="*/ 848 h 4947"/>
                <a:gd name="T70" fmla="*/ 1384 w 5433"/>
                <a:gd name="T71" fmla="*/ 1128 h 4947"/>
                <a:gd name="T72" fmla="*/ 1137 w 5433"/>
                <a:gd name="T73" fmla="*/ 1158 h 4947"/>
                <a:gd name="T74" fmla="*/ 1020 w 5433"/>
                <a:gd name="T75" fmla="*/ 1212 h 4947"/>
                <a:gd name="T76" fmla="*/ 640 w 5433"/>
                <a:gd name="T77" fmla="*/ 1177 h 4947"/>
                <a:gd name="T78" fmla="*/ 484 w 5433"/>
                <a:gd name="T79" fmla="*/ 1253 h 4947"/>
                <a:gd name="T80" fmla="*/ 210 w 5433"/>
                <a:gd name="T81" fmla="*/ 1527 h 4947"/>
                <a:gd name="T82" fmla="*/ 201 w 5433"/>
                <a:gd name="T83" fmla="*/ 1839 h 4947"/>
                <a:gd name="T84" fmla="*/ 135 w 5433"/>
                <a:gd name="T85" fmla="*/ 2044 h 4947"/>
                <a:gd name="T86" fmla="*/ 127 w 5433"/>
                <a:gd name="T87" fmla="*/ 2431 h 4947"/>
                <a:gd name="T88" fmla="*/ 108 w 5433"/>
                <a:gd name="T89" fmla="*/ 2619 h 4947"/>
                <a:gd name="T90" fmla="*/ 345 w 5433"/>
                <a:gd name="T91" fmla="*/ 2810 h 4947"/>
                <a:gd name="T92" fmla="*/ 648 w 5433"/>
                <a:gd name="T93" fmla="*/ 3049 h 4947"/>
                <a:gd name="T94" fmla="*/ 955 w 5433"/>
                <a:gd name="T95" fmla="*/ 3157 h 4947"/>
                <a:gd name="T96" fmla="*/ 1424 w 5433"/>
                <a:gd name="T97" fmla="*/ 3311 h 4947"/>
                <a:gd name="T98" fmla="*/ 1468 w 5433"/>
                <a:gd name="T99" fmla="*/ 3647 h 4947"/>
                <a:gd name="T100" fmla="*/ 1853 w 5433"/>
                <a:gd name="T101" fmla="*/ 3883 h 4947"/>
                <a:gd name="T102" fmla="*/ 2129 w 5433"/>
                <a:gd name="T103" fmla="*/ 3894 h 4947"/>
                <a:gd name="T104" fmla="*/ 2189 w 5433"/>
                <a:gd name="T105" fmla="*/ 4011 h 4947"/>
                <a:gd name="T106" fmla="*/ 2254 w 5433"/>
                <a:gd name="T107" fmla="*/ 4174 h 4947"/>
                <a:gd name="T108" fmla="*/ 2047 w 5433"/>
                <a:gd name="T109" fmla="*/ 4330 h 4947"/>
                <a:gd name="T110" fmla="*/ 1851 w 5433"/>
                <a:gd name="T111" fmla="*/ 4575 h 4947"/>
                <a:gd name="T112" fmla="*/ 2133 w 5433"/>
                <a:gd name="T113" fmla="*/ 4855 h 4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433" h="4947">
                  <a:moveTo>
                    <a:pt x="2133" y="4855"/>
                  </a:moveTo>
                  <a:cubicBezTo>
                    <a:pt x="2145" y="4843"/>
                    <a:pt x="2130" y="4799"/>
                    <a:pt x="2125" y="4801"/>
                  </a:cubicBezTo>
                  <a:cubicBezTo>
                    <a:pt x="2146" y="4793"/>
                    <a:pt x="2179" y="4833"/>
                    <a:pt x="2201" y="4839"/>
                  </a:cubicBezTo>
                  <a:cubicBezTo>
                    <a:pt x="2195" y="4833"/>
                    <a:pt x="2191" y="4825"/>
                    <a:pt x="2190" y="4817"/>
                  </a:cubicBezTo>
                  <a:cubicBezTo>
                    <a:pt x="2202" y="4759"/>
                    <a:pt x="2254" y="4864"/>
                    <a:pt x="2254" y="4885"/>
                  </a:cubicBezTo>
                  <a:cubicBezTo>
                    <a:pt x="2263" y="4898"/>
                    <a:pt x="2279" y="4912"/>
                    <a:pt x="2297" y="4901"/>
                  </a:cubicBezTo>
                  <a:cubicBezTo>
                    <a:pt x="2321" y="4886"/>
                    <a:pt x="2315" y="4904"/>
                    <a:pt x="2338" y="4927"/>
                  </a:cubicBezTo>
                  <a:cubicBezTo>
                    <a:pt x="2325" y="4947"/>
                    <a:pt x="2383" y="4847"/>
                    <a:pt x="2383" y="4875"/>
                  </a:cubicBezTo>
                  <a:cubicBezTo>
                    <a:pt x="2387" y="4878"/>
                    <a:pt x="2402" y="4809"/>
                    <a:pt x="2412" y="4797"/>
                  </a:cubicBezTo>
                  <a:cubicBezTo>
                    <a:pt x="2429" y="4778"/>
                    <a:pt x="2566" y="4802"/>
                    <a:pt x="2585" y="4827"/>
                  </a:cubicBezTo>
                  <a:cubicBezTo>
                    <a:pt x="2599" y="4847"/>
                    <a:pt x="2607" y="4905"/>
                    <a:pt x="2635" y="4902"/>
                  </a:cubicBezTo>
                  <a:cubicBezTo>
                    <a:pt x="2659" y="4900"/>
                    <a:pt x="2687" y="4851"/>
                    <a:pt x="2668" y="4847"/>
                  </a:cubicBezTo>
                  <a:cubicBezTo>
                    <a:pt x="2715" y="4800"/>
                    <a:pt x="2737" y="4826"/>
                    <a:pt x="2748" y="4744"/>
                  </a:cubicBezTo>
                  <a:cubicBezTo>
                    <a:pt x="2797" y="4778"/>
                    <a:pt x="2908" y="4732"/>
                    <a:pt x="2923" y="4691"/>
                  </a:cubicBezTo>
                  <a:cubicBezTo>
                    <a:pt x="2913" y="4687"/>
                    <a:pt x="2903" y="4683"/>
                    <a:pt x="2893" y="4680"/>
                  </a:cubicBezTo>
                  <a:cubicBezTo>
                    <a:pt x="2888" y="4671"/>
                    <a:pt x="2918" y="4648"/>
                    <a:pt x="2927" y="4657"/>
                  </a:cubicBezTo>
                  <a:cubicBezTo>
                    <a:pt x="2928" y="4621"/>
                    <a:pt x="2984" y="4623"/>
                    <a:pt x="2995" y="4626"/>
                  </a:cubicBezTo>
                  <a:cubicBezTo>
                    <a:pt x="3026" y="4633"/>
                    <a:pt x="3081" y="4617"/>
                    <a:pt x="3090" y="4604"/>
                  </a:cubicBezTo>
                  <a:cubicBezTo>
                    <a:pt x="3106" y="4648"/>
                    <a:pt x="3151" y="4611"/>
                    <a:pt x="3143" y="4650"/>
                  </a:cubicBezTo>
                  <a:cubicBezTo>
                    <a:pt x="3152" y="4649"/>
                    <a:pt x="3161" y="4648"/>
                    <a:pt x="3170" y="4645"/>
                  </a:cubicBezTo>
                  <a:cubicBezTo>
                    <a:pt x="3170" y="4645"/>
                    <a:pt x="3180" y="4604"/>
                    <a:pt x="3180" y="4601"/>
                  </a:cubicBezTo>
                  <a:cubicBezTo>
                    <a:pt x="3180" y="4604"/>
                    <a:pt x="3252" y="4495"/>
                    <a:pt x="3219" y="4490"/>
                  </a:cubicBezTo>
                  <a:cubicBezTo>
                    <a:pt x="3218" y="4489"/>
                    <a:pt x="3338" y="4539"/>
                    <a:pt x="3282" y="4539"/>
                  </a:cubicBezTo>
                  <a:cubicBezTo>
                    <a:pt x="3362" y="4539"/>
                    <a:pt x="3382" y="4538"/>
                    <a:pt x="3393" y="4460"/>
                  </a:cubicBezTo>
                  <a:cubicBezTo>
                    <a:pt x="3398" y="4424"/>
                    <a:pt x="3500" y="4493"/>
                    <a:pt x="3500" y="4425"/>
                  </a:cubicBezTo>
                  <a:cubicBezTo>
                    <a:pt x="3495" y="4450"/>
                    <a:pt x="3524" y="4496"/>
                    <a:pt x="3519" y="4528"/>
                  </a:cubicBezTo>
                  <a:cubicBezTo>
                    <a:pt x="3528" y="4520"/>
                    <a:pt x="3564" y="4532"/>
                    <a:pt x="3569" y="4543"/>
                  </a:cubicBezTo>
                  <a:cubicBezTo>
                    <a:pt x="3566" y="4551"/>
                    <a:pt x="3561" y="4551"/>
                    <a:pt x="3553" y="4543"/>
                  </a:cubicBezTo>
                  <a:cubicBezTo>
                    <a:pt x="3579" y="4561"/>
                    <a:pt x="3609" y="4588"/>
                    <a:pt x="3648" y="4608"/>
                  </a:cubicBezTo>
                  <a:cubicBezTo>
                    <a:pt x="3649" y="4602"/>
                    <a:pt x="3793" y="4549"/>
                    <a:pt x="3748" y="4511"/>
                  </a:cubicBezTo>
                  <a:cubicBezTo>
                    <a:pt x="3785" y="4542"/>
                    <a:pt x="3810" y="4572"/>
                    <a:pt x="3860" y="4577"/>
                  </a:cubicBezTo>
                  <a:cubicBezTo>
                    <a:pt x="3866" y="4578"/>
                    <a:pt x="3927" y="4611"/>
                    <a:pt x="3920" y="4615"/>
                  </a:cubicBezTo>
                  <a:cubicBezTo>
                    <a:pt x="3947" y="4598"/>
                    <a:pt x="3895" y="4564"/>
                    <a:pt x="3966" y="4581"/>
                  </a:cubicBezTo>
                  <a:cubicBezTo>
                    <a:pt x="3997" y="4589"/>
                    <a:pt x="4031" y="4611"/>
                    <a:pt x="4058" y="4585"/>
                  </a:cubicBezTo>
                  <a:cubicBezTo>
                    <a:pt x="4036" y="4570"/>
                    <a:pt x="4071" y="4562"/>
                    <a:pt x="4055" y="4554"/>
                  </a:cubicBezTo>
                  <a:cubicBezTo>
                    <a:pt x="4069" y="4554"/>
                    <a:pt x="4138" y="4582"/>
                    <a:pt x="4138" y="4549"/>
                  </a:cubicBezTo>
                  <a:cubicBezTo>
                    <a:pt x="4138" y="4498"/>
                    <a:pt x="4024" y="4500"/>
                    <a:pt x="4131" y="4446"/>
                  </a:cubicBezTo>
                  <a:cubicBezTo>
                    <a:pt x="4147" y="4437"/>
                    <a:pt x="4282" y="4431"/>
                    <a:pt x="4279" y="4442"/>
                  </a:cubicBezTo>
                  <a:cubicBezTo>
                    <a:pt x="4281" y="4436"/>
                    <a:pt x="4338" y="4450"/>
                    <a:pt x="4387" y="4426"/>
                  </a:cubicBezTo>
                  <a:cubicBezTo>
                    <a:pt x="4387" y="4426"/>
                    <a:pt x="4423" y="4382"/>
                    <a:pt x="4442" y="4380"/>
                  </a:cubicBezTo>
                  <a:cubicBezTo>
                    <a:pt x="4352" y="4320"/>
                    <a:pt x="4537" y="4314"/>
                    <a:pt x="4537" y="4260"/>
                  </a:cubicBezTo>
                  <a:cubicBezTo>
                    <a:pt x="4537" y="4242"/>
                    <a:pt x="4353" y="4142"/>
                    <a:pt x="4390" y="4093"/>
                  </a:cubicBezTo>
                  <a:cubicBezTo>
                    <a:pt x="4390" y="4092"/>
                    <a:pt x="4632" y="4139"/>
                    <a:pt x="4497" y="4011"/>
                  </a:cubicBezTo>
                  <a:cubicBezTo>
                    <a:pt x="4464" y="3981"/>
                    <a:pt x="4507" y="3912"/>
                    <a:pt x="4545" y="3913"/>
                  </a:cubicBezTo>
                  <a:cubicBezTo>
                    <a:pt x="4595" y="3913"/>
                    <a:pt x="4641" y="3920"/>
                    <a:pt x="4666" y="3882"/>
                  </a:cubicBezTo>
                  <a:cubicBezTo>
                    <a:pt x="4611" y="3857"/>
                    <a:pt x="4669" y="3830"/>
                    <a:pt x="4670" y="3798"/>
                  </a:cubicBezTo>
                  <a:cubicBezTo>
                    <a:pt x="4671" y="3745"/>
                    <a:pt x="4541" y="3730"/>
                    <a:pt x="4541" y="3724"/>
                  </a:cubicBezTo>
                  <a:cubicBezTo>
                    <a:pt x="4541" y="3669"/>
                    <a:pt x="4593" y="3546"/>
                    <a:pt x="4623" y="3516"/>
                  </a:cubicBezTo>
                  <a:cubicBezTo>
                    <a:pt x="4652" y="3488"/>
                    <a:pt x="4872" y="3509"/>
                    <a:pt x="4692" y="3412"/>
                  </a:cubicBezTo>
                  <a:cubicBezTo>
                    <a:pt x="4621" y="3373"/>
                    <a:pt x="4667" y="3357"/>
                    <a:pt x="4678" y="3301"/>
                  </a:cubicBezTo>
                  <a:cubicBezTo>
                    <a:pt x="4695" y="3350"/>
                    <a:pt x="4771" y="3241"/>
                    <a:pt x="4778" y="3235"/>
                  </a:cubicBezTo>
                  <a:cubicBezTo>
                    <a:pt x="4795" y="3218"/>
                    <a:pt x="4816" y="3167"/>
                    <a:pt x="4788" y="3167"/>
                  </a:cubicBezTo>
                  <a:cubicBezTo>
                    <a:pt x="4701" y="3165"/>
                    <a:pt x="4692" y="3152"/>
                    <a:pt x="4624" y="3118"/>
                  </a:cubicBezTo>
                  <a:cubicBezTo>
                    <a:pt x="4657" y="3069"/>
                    <a:pt x="4730" y="3125"/>
                    <a:pt x="4746" y="3097"/>
                  </a:cubicBezTo>
                  <a:cubicBezTo>
                    <a:pt x="4739" y="3108"/>
                    <a:pt x="4618" y="2989"/>
                    <a:pt x="4598" y="2993"/>
                  </a:cubicBezTo>
                  <a:cubicBezTo>
                    <a:pt x="4507" y="3007"/>
                    <a:pt x="4652" y="2866"/>
                    <a:pt x="4647" y="2852"/>
                  </a:cubicBezTo>
                  <a:cubicBezTo>
                    <a:pt x="4641" y="2850"/>
                    <a:pt x="4635" y="2849"/>
                    <a:pt x="4628" y="2849"/>
                  </a:cubicBezTo>
                  <a:cubicBezTo>
                    <a:pt x="4627" y="2847"/>
                    <a:pt x="4625" y="2757"/>
                    <a:pt x="4628" y="2754"/>
                  </a:cubicBezTo>
                  <a:cubicBezTo>
                    <a:pt x="4650" y="2757"/>
                    <a:pt x="4662" y="2762"/>
                    <a:pt x="4670" y="2712"/>
                  </a:cubicBezTo>
                  <a:cubicBezTo>
                    <a:pt x="4678" y="2722"/>
                    <a:pt x="4733" y="2717"/>
                    <a:pt x="4742" y="2708"/>
                  </a:cubicBezTo>
                  <a:cubicBezTo>
                    <a:pt x="4733" y="2718"/>
                    <a:pt x="4750" y="2609"/>
                    <a:pt x="4754" y="2617"/>
                  </a:cubicBezTo>
                  <a:cubicBezTo>
                    <a:pt x="4779" y="2606"/>
                    <a:pt x="4839" y="2546"/>
                    <a:pt x="4867" y="2584"/>
                  </a:cubicBezTo>
                  <a:cubicBezTo>
                    <a:pt x="4874" y="2593"/>
                    <a:pt x="4998" y="2597"/>
                    <a:pt x="4997" y="2598"/>
                  </a:cubicBezTo>
                  <a:cubicBezTo>
                    <a:pt x="4994" y="2585"/>
                    <a:pt x="4988" y="2575"/>
                    <a:pt x="4978" y="2568"/>
                  </a:cubicBezTo>
                  <a:cubicBezTo>
                    <a:pt x="4999" y="2577"/>
                    <a:pt x="5023" y="2552"/>
                    <a:pt x="5010" y="2517"/>
                  </a:cubicBezTo>
                  <a:cubicBezTo>
                    <a:pt x="4994" y="2473"/>
                    <a:pt x="4879" y="2528"/>
                    <a:pt x="4879" y="2490"/>
                  </a:cubicBezTo>
                  <a:cubicBezTo>
                    <a:pt x="4879" y="2442"/>
                    <a:pt x="5065" y="2380"/>
                    <a:pt x="5093" y="2401"/>
                  </a:cubicBezTo>
                  <a:cubicBezTo>
                    <a:pt x="5113" y="2416"/>
                    <a:pt x="5043" y="2487"/>
                    <a:pt x="5091" y="2516"/>
                  </a:cubicBezTo>
                  <a:cubicBezTo>
                    <a:pt x="5157" y="2555"/>
                    <a:pt x="5193" y="2495"/>
                    <a:pt x="5164" y="2438"/>
                  </a:cubicBezTo>
                  <a:cubicBezTo>
                    <a:pt x="5264" y="2451"/>
                    <a:pt x="5168" y="2371"/>
                    <a:pt x="5209" y="2336"/>
                  </a:cubicBezTo>
                  <a:cubicBezTo>
                    <a:pt x="5221" y="2338"/>
                    <a:pt x="5120" y="2342"/>
                    <a:pt x="5149" y="2313"/>
                  </a:cubicBezTo>
                  <a:cubicBezTo>
                    <a:pt x="5147" y="2313"/>
                    <a:pt x="5147" y="2257"/>
                    <a:pt x="5118" y="2252"/>
                  </a:cubicBezTo>
                  <a:cubicBezTo>
                    <a:pt x="5162" y="2209"/>
                    <a:pt x="5177" y="2294"/>
                    <a:pt x="5179" y="2294"/>
                  </a:cubicBezTo>
                  <a:cubicBezTo>
                    <a:pt x="5221" y="2349"/>
                    <a:pt x="5433" y="2109"/>
                    <a:pt x="5330" y="2068"/>
                  </a:cubicBezTo>
                  <a:cubicBezTo>
                    <a:pt x="5312" y="2061"/>
                    <a:pt x="5173" y="2023"/>
                    <a:pt x="5218" y="1966"/>
                  </a:cubicBezTo>
                  <a:cubicBezTo>
                    <a:pt x="5205" y="1983"/>
                    <a:pt x="5332" y="1904"/>
                    <a:pt x="5289" y="1899"/>
                  </a:cubicBezTo>
                  <a:cubicBezTo>
                    <a:pt x="5335" y="1873"/>
                    <a:pt x="5257" y="1745"/>
                    <a:pt x="5238" y="1720"/>
                  </a:cubicBezTo>
                  <a:cubicBezTo>
                    <a:pt x="5215" y="1690"/>
                    <a:pt x="5028" y="1619"/>
                    <a:pt x="5020" y="1572"/>
                  </a:cubicBezTo>
                  <a:cubicBezTo>
                    <a:pt x="4987" y="1620"/>
                    <a:pt x="4907" y="1548"/>
                    <a:pt x="4907" y="1527"/>
                  </a:cubicBezTo>
                  <a:cubicBezTo>
                    <a:pt x="4907" y="1487"/>
                    <a:pt x="4957" y="1490"/>
                    <a:pt x="4908" y="1456"/>
                  </a:cubicBezTo>
                  <a:cubicBezTo>
                    <a:pt x="4854" y="1419"/>
                    <a:pt x="4855" y="1369"/>
                    <a:pt x="4795" y="1341"/>
                  </a:cubicBezTo>
                  <a:cubicBezTo>
                    <a:pt x="4786" y="1336"/>
                    <a:pt x="4711" y="1307"/>
                    <a:pt x="4708" y="1303"/>
                  </a:cubicBezTo>
                  <a:cubicBezTo>
                    <a:pt x="4705" y="1298"/>
                    <a:pt x="4689" y="1246"/>
                    <a:pt x="4678" y="1242"/>
                  </a:cubicBezTo>
                  <a:cubicBezTo>
                    <a:pt x="4665" y="1237"/>
                    <a:pt x="4652" y="1280"/>
                    <a:pt x="4622" y="1247"/>
                  </a:cubicBezTo>
                  <a:cubicBezTo>
                    <a:pt x="4586" y="1206"/>
                    <a:pt x="4583" y="1227"/>
                    <a:pt x="4531" y="1227"/>
                  </a:cubicBezTo>
                  <a:cubicBezTo>
                    <a:pt x="4547" y="1227"/>
                    <a:pt x="4507" y="1164"/>
                    <a:pt x="4499" y="1158"/>
                  </a:cubicBezTo>
                  <a:cubicBezTo>
                    <a:pt x="4499" y="1158"/>
                    <a:pt x="4413" y="1163"/>
                    <a:pt x="4408" y="1165"/>
                  </a:cubicBezTo>
                  <a:cubicBezTo>
                    <a:pt x="4327" y="1185"/>
                    <a:pt x="4353" y="1105"/>
                    <a:pt x="4317" y="1056"/>
                  </a:cubicBezTo>
                  <a:cubicBezTo>
                    <a:pt x="4293" y="1021"/>
                    <a:pt x="4283" y="1015"/>
                    <a:pt x="4250" y="998"/>
                  </a:cubicBezTo>
                  <a:cubicBezTo>
                    <a:pt x="4213" y="978"/>
                    <a:pt x="4213" y="1016"/>
                    <a:pt x="4197" y="1009"/>
                  </a:cubicBezTo>
                  <a:cubicBezTo>
                    <a:pt x="4170" y="995"/>
                    <a:pt x="4140" y="987"/>
                    <a:pt x="4114" y="970"/>
                  </a:cubicBezTo>
                  <a:cubicBezTo>
                    <a:pt x="4054" y="932"/>
                    <a:pt x="4099" y="903"/>
                    <a:pt x="4085" y="854"/>
                  </a:cubicBezTo>
                  <a:cubicBezTo>
                    <a:pt x="4062" y="870"/>
                    <a:pt x="3991" y="881"/>
                    <a:pt x="3961" y="925"/>
                  </a:cubicBezTo>
                  <a:cubicBezTo>
                    <a:pt x="3937" y="960"/>
                    <a:pt x="3933" y="1075"/>
                    <a:pt x="3872" y="1021"/>
                  </a:cubicBezTo>
                  <a:cubicBezTo>
                    <a:pt x="3870" y="1043"/>
                    <a:pt x="3875" y="1064"/>
                    <a:pt x="3888" y="1082"/>
                  </a:cubicBezTo>
                  <a:cubicBezTo>
                    <a:pt x="3854" y="1096"/>
                    <a:pt x="3774" y="1113"/>
                    <a:pt x="3740" y="1094"/>
                  </a:cubicBezTo>
                  <a:cubicBezTo>
                    <a:pt x="3731" y="1089"/>
                    <a:pt x="3702" y="1021"/>
                    <a:pt x="3700" y="1021"/>
                  </a:cubicBezTo>
                  <a:cubicBezTo>
                    <a:pt x="3690" y="1019"/>
                    <a:pt x="3650" y="995"/>
                    <a:pt x="3639" y="995"/>
                  </a:cubicBezTo>
                  <a:cubicBezTo>
                    <a:pt x="3571" y="995"/>
                    <a:pt x="3585" y="945"/>
                    <a:pt x="3540" y="921"/>
                  </a:cubicBezTo>
                  <a:cubicBezTo>
                    <a:pt x="3514" y="907"/>
                    <a:pt x="3611" y="759"/>
                    <a:pt x="3588" y="763"/>
                  </a:cubicBezTo>
                  <a:cubicBezTo>
                    <a:pt x="3527" y="774"/>
                    <a:pt x="3564" y="808"/>
                    <a:pt x="3494" y="764"/>
                  </a:cubicBezTo>
                  <a:cubicBezTo>
                    <a:pt x="3479" y="754"/>
                    <a:pt x="3412" y="676"/>
                    <a:pt x="3413" y="676"/>
                  </a:cubicBezTo>
                  <a:cubicBezTo>
                    <a:pt x="3404" y="674"/>
                    <a:pt x="3319" y="629"/>
                    <a:pt x="3314" y="672"/>
                  </a:cubicBezTo>
                  <a:cubicBezTo>
                    <a:pt x="3281" y="632"/>
                    <a:pt x="3339" y="573"/>
                    <a:pt x="3332" y="562"/>
                  </a:cubicBezTo>
                  <a:cubicBezTo>
                    <a:pt x="3297" y="510"/>
                    <a:pt x="3185" y="554"/>
                    <a:pt x="3160" y="505"/>
                  </a:cubicBezTo>
                  <a:cubicBezTo>
                    <a:pt x="3146" y="479"/>
                    <a:pt x="3118" y="402"/>
                    <a:pt x="3097" y="383"/>
                  </a:cubicBezTo>
                  <a:cubicBezTo>
                    <a:pt x="3091" y="412"/>
                    <a:pt x="3049" y="408"/>
                    <a:pt x="3052" y="376"/>
                  </a:cubicBezTo>
                  <a:cubicBezTo>
                    <a:pt x="3044" y="393"/>
                    <a:pt x="3033" y="396"/>
                    <a:pt x="3020" y="383"/>
                  </a:cubicBezTo>
                  <a:cubicBezTo>
                    <a:pt x="3026" y="392"/>
                    <a:pt x="3003" y="283"/>
                    <a:pt x="2964" y="334"/>
                  </a:cubicBezTo>
                  <a:cubicBezTo>
                    <a:pt x="2950" y="275"/>
                    <a:pt x="2905" y="350"/>
                    <a:pt x="2858" y="311"/>
                  </a:cubicBezTo>
                  <a:cubicBezTo>
                    <a:pt x="2887" y="305"/>
                    <a:pt x="2765" y="322"/>
                    <a:pt x="2755" y="316"/>
                  </a:cubicBezTo>
                  <a:cubicBezTo>
                    <a:pt x="2745" y="310"/>
                    <a:pt x="2691" y="304"/>
                    <a:pt x="2699" y="311"/>
                  </a:cubicBezTo>
                  <a:cubicBezTo>
                    <a:pt x="2704" y="307"/>
                    <a:pt x="2715" y="254"/>
                    <a:pt x="2700" y="262"/>
                  </a:cubicBezTo>
                  <a:cubicBezTo>
                    <a:pt x="2659" y="285"/>
                    <a:pt x="2658" y="208"/>
                    <a:pt x="2653" y="193"/>
                  </a:cubicBezTo>
                  <a:cubicBezTo>
                    <a:pt x="2657" y="210"/>
                    <a:pt x="2537" y="119"/>
                    <a:pt x="2528" y="110"/>
                  </a:cubicBezTo>
                  <a:cubicBezTo>
                    <a:pt x="2495" y="76"/>
                    <a:pt x="2454" y="37"/>
                    <a:pt x="2414" y="0"/>
                  </a:cubicBezTo>
                  <a:cubicBezTo>
                    <a:pt x="2410" y="5"/>
                    <a:pt x="2385" y="51"/>
                    <a:pt x="2390" y="50"/>
                  </a:cubicBezTo>
                  <a:cubicBezTo>
                    <a:pt x="2391" y="50"/>
                    <a:pt x="2336" y="33"/>
                    <a:pt x="2334" y="34"/>
                  </a:cubicBezTo>
                  <a:cubicBezTo>
                    <a:pt x="2339" y="31"/>
                    <a:pt x="2287" y="106"/>
                    <a:pt x="2288" y="98"/>
                  </a:cubicBezTo>
                  <a:cubicBezTo>
                    <a:pt x="2311" y="9"/>
                    <a:pt x="2126" y="127"/>
                    <a:pt x="2117" y="137"/>
                  </a:cubicBezTo>
                  <a:cubicBezTo>
                    <a:pt x="2065" y="185"/>
                    <a:pt x="2168" y="204"/>
                    <a:pt x="2160" y="248"/>
                  </a:cubicBezTo>
                  <a:cubicBezTo>
                    <a:pt x="2156" y="270"/>
                    <a:pt x="2087" y="370"/>
                    <a:pt x="2087" y="307"/>
                  </a:cubicBezTo>
                  <a:cubicBezTo>
                    <a:pt x="2083" y="314"/>
                    <a:pt x="2065" y="316"/>
                    <a:pt x="2058" y="313"/>
                  </a:cubicBezTo>
                  <a:cubicBezTo>
                    <a:pt x="2005" y="293"/>
                    <a:pt x="2051" y="297"/>
                    <a:pt x="2014" y="309"/>
                  </a:cubicBezTo>
                  <a:cubicBezTo>
                    <a:pt x="2004" y="298"/>
                    <a:pt x="2000" y="285"/>
                    <a:pt x="2003" y="269"/>
                  </a:cubicBezTo>
                  <a:cubicBezTo>
                    <a:pt x="1994" y="276"/>
                    <a:pt x="1909" y="395"/>
                    <a:pt x="1912" y="395"/>
                  </a:cubicBezTo>
                  <a:cubicBezTo>
                    <a:pt x="1884" y="397"/>
                    <a:pt x="1878" y="356"/>
                    <a:pt x="1840" y="418"/>
                  </a:cubicBezTo>
                  <a:cubicBezTo>
                    <a:pt x="1793" y="379"/>
                    <a:pt x="1791" y="395"/>
                    <a:pt x="1727" y="416"/>
                  </a:cubicBezTo>
                  <a:cubicBezTo>
                    <a:pt x="1719" y="419"/>
                    <a:pt x="1666" y="415"/>
                    <a:pt x="1681" y="402"/>
                  </a:cubicBezTo>
                  <a:cubicBezTo>
                    <a:pt x="1653" y="408"/>
                    <a:pt x="1578" y="481"/>
                    <a:pt x="1571" y="452"/>
                  </a:cubicBezTo>
                  <a:cubicBezTo>
                    <a:pt x="1563" y="460"/>
                    <a:pt x="1556" y="468"/>
                    <a:pt x="1548" y="475"/>
                  </a:cubicBezTo>
                  <a:cubicBezTo>
                    <a:pt x="1544" y="470"/>
                    <a:pt x="1542" y="463"/>
                    <a:pt x="1542" y="456"/>
                  </a:cubicBezTo>
                  <a:cubicBezTo>
                    <a:pt x="1523" y="468"/>
                    <a:pt x="1529" y="448"/>
                    <a:pt x="1517" y="459"/>
                  </a:cubicBezTo>
                  <a:cubicBezTo>
                    <a:pt x="1517" y="449"/>
                    <a:pt x="1519" y="408"/>
                    <a:pt x="1506" y="404"/>
                  </a:cubicBezTo>
                  <a:cubicBezTo>
                    <a:pt x="1499" y="403"/>
                    <a:pt x="1434" y="428"/>
                    <a:pt x="1421" y="429"/>
                  </a:cubicBezTo>
                  <a:cubicBezTo>
                    <a:pt x="1398" y="431"/>
                    <a:pt x="1401" y="494"/>
                    <a:pt x="1415" y="509"/>
                  </a:cubicBezTo>
                  <a:cubicBezTo>
                    <a:pt x="1392" y="486"/>
                    <a:pt x="1377" y="542"/>
                    <a:pt x="1378" y="565"/>
                  </a:cubicBezTo>
                  <a:cubicBezTo>
                    <a:pt x="1380" y="610"/>
                    <a:pt x="1257" y="642"/>
                    <a:pt x="1249" y="658"/>
                  </a:cubicBezTo>
                  <a:cubicBezTo>
                    <a:pt x="1229" y="692"/>
                    <a:pt x="1230" y="740"/>
                    <a:pt x="1210" y="771"/>
                  </a:cubicBezTo>
                  <a:cubicBezTo>
                    <a:pt x="1229" y="799"/>
                    <a:pt x="1200" y="820"/>
                    <a:pt x="1209" y="848"/>
                  </a:cubicBezTo>
                  <a:cubicBezTo>
                    <a:pt x="1215" y="869"/>
                    <a:pt x="1263" y="905"/>
                    <a:pt x="1263" y="860"/>
                  </a:cubicBezTo>
                  <a:cubicBezTo>
                    <a:pt x="1263" y="921"/>
                    <a:pt x="1387" y="910"/>
                    <a:pt x="1384" y="927"/>
                  </a:cubicBezTo>
                  <a:cubicBezTo>
                    <a:pt x="1376" y="976"/>
                    <a:pt x="1435" y="1007"/>
                    <a:pt x="1424" y="1054"/>
                  </a:cubicBezTo>
                  <a:cubicBezTo>
                    <a:pt x="1423" y="1059"/>
                    <a:pt x="1390" y="1141"/>
                    <a:pt x="1384" y="1128"/>
                  </a:cubicBezTo>
                  <a:cubicBezTo>
                    <a:pt x="1338" y="1168"/>
                    <a:pt x="1273" y="1239"/>
                    <a:pt x="1202" y="1136"/>
                  </a:cubicBezTo>
                  <a:cubicBezTo>
                    <a:pt x="1201" y="1137"/>
                    <a:pt x="1140" y="1166"/>
                    <a:pt x="1172" y="1185"/>
                  </a:cubicBezTo>
                  <a:cubicBezTo>
                    <a:pt x="1158" y="1185"/>
                    <a:pt x="1139" y="1195"/>
                    <a:pt x="1144" y="1161"/>
                  </a:cubicBezTo>
                  <a:cubicBezTo>
                    <a:pt x="1143" y="1168"/>
                    <a:pt x="1141" y="1167"/>
                    <a:pt x="1137" y="1158"/>
                  </a:cubicBezTo>
                  <a:cubicBezTo>
                    <a:pt x="1130" y="1175"/>
                    <a:pt x="1121" y="1266"/>
                    <a:pt x="1099" y="1250"/>
                  </a:cubicBezTo>
                  <a:cubicBezTo>
                    <a:pt x="1099" y="1254"/>
                    <a:pt x="1098" y="1286"/>
                    <a:pt x="1099" y="1291"/>
                  </a:cubicBezTo>
                  <a:cubicBezTo>
                    <a:pt x="1071" y="1262"/>
                    <a:pt x="1031" y="1238"/>
                    <a:pt x="1016" y="1195"/>
                  </a:cubicBezTo>
                  <a:cubicBezTo>
                    <a:pt x="1020" y="1200"/>
                    <a:pt x="1022" y="1205"/>
                    <a:pt x="1020" y="1212"/>
                  </a:cubicBezTo>
                  <a:cubicBezTo>
                    <a:pt x="1023" y="1211"/>
                    <a:pt x="926" y="1188"/>
                    <a:pt x="928" y="1185"/>
                  </a:cubicBezTo>
                  <a:cubicBezTo>
                    <a:pt x="922" y="1153"/>
                    <a:pt x="937" y="1177"/>
                    <a:pt x="949" y="1164"/>
                  </a:cubicBezTo>
                  <a:cubicBezTo>
                    <a:pt x="921" y="1192"/>
                    <a:pt x="752" y="1223"/>
                    <a:pt x="725" y="1213"/>
                  </a:cubicBezTo>
                  <a:cubicBezTo>
                    <a:pt x="693" y="1200"/>
                    <a:pt x="677" y="1154"/>
                    <a:pt x="640" y="1177"/>
                  </a:cubicBezTo>
                  <a:cubicBezTo>
                    <a:pt x="645" y="1192"/>
                    <a:pt x="541" y="1133"/>
                    <a:pt x="549" y="1132"/>
                  </a:cubicBezTo>
                  <a:cubicBezTo>
                    <a:pt x="552" y="1127"/>
                    <a:pt x="556" y="1122"/>
                    <a:pt x="560" y="1117"/>
                  </a:cubicBezTo>
                  <a:cubicBezTo>
                    <a:pt x="532" y="1117"/>
                    <a:pt x="425" y="1150"/>
                    <a:pt x="439" y="1194"/>
                  </a:cubicBezTo>
                  <a:cubicBezTo>
                    <a:pt x="442" y="1203"/>
                    <a:pt x="537" y="1243"/>
                    <a:pt x="484" y="1253"/>
                  </a:cubicBezTo>
                  <a:cubicBezTo>
                    <a:pt x="416" y="1266"/>
                    <a:pt x="343" y="1223"/>
                    <a:pt x="319" y="1277"/>
                  </a:cubicBezTo>
                  <a:cubicBezTo>
                    <a:pt x="304" y="1311"/>
                    <a:pt x="342" y="1345"/>
                    <a:pt x="294" y="1358"/>
                  </a:cubicBezTo>
                  <a:cubicBezTo>
                    <a:pt x="265" y="1366"/>
                    <a:pt x="238" y="1493"/>
                    <a:pt x="285" y="1493"/>
                  </a:cubicBezTo>
                  <a:cubicBezTo>
                    <a:pt x="320" y="1493"/>
                    <a:pt x="258" y="1590"/>
                    <a:pt x="210" y="1527"/>
                  </a:cubicBezTo>
                  <a:cubicBezTo>
                    <a:pt x="204" y="1539"/>
                    <a:pt x="149" y="1521"/>
                    <a:pt x="161" y="1580"/>
                  </a:cubicBezTo>
                  <a:cubicBezTo>
                    <a:pt x="196" y="1547"/>
                    <a:pt x="234" y="1739"/>
                    <a:pt x="237" y="1740"/>
                  </a:cubicBezTo>
                  <a:cubicBezTo>
                    <a:pt x="215" y="1742"/>
                    <a:pt x="179" y="1777"/>
                    <a:pt x="177" y="1781"/>
                  </a:cubicBezTo>
                  <a:cubicBezTo>
                    <a:pt x="169" y="1813"/>
                    <a:pt x="220" y="1800"/>
                    <a:pt x="201" y="1839"/>
                  </a:cubicBezTo>
                  <a:cubicBezTo>
                    <a:pt x="192" y="1857"/>
                    <a:pt x="187" y="1860"/>
                    <a:pt x="179" y="1882"/>
                  </a:cubicBezTo>
                  <a:cubicBezTo>
                    <a:pt x="159" y="1935"/>
                    <a:pt x="127" y="1957"/>
                    <a:pt x="127" y="2013"/>
                  </a:cubicBezTo>
                  <a:cubicBezTo>
                    <a:pt x="96" y="1993"/>
                    <a:pt x="98" y="2032"/>
                    <a:pt x="77" y="2044"/>
                  </a:cubicBezTo>
                  <a:cubicBezTo>
                    <a:pt x="90" y="2056"/>
                    <a:pt x="115" y="2037"/>
                    <a:pt x="135" y="2044"/>
                  </a:cubicBezTo>
                  <a:cubicBezTo>
                    <a:pt x="100" y="2078"/>
                    <a:pt x="34" y="2218"/>
                    <a:pt x="40" y="2222"/>
                  </a:cubicBezTo>
                  <a:cubicBezTo>
                    <a:pt x="0" y="2251"/>
                    <a:pt x="11" y="2296"/>
                    <a:pt x="48" y="2316"/>
                  </a:cubicBezTo>
                  <a:cubicBezTo>
                    <a:pt x="67" y="2326"/>
                    <a:pt x="120" y="2357"/>
                    <a:pt x="123" y="2382"/>
                  </a:cubicBezTo>
                  <a:cubicBezTo>
                    <a:pt x="125" y="2393"/>
                    <a:pt x="113" y="2426"/>
                    <a:pt x="127" y="2431"/>
                  </a:cubicBezTo>
                  <a:cubicBezTo>
                    <a:pt x="146" y="2408"/>
                    <a:pt x="131" y="2415"/>
                    <a:pt x="142" y="2420"/>
                  </a:cubicBezTo>
                  <a:cubicBezTo>
                    <a:pt x="122" y="2437"/>
                    <a:pt x="59" y="2450"/>
                    <a:pt x="51" y="2492"/>
                  </a:cubicBezTo>
                  <a:cubicBezTo>
                    <a:pt x="49" y="2502"/>
                    <a:pt x="34" y="2508"/>
                    <a:pt x="36" y="2515"/>
                  </a:cubicBezTo>
                  <a:cubicBezTo>
                    <a:pt x="38" y="2527"/>
                    <a:pt x="102" y="2624"/>
                    <a:pt x="108" y="2619"/>
                  </a:cubicBezTo>
                  <a:cubicBezTo>
                    <a:pt x="101" y="2624"/>
                    <a:pt x="91" y="2646"/>
                    <a:pt x="81" y="2648"/>
                  </a:cubicBezTo>
                  <a:cubicBezTo>
                    <a:pt x="104" y="2663"/>
                    <a:pt x="195" y="2700"/>
                    <a:pt x="172" y="2746"/>
                  </a:cubicBezTo>
                  <a:cubicBezTo>
                    <a:pt x="221" y="2775"/>
                    <a:pt x="247" y="2833"/>
                    <a:pt x="245" y="2845"/>
                  </a:cubicBezTo>
                  <a:cubicBezTo>
                    <a:pt x="237" y="2898"/>
                    <a:pt x="346" y="2809"/>
                    <a:pt x="345" y="2810"/>
                  </a:cubicBezTo>
                  <a:cubicBezTo>
                    <a:pt x="371" y="2797"/>
                    <a:pt x="398" y="2789"/>
                    <a:pt x="424" y="2777"/>
                  </a:cubicBezTo>
                  <a:cubicBezTo>
                    <a:pt x="458" y="2762"/>
                    <a:pt x="435" y="2792"/>
                    <a:pt x="454" y="2796"/>
                  </a:cubicBezTo>
                  <a:cubicBezTo>
                    <a:pt x="396" y="2851"/>
                    <a:pt x="659" y="2947"/>
                    <a:pt x="678" y="2963"/>
                  </a:cubicBezTo>
                  <a:cubicBezTo>
                    <a:pt x="641" y="2970"/>
                    <a:pt x="670" y="3032"/>
                    <a:pt x="648" y="3049"/>
                  </a:cubicBezTo>
                  <a:cubicBezTo>
                    <a:pt x="624" y="3053"/>
                    <a:pt x="591" y="3020"/>
                    <a:pt x="567" y="3020"/>
                  </a:cubicBezTo>
                  <a:cubicBezTo>
                    <a:pt x="605" y="3020"/>
                    <a:pt x="604" y="3107"/>
                    <a:pt x="666" y="3085"/>
                  </a:cubicBezTo>
                  <a:cubicBezTo>
                    <a:pt x="757" y="3053"/>
                    <a:pt x="737" y="3104"/>
                    <a:pt x="758" y="3174"/>
                  </a:cubicBezTo>
                  <a:cubicBezTo>
                    <a:pt x="803" y="3322"/>
                    <a:pt x="905" y="3198"/>
                    <a:pt x="955" y="3157"/>
                  </a:cubicBezTo>
                  <a:cubicBezTo>
                    <a:pt x="971" y="3253"/>
                    <a:pt x="1241" y="3231"/>
                    <a:pt x="1145" y="3343"/>
                  </a:cubicBezTo>
                  <a:cubicBezTo>
                    <a:pt x="1170" y="3322"/>
                    <a:pt x="1229" y="3342"/>
                    <a:pt x="1249" y="3311"/>
                  </a:cubicBezTo>
                  <a:cubicBezTo>
                    <a:pt x="1273" y="3273"/>
                    <a:pt x="1317" y="3332"/>
                    <a:pt x="1342" y="3331"/>
                  </a:cubicBezTo>
                  <a:cubicBezTo>
                    <a:pt x="1362" y="3331"/>
                    <a:pt x="1396" y="3311"/>
                    <a:pt x="1424" y="3311"/>
                  </a:cubicBezTo>
                  <a:cubicBezTo>
                    <a:pt x="1517" y="3310"/>
                    <a:pt x="1449" y="3548"/>
                    <a:pt x="1413" y="3584"/>
                  </a:cubicBezTo>
                  <a:cubicBezTo>
                    <a:pt x="1427" y="3570"/>
                    <a:pt x="1455" y="3662"/>
                    <a:pt x="1460" y="3669"/>
                  </a:cubicBezTo>
                  <a:cubicBezTo>
                    <a:pt x="1462" y="3665"/>
                    <a:pt x="1463" y="3665"/>
                    <a:pt x="1464" y="3669"/>
                  </a:cubicBezTo>
                  <a:cubicBezTo>
                    <a:pt x="1487" y="3661"/>
                    <a:pt x="1446" y="3659"/>
                    <a:pt x="1468" y="3647"/>
                  </a:cubicBezTo>
                  <a:cubicBezTo>
                    <a:pt x="1468" y="3663"/>
                    <a:pt x="1521" y="3720"/>
                    <a:pt x="1521" y="3688"/>
                  </a:cubicBezTo>
                  <a:cubicBezTo>
                    <a:pt x="1530" y="3701"/>
                    <a:pt x="1555" y="3762"/>
                    <a:pt x="1555" y="3774"/>
                  </a:cubicBezTo>
                  <a:cubicBezTo>
                    <a:pt x="1555" y="3808"/>
                    <a:pt x="1668" y="3841"/>
                    <a:pt x="1677" y="3886"/>
                  </a:cubicBezTo>
                  <a:cubicBezTo>
                    <a:pt x="1705" y="3739"/>
                    <a:pt x="1793" y="3890"/>
                    <a:pt x="1853" y="3883"/>
                  </a:cubicBezTo>
                  <a:cubicBezTo>
                    <a:pt x="1893" y="3879"/>
                    <a:pt x="1935" y="3929"/>
                    <a:pt x="1965" y="3886"/>
                  </a:cubicBezTo>
                  <a:cubicBezTo>
                    <a:pt x="1986" y="3856"/>
                    <a:pt x="2083" y="3859"/>
                    <a:pt x="2083" y="3884"/>
                  </a:cubicBezTo>
                  <a:cubicBezTo>
                    <a:pt x="2085" y="3899"/>
                    <a:pt x="2050" y="3818"/>
                    <a:pt x="2082" y="3833"/>
                  </a:cubicBezTo>
                  <a:cubicBezTo>
                    <a:pt x="2099" y="3841"/>
                    <a:pt x="2139" y="3904"/>
                    <a:pt x="2129" y="3894"/>
                  </a:cubicBezTo>
                  <a:cubicBezTo>
                    <a:pt x="2202" y="3830"/>
                    <a:pt x="2174" y="3949"/>
                    <a:pt x="2178" y="3951"/>
                  </a:cubicBezTo>
                  <a:cubicBezTo>
                    <a:pt x="2156" y="3945"/>
                    <a:pt x="2136" y="3931"/>
                    <a:pt x="2119" y="3942"/>
                  </a:cubicBezTo>
                  <a:cubicBezTo>
                    <a:pt x="2108" y="3949"/>
                    <a:pt x="2168" y="4022"/>
                    <a:pt x="2189" y="4030"/>
                  </a:cubicBezTo>
                  <a:cubicBezTo>
                    <a:pt x="2195" y="4024"/>
                    <a:pt x="2195" y="4018"/>
                    <a:pt x="2189" y="4011"/>
                  </a:cubicBezTo>
                  <a:cubicBezTo>
                    <a:pt x="2189" y="4011"/>
                    <a:pt x="2241" y="4023"/>
                    <a:pt x="2246" y="4023"/>
                  </a:cubicBezTo>
                  <a:cubicBezTo>
                    <a:pt x="2236" y="4033"/>
                    <a:pt x="2225" y="4046"/>
                    <a:pt x="2212" y="4053"/>
                  </a:cubicBezTo>
                  <a:cubicBezTo>
                    <a:pt x="2247" y="4082"/>
                    <a:pt x="2320" y="4133"/>
                    <a:pt x="2231" y="4133"/>
                  </a:cubicBezTo>
                  <a:cubicBezTo>
                    <a:pt x="2244" y="4144"/>
                    <a:pt x="2252" y="4158"/>
                    <a:pt x="2254" y="4174"/>
                  </a:cubicBezTo>
                  <a:cubicBezTo>
                    <a:pt x="2230" y="4186"/>
                    <a:pt x="2199" y="4181"/>
                    <a:pt x="2174" y="4187"/>
                  </a:cubicBezTo>
                  <a:cubicBezTo>
                    <a:pt x="2154" y="4191"/>
                    <a:pt x="2111" y="4147"/>
                    <a:pt x="2100" y="4154"/>
                  </a:cubicBezTo>
                  <a:cubicBezTo>
                    <a:pt x="2073" y="4173"/>
                    <a:pt x="2117" y="4215"/>
                    <a:pt x="2094" y="4239"/>
                  </a:cubicBezTo>
                  <a:cubicBezTo>
                    <a:pt x="2022" y="4184"/>
                    <a:pt x="2092" y="4330"/>
                    <a:pt x="2047" y="4330"/>
                  </a:cubicBezTo>
                  <a:cubicBezTo>
                    <a:pt x="2034" y="4330"/>
                    <a:pt x="1961" y="4348"/>
                    <a:pt x="1982" y="4365"/>
                  </a:cubicBezTo>
                  <a:cubicBezTo>
                    <a:pt x="2032" y="4404"/>
                    <a:pt x="1913" y="4469"/>
                    <a:pt x="1908" y="4448"/>
                  </a:cubicBezTo>
                  <a:cubicBezTo>
                    <a:pt x="1887" y="4496"/>
                    <a:pt x="1842" y="4516"/>
                    <a:pt x="1821" y="4550"/>
                  </a:cubicBezTo>
                  <a:cubicBezTo>
                    <a:pt x="1805" y="4573"/>
                    <a:pt x="1851" y="4595"/>
                    <a:pt x="1851" y="4575"/>
                  </a:cubicBezTo>
                  <a:cubicBezTo>
                    <a:pt x="1851" y="4526"/>
                    <a:pt x="1947" y="4579"/>
                    <a:pt x="1962" y="4596"/>
                  </a:cubicBezTo>
                  <a:cubicBezTo>
                    <a:pt x="1885" y="4578"/>
                    <a:pt x="1952" y="4744"/>
                    <a:pt x="1992" y="4691"/>
                  </a:cubicBezTo>
                  <a:cubicBezTo>
                    <a:pt x="2009" y="4711"/>
                    <a:pt x="2106" y="4735"/>
                    <a:pt x="2103" y="4761"/>
                  </a:cubicBezTo>
                  <a:cubicBezTo>
                    <a:pt x="2097" y="4806"/>
                    <a:pt x="2093" y="4819"/>
                    <a:pt x="2133" y="4855"/>
                  </a:cubicBezTo>
                  <a:cubicBezTo>
                    <a:pt x="2139" y="4849"/>
                    <a:pt x="2133" y="4855"/>
                    <a:pt x="2133" y="4855"/>
                  </a:cubicBezTo>
                  <a:lnTo>
                    <a:pt x="2133" y="4855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F1234772-AD02-E8DD-FD4B-E0E42A4EB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" y="570"/>
              <a:ext cx="1401" cy="1078"/>
            </a:xfrm>
            <a:custGeom>
              <a:avLst/>
              <a:gdLst>
                <a:gd name="T0" fmla="*/ 1529 w 6170"/>
                <a:gd name="T1" fmla="*/ 4651 h 4755"/>
                <a:gd name="T2" fmla="*/ 1596 w 6170"/>
                <a:gd name="T3" fmla="*/ 4524 h 4755"/>
                <a:gd name="T4" fmla="*/ 1680 w 6170"/>
                <a:gd name="T5" fmla="*/ 4339 h 4755"/>
                <a:gd name="T6" fmla="*/ 1920 w 6170"/>
                <a:gd name="T7" fmla="*/ 4233 h 4755"/>
                <a:gd name="T8" fmla="*/ 2245 w 6170"/>
                <a:gd name="T9" fmla="*/ 4149 h 4755"/>
                <a:gd name="T10" fmla="*/ 2664 w 6170"/>
                <a:gd name="T11" fmla="*/ 4107 h 4755"/>
                <a:gd name="T12" fmla="*/ 2919 w 6170"/>
                <a:gd name="T13" fmla="*/ 4130 h 4755"/>
                <a:gd name="T14" fmla="*/ 3321 w 6170"/>
                <a:gd name="T15" fmla="*/ 3921 h 4755"/>
                <a:gd name="T16" fmla="*/ 3489 w 6170"/>
                <a:gd name="T17" fmla="*/ 3853 h 4755"/>
                <a:gd name="T18" fmla="*/ 3723 w 6170"/>
                <a:gd name="T19" fmla="*/ 3707 h 4755"/>
                <a:gd name="T20" fmla="*/ 4203 w 6170"/>
                <a:gd name="T21" fmla="*/ 3762 h 4755"/>
                <a:gd name="T22" fmla="*/ 4472 w 6170"/>
                <a:gd name="T23" fmla="*/ 3739 h 4755"/>
                <a:gd name="T24" fmla="*/ 4741 w 6170"/>
                <a:gd name="T25" fmla="*/ 3781 h 4755"/>
                <a:gd name="T26" fmla="*/ 4814 w 6170"/>
                <a:gd name="T27" fmla="*/ 3549 h 4755"/>
                <a:gd name="T28" fmla="*/ 4846 w 6170"/>
                <a:gd name="T29" fmla="*/ 3426 h 4755"/>
                <a:gd name="T30" fmla="*/ 5019 w 6170"/>
                <a:gd name="T31" fmla="*/ 3450 h 4755"/>
                <a:gd name="T32" fmla="*/ 5012 w 6170"/>
                <a:gd name="T33" fmla="*/ 3367 h 4755"/>
                <a:gd name="T34" fmla="*/ 5198 w 6170"/>
                <a:gd name="T35" fmla="*/ 3219 h 4755"/>
                <a:gd name="T36" fmla="*/ 5293 w 6170"/>
                <a:gd name="T37" fmla="*/ 3040 h 4755"/>
                <a:gd name="T38" fmla="*/ 5072 w 6170"/>
                <a:gd name="T39" fmla="*/ 2602 h 4755"/>
                <a:gd name="T40" fmla="*/ 4999 w 6170"/>
                <a:gd name="T41" fmla="*/ 2058 h 4755"/>
                <a:gd name="T42" fmla="*/ 5217 w 6170"/>
                <a:gd name="T43" fmla="*/ 1821 h 4755"/>
                <a:gd name="T44" fmla="*/ 5372 w 6170"/>
                <a:gd name="T45" fmla="*/ 1494 h 4755"/>
                <a:gd name="T46" fmla="*/ 5479 w 6170"/>
                <a:gd name="T47" fmla="*/ 1437 h 4755"/>
                <a:gd name="T48" fmla="*/ 5764 w 6170"/>
                <a:gd name="T49" fmla="*/ 1435 h 4755"/>
                <a:gd name="T50" fmla="*/ 5897 w 6170"/>
                <a:gd name="T51" fmla="*/ 936 h 4755"/>
                <a:gd name="T52" fmla="*/ 5912 w 6170"/>
                <a:gd name="T53" fmla="*/ 419 h 4755"/>
                <a:gd name="T54" fmla="*/ 5699 w 6170"/>
                <a:gd name="T55" fmla="*/ 216 h 4755"/>
                <a:gd name="T56" fmla="*/ 5209 w 6170"/>
                <a:gd name="T57" fmla="*/ 157 h 4755"/>
                <a:gd name="T58" fmla="*/ 4966 w 6170"/>
                <a:gd name="T59" fmla="*/ 241 h 4755"/>
                <a:gd name="T60" fmla="*/ 5069 w 6170"/>
                <a:gd name="T61" fmla="*/ 438 h 4755"/>
                <a:gd name="T62" fmla="*/ 5217 w 6170"/>
                <a:gd name="T63" fmla="*/ 703 h 4755"/>
                <a:gd name="T64" fmla="*/ 5115 w 6170"/>
                <a:gd name="T65" fmla="*/ 900 h 4755"/>
                <a:gd name="T66" fmla="*/ 4507 w 6170"/>
                <a:gd name="T67" fmla="*/ 1097 h 4755"/>
                <a:gd name="T68" fmla="*/ 3902 w 6170"/>
                <a:gd name="T69" fmla="*/ 1213 h 4755"/>
                <a:gd name="T70" fmla="*/ 3606 w 6170"/>
                <a:gd name="T71" fmla="*/ 1278 h 4755"/>
                <a:gd name="T72" fmla="*/ 3377 w 6170"/>
                <a:gd name="T73" fmla="*/ 1499 h 4755"/>
                <a:gd name="T74" fmla="*/ 2929 w 6170"/>
                <a:gd name="T75" fmla="*/ 1485 h 4755"/>
                <a:gd name="T76" fmla="*/ 2592 w 6170"/>
                <a:gd name="T77" fmla="*/ 1484 h 4755"/>
                <a:gd name="T78" fmla="*/ 2220 w 6170"/>
                <a:gd name="T79" fmla="*/ 1544 h 4755"/>
                <a:gd name="T80" fmla="*/ 1896 w 6170"/>
                <a:gd name="T81" fmla="*/ 2009 h 4755"/>
                <a:gd name="T82" fmla="*/ 1646 w 6170"/>
                <a:gd name="T83" fmla="*/ 1870 h 4755"/>
                <a:gd name="T84" fmla="*/ 1426 w 6170"/>
                <a:gd name="T85" fmla="*/ 2082 h 4755"/>
                <a:gd name="T86" fmla="*/ 1111 w 6170"/>
                <a:gd name="T87" fmla="*/ 2111 h 4755"/>
                <a:gd name="T88" fmla="*/ 884 w 6170"/>
                <a:gd name="T89" fmla="*/ 2407 h 4755"/>
                <a:gd name="T90" fmla="*/ 535 w 6170"/>
                <a:gd name="T91" fmla="*/ 2374 h 4755"/>
                <a:gd name="T92" fmla="*/ 21 w 6170"/>
                <a:gd name="T93" fmla="*/ 2778 h 4755"/>
                <a:gd name="T94" fmla="*/ 495 w 6170"/>
                <a:gd name="T95" fmla="*/ 3146 h 4755"/>
                <a:gd name="T96" fmla="*/ 898 w 6170"/>
                <a:gd name="T97" fmla="*/ 3182 h 4755"/>
                <a:gd name="T98" fmla="*/ 842 w 6170"/>
                <a:gd name="T99" fmla="*/ 3639 h 4755"/>
                <a:gd name="T100" fmla="*/ 909 w 6170"/>
                <a:gd name="T101" fmla="*/ 3906 h 4755"/>
                <a:gd name="T102" fmla="*/ 1000 w 6170"/>
                <a:gd name="T103" fmla="*/ 4229 h 4755"/>
                <a:gd name="T104" fmla="*/ 957 w 6170"/>
                <a:gd name="T105" fmla="*/ 4359 h 4755"/>
                <a:gd name="T106" fmla="*/ 805 w 6170"/>
                <a:gd name="T107" fmla="*/ 4355 h 4755"/>
                <a:gd name="T108" fmla="*/ 845 w 6170"/>
                <a:gd name="T109" fmla="*/ 4419 h 4755"/>
                <a:gd name="T110" fmla="*/ 989 w 6170"/>
                <a:gd name="T111" fmla="*/ 4597 h 4755"/>
                <a:gd name="T112" fmla="*/ 1185 w 6170"/>
                <a:gd name="T113" fmla="*/ 4603 h 4755"/>
                <a:gd name="T114" fmla="*/ 1327 w 6170"/>
                <a:gd name="T115" fmla="*/ 4727 h 4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170" h="4755">
                  <a:moveTo>
                    <a:pt x="1339" y="4704"/>
                  </a:moveTo>
                  <a:cubicBezTo>
                    <a:pt x="1356" y="4689"/>
                    <a:pt x="1356" y="4675"/>
                    <a:pt x="1339" y="4661"/>
                  </a:cubicBezTo>
                  <a:cubicBezTo>
                    <a:pt x="1370" y="4686"/>
                    <a:pt x="1413" y="4617"/>
                    <a:pt x="1441" y="4612"/>
                  </a:cubicBezTo>
                  <a:cubicBezTo>
                    <a:pt x="1472" y="4606"/>
                    <a:pt x="1498" y="4651"/>
                    <a:pt x="1529" y="4651"/>
                  </a:cubicBezTo>
                  <a:cubicBezTo>
                    <a:pt x="1563" y="4650"/>
                    <a:pt x="1531" y="4612"/>
                    <a:pt x="1540" y="4605"/>
                  </a:cubicBezTo>
                  <a:cubicBezTo>
                    <a:pt x="1541" y="4591"/>
                    <a:pt x="1571" y="4620"/>
                    <a:pt x="1578" y="4592"/>
                  </a:cubicBezTo>
                  <a:cubicBezTo>
                    <a:pt x="1583" y="4575"/>
                    <a:pt x="1564" y="4538"/>
                    <a:pt x="1579" y="4525"/>
                  </a:cubicBezTo>
                  <a:cubicBezTo>
                    <a:pt x="1588" y="4532"/>
                    <a:pt x="1593" y="4532"/>
                    <a:pt x="1596" y="4524"/>
                  </a:cubicBezTo>
                  <a:cubicBezTo>
                    <a:pt x="1692" y="4644"/>
                    <a:pt x="1640" y="4439"/>
                    <a:pt x="1627" y="4457"/>
                  </a:cubicBezTo>
                  <a:cubicBezTo>
                    <a:pt x="1633" y="4449"/>
                    <a:pt x="1669" y="4450"/>
                    <a:pt x="1680" y="4445"/>
                  </a:cubicBezTo>
                  <a:cubicBezTo>
                    <a:pt x="1680" y="4445"/>
                    <a:pt x="1673" y="4421"/>
                    <a:pt x="1676" y="4414"/>
                  </a:cubicBezTo>
                  <a:cubicBezTo>
                    <a:pt x="1683" y="4395"/>
                    <a:pt x="1657" y="4359"/>
                    <a:pt x="1680" y="4339"/>
                  </a:cubicBezTo>
                  <a:cubicBezTo>
                    <a:pt x="1688" y="4378"/>
                    <a:pt x="1775" y="4334"/>
                    <a:pt x="1775" y="4324"/>
                  </a:cubicBezTo>
                  <a:cubicBezTo>
                    <a:pt x="1799" y="4313"/>
                    <a:pt x="1742" y="4310"/>
                    <a:pt x="1795" y="4292"/>
                  </a:cubicBezTo>
                  <a:cubicBezTo>
                    <a:pt x="1817" y="4285"/>
                    <a:pt x="1851" y="4274"/>
                    <a:pt x="1851" y="4244"/>
                  </a:cubicBezTo>
                  <a:cubicBezTo>
                    <a:pt x="1868" y="4262"/>
                    <a:pt x="1917" y="4235"/>
                    <a:pt x="1920" y="4233"/>
                  </a:cubicBezTo>
                  <a:cubicBezTo>
                    <a:pt x="1914" y="4260"/>
                    <a:pt x="1976" y="4280"/>
                    <a:pt x="1994" y="4278"/>
                  </a:cubicBezTo>
                  <a:cubicBezTo>
                    <a:pt x="2012" y="4275"/>
                    <a:pt x="2165" y="4232"/>
                    <a:pt x="2155" y="4221"/>
                  </a:cubicBezTo>
                  <a:cubicBezTo>
                    <a:pt x="2156" y="4203"/>
                    <a:pt x="2151" y="4187"/>
                    <a:pt x="2140" y="4172"/>
                  </a:cubicBezTo>
                  <a:cubicBezTo>
                    <a:pt x="2209" y="4185"/>
                    <a:pt x="2191" y="4159"/>
                    <a:pt x="2245" y="4149"/>
                  </a:cubicBezTo>
                  <a:cubicBezTo>
                    <a:pt x="2284" y="4149"/>
                    <a:pt x="2292" y="4054"/>
                    <a:pt x="2343" y="4054"/>
                  </a:cubicBezTo>
                  <a:cubicBezTo>
                    <a:pt x="2357" y="4054"/>
                    <a:pt x="2336" y="4138"/>
                    <a:pt x="2336" y="4138"/>
                  </a:cubicBezTo>
                  <a:cubicBezTo>
                    <a:pt x="2421" y="4138"/>
                    <a:pt x="2517" y="4173"/>
                    <a:pt x="2605" y="4169"/>
                  </a:cubicBezTo>
                  <a:cubicBezTo>
                    <a:pt x="2619" y="4168"/>
                    <a:pt x="2617" y="4107"/>
                    <a:pt x="2664" y="4107"/>
                  </a:cubicBezTo>
                  <a:cubicBezTo>
                    <a:pt x="2650" y="4118"/>
                    <a:pt x="2651" y="4127"/>
                    <a:pt x="2666" y="4134"/>
                  </a:cubicBezTo>
                  <a:cubicBezTo>
                    <a:pt x="2696" y="4134"/>
                    <a:pt x="2822" y="3971"/>
                    <a:pt x="2843" y="3993"/>
                  </a:cubicBezTo>
                  <a:cubicBezTo>
                    <a:pt x="2844" y="3996"/>
                    <a:pt x="2885" y="4021"/>
                    <a:pt x="2873" y="4028"/>
                  </a:cubicBezTo>
                  <a:cubicBezTo>
                    <a:pt x="2911" y="4007"/>
                    <a:pt x="2907" y="4113"/>
                    <a:pt x="2919" y="4130"/>
                  </a:cubicBezTo>
                  <a:cubicBezTo>
                    <a:pt x="2935" y="4114"/>
                    <a:pt x="2979" y="4111"/>
                    <a:pt x="3000" y="4100"/>
                  </a:cubicBezTo>
                  <a:cubicBezTo>
                    <a:pt x="3044" y="4078"/>
                    <a:pt x="3008" y="4068"/>
                    <a:pt x="3025" y="4039"/>
                  </a:cubicBezTo>
                  <a:cubicBezTo>
                    <a:pt x="3059" y="3981"/>
                    <a:pt x="3169" y="3947"/>
                    <a:pt x="3185" y="4001"/>
                  </a:cubicBezTo>
                  <a:cubicBezTo>
                    <a:pt x="3213" y="3965"/>
                    <a:pt x="3319" y="3979"/>
                    <a:pt x="3321" y="3921"/>
                  </a:cubicBezTo>
                  <a:cubicBezTo>
                    <a:pt x="3342" y="3978"/>
                    <a:pt x="3358" y="3820"/>
                    <a:pt x="3348" y="3830"/>
                  </a:cubicBezTo>
                  <a:cubicBezTo>
                    <a:pt x="3376" y="3840"/>
                    <a:pt x="3397" y="3853"/>
                    <a:pt x="3415" y="3865"/>
                  </a:cubicBezTo>
                  <a:cubicBezTo>
                    <a:pt x="3428" y="3873"/>
                    <a:pt x="3442" y="3866"/>
                    <a:pt x="3454" y="3864"/>
                  </a:cubicBezTo>
                  <a:cubicBezTo>
                    <a:pt x="3518" y="3907"/>
                    <a:pt x="3427" y="3811"/>
                    <a:pt x="3489" y="3853"/>
                  </a:cubicBezTo>
                  <a:cubicBezTo>
                    <a:pt x="3474" y="3836"/>
                    <a:pt x="3466" y="3742"/>
                    <a:pt x="3466" y="3705"/>
                  </a:cubicBezTo>
                  <a:cubicBezTo>
                    <a:pt x="3466" y="3723"/>
                    <a:pt x="3540" y="3667"/>
                    <a:pt x="3542" y="3666"/>
                  </a:cubicBezTo>
                  <a:cubicBezTo>
                    <a:pt x="3576" y="3648"/>
                    <a:pt x="3648" y="3690"/>
                    <a:pt x="3644" y="3693"/>
                  </a:cubicBezTo>
                  <a:cubicBezTo>
                    <a:pt x="3681" y="3663"/>
                    <a:pt x="3658" y="3683"/>
                    <a:pt x="3723" y="3707"/>
                  </a:cubicBezTo>
                  <a:cubicBezTo>
                    <a:pt x="3735" y="3712"/>
                    <a:pt x="3795" y="3721"/>
                    <a:pt x="3781" y="3747"/>
                  </a:cubicBezTo>
                  <a:cubicBezTo>
                    <a:pt x="3822" y="3747"/>
                    <a:pt x="3989" y="3750"/>
                    <a:pt x="4005" y="3800"/>
                  </a:cubicBezTo>
                  <a:cubicBezTo>
                    <a:pt x="4026" y="3784"/>
                    <a:pt x="4121" y="3784"/>
                    <a:pt x="4142" y="3800"/>
                  </a:cubicBezTo>
                  <a:cubicBezTo>
                    <a:pt x="4129" y="3723"/>
                    <a:pt x="4163" y="3760"/>
                    <a:pt x="4203" y="3762"/>
                  </a:cubicBezTo>
                  <a:cubicBezTo>
                    <a:pt x="4144" y="3798"/>
                    <a:pt x="4268" y="3792"/>
                    <a:pt x="4281" y="3798"/>
                  </a:cubicBezTo>
                  <a:cubicBezTo>
                    <a:pt x="4289" y="3802"/>
                    <a:pt x="4370" y="3858"/>
                    <a:pt x="4358" y="3859"/>
                  </a:cubicBezTo>
                  <a:cubicBezTo>
                    <a:pt x="4372" y="3858"/>
                    <a:pt x="4388" y="3835"/>
                    <a:pt x="4381" y="3822"/>
                  </a:cubicBezTo>
                  <a:cubicBezTo>
                    <a:pt x="4391" y="3831"/>
                    <a:pt x="4466" y="3739"/>
                    <a:pt x="4472" y="3739"/>
                  </a:cubicBezTo>
                  <a:cubicBezTo>
                    <a:pt x="4479" y="3744"/>
                    <a:pt x="4567" y="3777"/>
                    <a:pt x="4567" y="3776"/>
                  </a:cubicBezTo>
                  <a:cubicBezTo>
                    <a:pt x="4574" y="3767"/>
                    <a:pt x="4578" y="3757"/>
                    <a:pt x="4579" y="3747"/>
                  </a:cubicBezTo>
                  <a:cubicBezTo>
                    <a:pt x="4593" y="3760"/>
                    <a:pt x="4743" y="3754"/>
                    <a:pt x="4733" y="3795"/>
                  </a:cubicBezTo>
                  <a:cubicBezTo>
                    <a:pt x="4733" y="3789"/>
                    <a:pt x="4735" y="3784"/>
                    <a:pt x="4741" y="3781"/>
                  </a:cubicBezTo>
                  <a:cubicBezTo>
                    <a:pt x="4728" y="3777"/>
                    <a:pt x="4802" y="3803"/>
                    <a:pt x="4784" y="3784"/>
                  </a:cubicBezTo>
                  <a:cubicBezTo>
                    <a:pt x="4784" y="3783"/>
                    <a:pt x="4804" y="3652"/>
                    <a:pt x="4795" y="3659"/>
                  </a:cubicBezTo>
                  <a:cubicBezTo>
                    <a:pt x="4873" y="3692"/>
                    <a:pt x="4812" y="3564"/>
                    <a:pt x="4852" y="3572"/>
                  </a:cubicBezTo>
                  <a:cubicBezTo>
                    <a:pt x="4842" y="3562"/>
                    <a:pt x="4831" y="3549"/>
                    <a:pt x="4814" y="3549"/>
                  </a:cubicBezTo>
                  <a:cubicBezTo>
                    <a:pt x="4825" y="3541"/>
                    <a:pt x="4824" y="3531"/>
                    <a:pt x="4816" y="3521"/>
                  </a:cubicBezTo>
                  <a:cubicBezTo>
                    <a:pt x="4784" y="3479"/>
                    <a:pt x="4838" y="3500"/>
                    <a:pt x="4856" y="3488"/>
                  </a:cubicBezTo>
                  <a:cubicBezTo>
                    <a:pt x="4839" y="3487"/>
                    <a:pt x="4826" y="3441"/>
                    <a:pt x="4826" y="3427"/>
                  </a:cubicBezTo>
                  <a:cubicBezTo>
                    <a:pt x="4833" y="3430"/>
                    <a:pt x="4839" y="3430"/>
                    <a:pt x="4846" y="3426"/>
                  </a:cubicBezTo>
                  <a:cubicBezTo>
                    <a:pt x="4845" y="3415"/>
                    <a:pt x="4813" y="3395"/>
                    <a:pt x="4807" y="3386"/>
                  </a:cubicBezTo>
                  <a:cubicBezTo>
                    <a:pt x="4821" y="3350"/>
                    <a:pt x="4866" y="3366"/>
                    <a:pt x="4899" y="3387"/>
                  </a:cubicBezTo>
                  <a:cubicBezTo>
                    <a:pt x="4923" y="3401"/>
                    <a:pt x="4946" y="3418"/>
                    <a:pt x="4968" y="3435"/>
                  </a:cubicBezTo>
                  <a:cubicBezTo>
                    <a:pt x="5003" y="3464"/>
                    <a:pt x="4993" y="3428"/>
                    <a:pt x="5019" y="3450"/>
                  </a:cubicBezTo>
                  <a:cubicBezTo>
                    <a:pt x="4994" y="3425"/>
                    <a:pt x="5019" y="3437"/>
                    <a:pt x="5019" y="3418"/>
                  </a:cubicBezTo>
                  <a:cubicBezTo>
                    <a:pt x="5019" y="3402"/>
                    <a:pt x="4983" y="3412"/>
                    <a:pt x="4978" y="3397"/>
                  </a:cubicBezTo>
                  <a:cubicBezTo>
                    <a:pt x="4996" y="3392"/>
                    <a:pt x="5005" y="3380"/>
                    <a:pt x="5023" y="3393"/>
                  </a:cubicBezTo>
                  <a:cubicBezTo>
                    <a:pt x="5019" y="3387"/>
                    <a:pt x="5009" y="3364"/>
                    <a:pt x="5012" y="3367"/>
                  </a:cubicBezTo>
                  <a:cubicBezTo>
                    <a:pt x="5039" y="3337"/>
                    <a:pt x="5042" y="3331"/>
                    <a:pt x="5042" y="3287"/>
                  </a:cubicBezTo>
                  <a:cubicBezTo>
                    <a:pt x="5069" y="3314"/>
                    <a:pt x="5135" y="3376"/>
                    <a:pt x="5122" y="3291"/>
                  </a:cubicBezTo>
                  <a:cubicBezTo>
                    <a:pt x="5151" y="3305"/>
                    <a:pt x="5169" y="3329"/>
                    <a:pt x="5203" y="3329"/>
                  </a:cubicBezTo>
                  <a:cubicBezTo>
                    <a:pt x="5210" y="3329"/>
                    <a:pt x="5218" y="3232"/>
                    <a:pt x="5198" y="3219"/>
                  </a:cubicBezTo>
                  <a:cubicBezTo>
                    <a:pt x="5233" y="3245"/>
                    <a:pt x="5204" y="3106"/>
                    <a:pt x="5198" y="3112"/>
                  </a:cubicBezTo>
                  <a:cubicBezTo>
                    <a:pt x="5187" y="3098"/>
                    <a:pt x="5168" y="3069"/>
                    <a:pt x="5200" y="3069"/>
                  </a:cubicBezTo>
                  <a:cubicBezTo>
                    <a:pt x="5265" y="3067"/>
                    <a:pt x="5218" y="3077"/>
                    <a:pt x="5239" y="3014"/>
                  </a:cubicBezTo>
                  <a:cubicBezTo>
                    <a:pt x="5253" y="3008"/>
                    <a:pt x="5279" y="3037"/>
                    <a:pt x="5293" y="3040"/>
                  </a:cubicBezTo>
                  <a:cubicBezTo>
                    <a:pt x="5271" y="3011"/>
                    <a:pt x="5271" y="2968"/>
                    <a:pt x="5256" y="2935"/>
                  </a:cubicBezTo>
                  <a:cubicBezTo>
                    <a:pt x="5240" y="2900"/>
                    <a:pt x="5180" y="2910"/>
                    <a:pt x="5148" y="2888"/>
                  </a:cubicBezTo>
                  <a:cubicBezTo>
                    <a:pt x="5183" y="2873"/>
                    <a:pt x="5161" y="2839"/>
                    <a:pt x="5138" y="2829"/>
                  </a:cubicBezTo>
                  <a:cubicBezTo>
                    <a:pt x="5111" y="2817"/>
                    <a:pt x="5103" y="2621"/>
                    <a:pt x="5072" y="2602"/>
                  </a:cubicBezTo>
                  <a:cubicBezTo>
                    <a:pt x="5039" y="2581"/>
                    <a:pt x="5021" y="2459"/>
                    <a:pt x="5004" y="2409"/>
                  </a:cubicBezTo>
                  <a:cubicBezTo>
                    <a:pt x="4983" y="2349"/>
                    <a:pt x="4932" y="2263"/>
                    <a:pt x="4985" y="2186"/>
                  </a:cubicBezTo>
                  <a:cubicBezTo>
                    <a:pt x="4978" y="2184"/>
                    <a:pt x="4914" y="2181"/>
                    <a:pt x="4920" y="2174"/>
                  </a:cubicBezTo>
                  <a:cubicBezTo>
                    <a:pt x="4920" y="2114"/>
                    <a:pt x="4955" y="2096"/>
                    <a:pt x="4999" y="2058"/>
                  </a:cubicBezTo>
                  <a:cubicBezTo>
                    <a:pt x="5071" y="1998"/>
                    <a:pt x="5045" y="2025"/>
                    <a:pt x="5047" y="1934"/>
                  </a:cubicBezTo>
                  <a:cubicBezTo>
                    <a:pt x="5049" y="1878"/>
                    <a:pt x="5073" y="1852"/>
                    <a:pt x="5121" y="1850"/>
                  </a:cubicBezTo>
                  <a:cubicBezTo>
                    <a:pt x="5160" y="1848"/>
                    <a:pt x="5184" y="1803"/>
                    <a:pt x="5218" y="1786"/>
                  </a:cubicBezTo>
                  <a:cubicBezTo>
                    <a:pt x="5211" y="1789"/>
                    <a:pt x="5221" y="1816"/>
                    <a:pt x="5217" y="1821"/>
                  </a:cubicBezTo>
                  <a:cubicBezTo>
                    <a:pt x="5235" y="1804"/>
                    <a:pt x="5288" y="1813"/>
                    <a:pt x="5238" y="1776"/>
                  </a:cubicBezTo>
                  <a:cubicBezTo>
                    <a:pt x="5219" y="1762"/>
                    <a:pt x="5241" y="1740"/>
                    <a:pt x="5249" y="1725"/>
                  </a:cubicBezTo>
                  <a:cubicBezTo>
                    <a:pt x="5257" y="1711"/>
                    <a:pt x="5336" y="1538"/>
                    <a:pt x="5353" y="1627"/>
                  </a:cubicBezTo>
                  <a:cubicBezTo>
                    <a:pt x="5377" y="1588"/>
                    <a:pt x="5411" y="1517"/>
                    <a:pt x="5372" y="1494"/>
                  </a:cubicBezTo>
                  <a:cubicBezTo>
                    <a:pt x="5396" y="1491"/>
                    <a:pt x="5386" y="1461"/>
                    <a:pt x="5407" y="1445"/>
                  </a:cubicBezTo>
                  <a:cubicBezTo>
                    <a:pt x="5400" y="1440"/>
                    <a:pt x="5357" y="1418"/>
                    <a:pt x="5365" y="1411"/>
                  </a:cubicBezTo>
                  <a:cubicBezTo>
                    <a:pt x="5398" y="1381"/>
                    <a:pt x="5466" y="1443"/>
                    <a:pt x="5505" y="1403"/>
                  </a:cubicBezTo>
                  <a:cubicBezTo>
                    <a:pt x="5506" y="1410"/>
                    <a:pt x="5481" y="1448"/>
                    <a:pt x="5479" y="1437"/>
                  </a:cubicBezTo>
                  <a:cubicBezTo>
                    <a:pt x="5497" y="1455"/>
                    <a:pt x="5537" y="1414"/>
                    <a:pt x="5545" y="1448"/>
                  </a:cubicBezTo>
                  <a:cubicBezTo>
                    <a:pt x="5550" y="1465"/>
                    <a:pt x="5579" y="1485"/>
                    <a:pt x="5591" y="1495"/>
                  </a:cubicBezTo>
                  <a:cubicBezTo>
                    <a:pt x="5623" y="1521"/>
                    <a:pt x="5659" y="1538"/>
                    <a:pt x="5697" y="1528"/>
                  </a:cubicBezTo>
                  <a:cubicBezTo>
                    <a:pt x="5757" y="1513"/>
                    <a:pt x="5758" y="1493"/>
                    <a:pt x="5764" y="1435"/>
                  </a:cubicBezTo>
                  <a:cubicBezTo>
                    <a:pt x="5766" y="1424"/>
                    <a:pt x="5812" y="1338"/>
                    <a:pt x="5796" y="1338"/>
                  </a:cubicBezTo>
                  <a:cubicBezTo>
                    <a:pt x="5902" y="1338"/>
                    <a:pt x="5926" y="1306"/>
                    <a:pt x="5994" y="1245"/>
                  </a:cubicBezTo>
                  <a:cubicBezTo>
                    <a:pt x="5954" y="1185"/>
                    <a:pt x="6123" y="1009"/>
                    <a:pt x="6135" y="954"/>
                  </a:cubicBezTo>
                  <a:cubicBezTo>
                    <a:pt x="6170" y="788"/>
                    <a:pt x="5984" y="932"/>
                    <a:pt x="5897" y="936"/>
                  </a:cubicBezTo>
                  <a:cubicBezTo>
                    <a:pt x="5897" y="935"/>
                    <a:pt x="5843" y="904"/>
                    <a:pt x="5843" y="880"/>
                  </a:cubicBezTo>
                  <a:cubicBezTo>
                    <a:pt x="5843" y="833"/>
                    <a:pt x="5915" y="770"/>
                    <a:pt x="5942" y="731"/>
                  </a:cubicBezTo>
                  <a:cubicBezTo>
                    <a:pt x="5947" y="724"/>
                    <a:pt x="6001" y="606"/>
                    <a:pt x="6005" y="606"/>
                  </a:cubicBezTo>
                  <a:cubicBezTo>
                    <a:pt x="6010" y="606"/>
                    <a:pt x="5916" y="431"/>
                    <a:pt x="5912" y="419"/>
                  </a:cubicBezTo>
                  <a:cubicBezTo>
                    <a:pt x="5857" y="480"/>
                    <a:pt x="5780" y="397"/>
                    <a:pt x="5832" y="408"/>
                  </a:cubicBezTo>
                  <a:cubicBezTo>
                    <a:pt x="5798" y="362"/>
                    <a:pt x="5753" y="350"/>
                    <a:pt x="5703" y="328"/>
                  </a:cubicBezTo>
                  <a:cubicBezTo>
                    <a:pt x="5709" y="303"/>
                    <a:pt x="5725" y="279"/>
                    <a:pt x="5734" y="255"/>
                  </a:cubicBezTo>
                  <a:cubicBezTo>
                    <a:pt x="5747" y="223"/>
                    <a:pt x="5712" y="179"/>
                    <a:pt x="5699" y="216"/>
                  </a:cubicBezTo>
                  <a:cubicBezTo>
                    <a:pt x="5687" y="246"/>
                    <a:pt x="5704" y="278"/>
                    <a:pt x="5683" y="309"/>
                  </a:cubicBezTo>
                  <a:cubicBezTo>
                    <a:pt x="5672" y="326"/>
                    <a:pt x="5617" y="307"/>
                    <a:pt x="5625" y="286"/>
                  </a:cubicBezTo>
                  <a:cubicBezTo>
                    <a:pt x="5662" y="184"/>
                    <a:pt x="5426" y="305"/>
                    <a:pt x="5409" y="305"/>
                  </a:cubicBezTo>
                  <a:cubicBezTo>
                    <a:pt x="5325" y="305"/>
                    <a:pt x="5301" y="68"/>
                    <a:pt x="5209" y="157"/>
                  </a:cubicBezTo>
                  <a:cubicBezTo>
                    <a:pt x="5209" y="209"/>
                    <a:pt x="5129" y="75"/>
                    <a:pt x="5130" y="77"/>
                  </a:cubicBezTo>
                  <a:cubicBezTo>
                    <a:pt x="5065" y="0"/>
                    <a:pt x="5025" y="196"/>
                    <a:pt x="4970" y="131"/>
                  </a:cubicBezTo>
                  <a:cubicBezTo>
                    <a:pt x="4970" y="134"/>
                    <a:pt x="4969" y="137"/>
                    <a:pt x="4966" y="138"/>
                  </a:cubicBezTo>
                  <a:cubicBezTo>
                    <a:pt x="4970" y="186"/>
                    <a:pt x="5043" y="195"/>
                    <a:pt x="4966" y="241"/>
                  </a:cubicBezTo>
                  <a:cubicBezTo>
                    <a:pt x="4994" y="273"/>
                    <a:pt x="4922" y="296"/>
                    <a:pt x="4902" y="287"/>
                  </a:cubicBezTo>
                  <a:cubicBezTo>
                    <a:pt x="4902" y="339"/>
                    <a:pt x="4934" y="342"/>
                    <a:pt x="4879" y="389"/>
                  </a:cubicBezTo>
                  <a:cubicBezTo>
                    <a:pt x="4883" y="389"/>
                    <a:pt x="4942" y="445"/>
                    <a:pt x="4951" y="454"/>
                  </a:cubicBezTo>
                  <a:cubicBezTo>
                    <a:pt x="4989" y="489"/>
                    <a:pt x="5026" y="432"/>
                    <a:pt x="5069" y="438"/>
                  </a:cubicBezTo>
                  <a:cubicBezTo>
                    <a:pt x="5202" y="459"/>
                    <a:pt x="5024" y="527"/>
                    <a:pt x="5008" y="537"/>
                  </a:cubicBezTo>
                  <a:cubicBezTo>
                    <a:pt x="5018" y="539"/>
                    <a:pt x="5072" y="571"/>
                    <a:pt x="5046" y="587"/>
                  </a:cubicBezTo>
                  <a:cubicBezTo>
                    <a:pt x="5043" y="584"/>
                    <a:pt x="5059" y="628"/>
                    <a:pt x="5105" y="635"/>
                  </a:cubicBezTo>
                  <a:cubicBezTo>
                    <a:pt x="5129" y="639"/>
                    <a:pt x="5216" y="695"/>
                    <a:pt x="5217" y="703"/>
                  </a:cubicBezTo>
                  <a:cubicBezTo>
                    <a:pt x="5215" y="679"/>
                    <a:pt x="5317" y="735"/>
                    <a:pt x="5300" y="735"/>
                  </a:cubicBezTo>
                  <a:cubicBezTo>
                    <a:pt x="5343" y="735"/>
                    <a:pt x="5282" y="826"/>
                    <a:pt x="5281" y="826"/>
                  </a:cubicBezTo>
                  <a:cubicBezTo>
                    <a:pt x="5261" y="833"/>
                    <a:pt x="5229" y="862"/>
                    <a:pt x="5249" y="919"/>
                  </a:cubicBezTo>
                  <a:cubicBezTo>
                    <a:pt x="5252" y="944"/>
                    <a:pt x="5109" y="905"/>
                    <a:pt x="5115" y="900"/>
                  </a:cubicBezTo>
                  <a:cubicBezTo>
                    <a:pt x="5154" y="943"/>
                    <a:pt x="4979" y="954"/>
                    <a:pt x="4959" y="960"/>
                  </a:cubicBezTo>
                  <a:cubicBezTo>
                    <a:pt x="4898" y="977"/>
                    <a:pt x="4913" y="916"/>
                    <a:pt x="4869" y="901"/>
                  </a:cubicBezTo>
                  <a:cubicBezTo>
                    <a:pt x="4833" y="889"/>
                    <a:pt x="4775" y="913"/>
                    <a:pt x="4723" y="913"/>
                  </a:cubicBezTo>
                  <a:cubicBezTo>
                    <a:pt x="4755" y="1040"/>
                    <a:pt x="4604" y="1091"/>
                    <a:pt x="4507" y="1097"/>
                  </a:cubicBezTo>
                  <a:cubicBezTo>
                    <a:pt x="4454" y="1100"/>
                    <a:pt x="4436" y="1099"/>
                    <a:pt x="4383" y="1125"/>
                  </a:cubicBezTo>
                  <a:cubicBezTo>
                    <a:pt x="4328" y="1152"/>
                    <a:pt x="4232" y="1139"/>
                    <a:pt x="4188" y="1180"/>
                  </a:cubicBezTo>
                  <a:cubicBezTo>
                    <a:pt x="4144" y="1222"/>
                    <a:pt x="4148" y="1244"/>
                    <a:pt x="4086" y="1238"/>
                  </a:cubicBezTo>
                  <a:cubicBezTo>
                    <a:pt x="4003" y="1229"/>
                    <a:pt x="3977" y="1256"/>
                    <a:pt x="3902" y="1213"/>
                  </a:cubicBezTo>
                  <a:cubicBezTo>
                    <a:pt x="3898" y="1210"/>
                    <a:pt x="3895" y="1183"/>
                    <a:pt x="3884" y="1175"/>
                  </a:cubicBezTo>
                  <a:cubicBezTo>
                    <a:pt x="3853" y="1153"/>
                    <a:pt x="3856" y="1172"/>
                    <a:pt x="3818" y="1177"/>
                  </a:cubicBezTo>
                  <a:cubicBezTo>
                    <a:pt x="3734" y="1187"/>
                    <a:pt x="3757" y="1215"/>
                    <a:pt x="3706" y="1261"/>
                  </a:cubicBezTo>
                  <a:cubicBezTo>
                    <a:pt x="3695" y="1272"/>
                    <a:pt x="3615" y="1315"/>
                    <a:pt x="3606" y="1278"/>
                  </a:cubicBezTo>
                  <a:cubicBezTo>
                    <a:pt x="3600" y="1285"/>
                    <a:pt x="3503" y="1206"/>
                    <a:pt x="3529" y="1286"/>
                  </a:cubicBezTo>
                  <a:cubicBezTo>
                    <a:pt x="3540" y="1321"/>
                    <a:pt x="3477" y="1347"/>
                    <a:pt x="3481" y="1378"/>
                  </a:cubicBezTo>
                  <a:cubicBezTo>
                    <a:pt x="3486" y="1423"/>
                    <a:pt x="3548" y="1491"/>
                    <a:pt x="3476" y="1515"/>
                  </a:cubicBezTo>
                  <a:cubicBezTo>
                    <a:pt x="3433" y="1530"/>
                    <a:pt x="3421" y="1541"/>
                    <a:pt x="3377" y="1499"/>
                  </a:cubicBezTo>
                  <a:cubicBezTo>
                    <a:pt x="3432" y="1553"/>
                    <a:pt x="3261" y="1598"/>
                    <a:pt x="3217" y="1558"/>
                  </a:cubicBezTo>
                  <a:cubicBezTo>
                    <a:pt x="3169" y="1514"/>
                    <a:pt x="3149" y="1519"/>
                    <a:pt x="3101" y="1505"/>
                  </a:cubicBezTo>
                  <a:cubicBezTo>
                    <a:pt x="3085" y="1500"/>
                    <a:pt x="3068" y="1501"/>
                    <a:pt x="3045" y="1494"/>
                  </a:cubicBezTo>
                  <a:cubicBezTo>
                    <a:pt x="3000" y="1480"/>
                    <a:pt x="2972" y="1551"/>
                    <a:pt x="2929" y="1485"/>
                  </a:cubicBezTo>
                  <a:cubicBezTo>
                    <a:pt x="2924" y="1476"/>
                    <a:pt x="2868" y="1516"/>
                    <a:pt x="2852" y="1515"/>
                  </a:cubicBezTo>
                  <a:cubicBezTo>
                    <a:pt x="2876" y="1518"/>
                    <a:pt x="2847" y="1552"/>
                    <a:pt x="2844" y="1554"/>
                  </a:cubicBezTo>
                  <a:cubicBezTo>
                    <a:pt x="2791" y="1590"/>
                    <a:pt x="2754" y="1468"/>
                    <a:pt x="2723" y="1468"/>
                  </a:cubicBezTo>
                  <a:cubicBezTo>
                    <a:pt x="2661" y="1468"/>
                    <a:pt x="2638" y="1458"/>
                    <a:pt x="2592" y="1484"/>
                  </a:cubicBezTo>
                  <a:cubicBezTo>
                    <a:pt x="2560" y="1502"/>
                    <a:pt x="2561" y="1550"/>
                    <a:pt x="2485" y="1542"/>
                  </a:cubicBezTo>
                  <a:cubicBezTo>
                    <a:pt x="2466" y="1540"/>
                    <a:pt x="2393" y="1501"/>
                    <a:pt x="2380" y="1511"/>
                  </a:cubicBezTo>
                  <a:cubicBezTo>
                    <a:pt x="2370" y="1518"/>
                    <a:pt x="2339" y="1500"/>
                    <a:pt x="2334" y="1494"/>
                  </a:cubicBezTo>
                  <a:cubicBezTo>
                    <a:pt x="2325" y="1528"/>
                    <a:pt x="2233" y="1523"/>
                    <a:pt x="2220" y="1544"/>
                  </a:cubicBezTo>
                  <a:cubicBezTo>
                    <a:pt x="2284" y="1545"/>
                    <a:pt x="2261" y="1734"/>
                    <a:pt x="2245" y="1734"/>
                  </a:cubicBezTo>
                  <a:cubicBezTo>
                    <a:pt x="2200" y="1734"/>
                    <a:pt x="2093" y="1807"/>
                    <a:pt x="2180" y="1828"/>
                  </a:cubicBezTo>
                  <a:cubicBezTo>
                    <a:pt x="2221" y="1839"/>
                    <a:pt x="2049" y="1936"/>
                    <a:pt x="2054" y="1932"/>
                  </a:cubicBezTo>
                  <a:cubicBezTo>
                    <a:pt x="2010" y="1974"/>
                    <a:pt x="1948" y="2072"/>
                    <a:pt x="1896" y="2009"/>
                  </a:cubicBezTo>
                  <a:cubicBezTo>
                    <a:pt x="1873" y="1982"/>
                    <a:pt x="1783" y="1960"/>
                    <a:pt x="1779" y="1931"/>
                  </a:cubicBezTo>
                  <a:cubicBezTo>
                    <a:pt x="1775" y="1903"/>
                    <a:pt x="1756" y="1780"/>
                    <a:pt x="1730" y="1771"/>
                  </a:cubicBezTo>
                  <a:cubicBezTo>
                    <a:pt x="1714" y="1766"/>
                    <a:pt x="1678" y="1739"/>
                    <a:pt x="1667" y="1737"/>
                  </a:cubicBezTo>
                  <a:cubicBezTo>
                    <a:pt x="1668" y="1737"/>
                    <a:pt x="1677" y="1901"/>
                    <a:pt x="1646" y="1870"/>
                  </a:cubicBezTo>
                  <a:cubicBezTo>
                    <a:pt x="1641" y="1895"/>
                    <a:pt x="1542" y="1935"/>
                    <a:pt x="1518" y="1942"/>
                  </a:cubicBezTo>
                  <a:cubicBezTo>
                    <a:pt x="1476" y="1954"/>
                    <a:pt x="1490" y="1921"/>
                    <a:pt x="1467" y="1965"/>
                  </a:cubicBezTo>
                  <a:cubicBezTo>
                    <a:pt x="1460" y="1979"/>
                    <a:pt x="1468" y="1995"/>
                    <a:pt x="1458" y="2005"/>
                  </a:cubicBezTo>
                  <a:cubicBezTo>
                    <a:pt x="1418" y="2046"/>
                    <a:pt x="1502" y="2062"/>
                    <a:pt x="1426" y="2082"/>
                  </a:cubicBezTo>
                  <a:cubicBezTo>
                    <a:pt x="1385" y="2093"/>
                    <a:pt x="1338" y="2098"/>
                    <a:pt x="1331" y="2053"/>
                  </a:cubicBezTo>
                  <a:cubicBezTo>
                    <a:pt x="1316" y="1953"/>
                    <a:pt x="1221" y="1975"/>
                    <a:pt x="1172" y="2022"/>
                  </a:cubicBezTo>
                  <a:cubicBezTo>
                    <a:pt x="1170" y="2024"/>
                    <a:pt x="1149" y="2051"/>
                    <a:pt x="1149" y="2049"/>
                  </a:cubicBezTo>
                  <a:cubicBezTo>
                    <a:pt x="1148" y="2087"/>
                    <a:pt x="1111" y="2097"/>
                    <a:pt x="1111" y="2111"/>
                  </a:cubicBezTo>
                  <a:cubicBezTo>
                    <a:pt x="1111" y="2137"/>
                    <a:pt x="1108" y="2146"/>
                    <a:pt x="1111" y="2163"/>
                  </a:cubicBezTo>
                  <a:cubicBezTo>
                    <a:pt x="1138" y="2189"/>
                    <a:pt x="1083" y="2209"/>
                    <a:pt x="1077" y="2230"/>
                  </a:cubicBezTo>
                  <a:cubicBezTo>
                    <a:pt x="1072" y="2249"/>
                    <a:pt x="1007" y="2340"/>
                    <a:pt x="1004" y="2337"/>
                  </a:cubicBezTo>
                  <a:cubicBezTo>
                    <a:pt x="968" y="2374"/>
                    <a:pt x="956" y="2449"/>
                    <a:pt x="884" y="2407"/>
                  </a:cubicBezTo>
                  <a:cubicBezTo>
                    <a:pt x="843" y="2382"/>
                    <a:pt x="818" y="2392"/>
                    <a:pt x="780" y="2379"/>
                  </a:cubicBezTo>
                  <a:cubicBezTo>
                    <a:pt x="751" y="2368"/>
                    <a:pt x="796" y="2315"/>
                    <a:pt x="740" y="2315"/>
                  </a:cubicBezTo>
                  <a:cubicBezTo>
                    <a:pt x="710" y="2315"/>
                    <a:pt x="697" y="2354"/>
                    <a:pt x="674" y="2364"/>
                  </a:cubicBezTo>
                  <a:cubicBezTo>
                    <a:pt x="633" y="2381"/>
                    <a:pt x="577" y="2381"/>
                    <a:pt x="535" y="2374"/>
                  </a:cubicBezTo>
                  <a:cubicBezTo>
                    <a:pt x="456" y="2361"/>
                    <a:pt x="477" y="2273"/>
                    <a:pt x="412" y="2330"/>
                  </a:cubicBezTo>
                  <a:cubicBezTo>
                    <a:pt x="394" y="2312"/>
                    <a:pt x="340" y="2606"/>
                    <a:pt x="338" y="2608"/>
                  </a:cubicBezTo>
                  <a:cubicBezTo>
                    <a:pt x="302" y="2655"/>
                    <a:pt x="241" y="2699"/>
                    <a:pt x="199" y="2737"/>
                  </a:cubicBezTo>
                  <a:cubicBezTo>
                    <a:pt x="156" y="2776"/>
                    <a:pt x="74" y="2757"/>
                    <a:pt x="21" y="2778"/>
                  </a:cubicBezTo>
                  <a:cubicBezTo>
                    <a:pt x="0" y="2809"/>
                    <a:pt x="222" y="2975"/>
                    <a:pt x="283" y="2896"/>
                  </a:cubicBezTo>
                  <a:cubicBezTo>
                    <a:pt x="298" y="2971"/>
                    <a:pt x="395" y="2970"/>
                    <a:pt x="446" y="2953"/>
                  </a:cubicBezTo>
                  <a:cubicBezTo>
                    <a:pt x="458" y="3015"/>
                    <a:pt x="542" y="2994"/>
                    <a:pt x="559" y="3048"/>
                  </a:cubicBezTo>
                  <a:cubicBezTo>
                    <a:pt x="560" y="3051"/>
                    <a:pt x="513" y="3146"/>
                    <a:pt x="495" y="3146"/>
                  </a:cubicBezTo>
                  <a:cubicBezTo>
                    <a:pt x="501" y="3147"/>
                    <a:pt x="594" y="3171"/>
                    <a:pt x="570" y="3194"/>
                  </a:cubicBezTo>
                  <a:cubicBezTo>
                    <a:pt x="584" y="3180"/>
                    <a:pt x="629" y="3127"/>
                    <a:pt x="651" y="3150"/>
                  </a:cubicBezTo>
                  <a:cubicBezTo>
                    <a:pt x="635" y="3166"/>
                    <a:pt x="825" y="3202"/>
                    <a:pt x="795" y="3226"/>
                  </a:cubicBezTo>
                  <a:cubicBezTo>
                    <a:pt x="804" y="3224"/>
                    <a:pt x="898" y="3170"/>
                    <a:pt x="898" y="3182"/>
                  </a:cubicBezTo>
                  <a:cubicBezTo>
                    <a:pt x="898" y="3223"/>
                    <a:pt x="979" y="3282"/>
                    <a:pt x="966" y="3336"/>
                  </a:cubicBezTo>
                  <a:cubicBezTo>
                    <a:pt x="952" y="3392"/>
                    <a:pt x="864" y="3446"/>
                    <a:pt x="913" y="3473"/>
                  </a:cubicBezTo>
                  <a:cubicBezTo>
                    <a:pt x="913" y="3473"/>
                    <a:pt x="892" y="3600"/>
                    <a:pt x="864" y="3572"/>
                  </a:cubicBezTo>
                  <a:cubicBezTo>
                    <a:pt x="876" y="3586"/>
                    <a:pt x="858" y="3642"/>
                    <a:pt x="842" y="3639"/>
                  </a:cubicBezTo>
                  <a:cubicBezTo>
                    <a:pt x="904" y="3649"/>
                    <a:pt x="907" y="3663"/>
                    <a:pt x="902" y="3728"/>
                  </a:cubicBezTo>
                  <a:cubicBezTo>
                    <a:pt x="899" y="3770"/>
                    <a:pt x="842" y="3786"/>
                    <a:pt x="841" y="3796"/>
                  </a:cubicBezTo>
                  <a:cubicBezTo>
                    <a:pt x="840" y="3872"/>
                    <a:pt x="923" y="3852"/>
                    <a:pt x="940" y="3891"/>
                  </a:cubicBezTo>
                  <a:cubicBezTo>
                    <a:pt x="929" y="3921"/>
                    <a:pt x="923" y="3902"/>
                    <a:pt x="909" y="3906"/>
                  </a:cubicBezTo>
                  <a:cubicBezTo>
                    <a:pt x="972" y="3918"/>
                    <a:pt x="870" y="3975"/>
                    <a:pt x="871" y="3974"/>
                  </a:cubicBezTo>
                  <a:cubicBezTo>
                    <a:pt x="906" y="3980"/>
                    <a:pt x="982" y="4092"/>
                    <a:pt x="942" y="4092"/>
                  </a:cubicBezTo>
                  <a:cubicBezTo>
                    <a:pt x="991" y="4092"/>
                    <a:pt x="964" y="4203"/>
                    <a:pt x="956" y="4217"/>
                  </a:cubicBezTo>
                  <a:cubicBezTo>
                    <a:pt x="954" y="4220"/>
                    <a:pt x="994" y="4229"/>
                    <a:pt x="1000" y="4229"/>
                  </a:cubicBezTo>
                  <a:cubicBezTo>
                    <a:pt x="989" y="4232"/>
                    <a:pt x="976" y="4289"/>
                    <a:pt x="984" y="4284"/>
                  </a:cubicBezTo>
                  <a:cubicBezTo>
                    <a:pt x="963" y="4296"/>
                    <a:pt x="943" y="4262"/>
                    <a:pt x="913" y="4275"/>
                  </a:cubicBezTo>
                  <a:cubicBezTo>
                    <a:pt x="924" y="4290"/>
                    <a:pt x="948" y="4341"/>
                    <a:pt x="951" y="4343"/>
                  </a:cubicBezTo>
                  <a:cubicBezTo>
                    <a:pt x="951" y="4325"/>
                    <a:pt x="956" y="4369"/>
                    <a:pt x="957" y="4359"/>
                  </a:cubicBezTo>
                  <a:cubicBezTo>
                    <a:pt x="956" y="4365"/>
                    <a:pt x="970" y="4387"/>
                    <a:pt x="959" y="4392"/>
                  </a:cubicBezTo>
                  <a:cubicBezTo>
                    <a:pt x="945" y="4399"/>
                    <a:pt x="915" y="4356"/>
                    <a:pt x="915" y="4356"/>
                  </a:cubicBezTo>
                  <a:cubicBezTo>
                    <a:pt x="901" y="4345"/>
                    <a:pt x="875" y="4329"/>
                    <a:pt x="860" y="4324"/>
                  </a:cubicBezTo>
                  <a:cubicBezTo>
                    <a:pt x="869" y="4327"/>
                    <a:pt x="805" y="4353"/>
                    <a:pt x="805" y="4355"/>
                  </a:cubicBezTo>
                  <a:cubicBezTo>
                    <a:pt x="809" y="4362"/>
                    <a:pt x="814" y="4368"/>
                    <a:pt x="820" y="4373"/>
                  </a:cubicBezTo>
                  <a:cubicBezTo>
                    <a:pt x="805" y="4379"/>
                    <a:pt x="789" y="4380"/>
                    <a:pt x="773" y="4377"/>
                  </a:cubicBezTo>
                  <a:cubicBezTo>
                    <a:pt x="783" y="4388"/>
                    <a:pt x="834" y="4436"/>
                    <a:pt x="826" y="4438"/>
                  </a:cubicBezTo>
                  <a:cubicBezTo>
                    <a:pt x="852" y="4439"/>
                    <a:pt x="826" y="4430"/>
                    <a:pt x="845" y="4419"/>
                  </a:cubicBezTo>
                  <a:cubicBezTo>
                    <a:pt x="855" y="4438"/>
                    <a:pt x="880" y="4444"/>
                    <a:pt x="908" y="4443"/>
                  </a:cubicBezTo>
                  <a:cubicBezTo>
                    <a:pt x="971" y="4443"/>
                    <a:pt x="942" y="4515"/>
                    <a:pt x="938" y="4503"/>
                  </a:cubicBezTo>
                  <a:cubicBezTo>
                    <a:pt x="934" y="4493"/>
                    <a:pt x="988" y="4526"/>
                    <a:pt x="985" y="4525"/>
                  </a:cubicBezTo>
                  <a:cubicBezTo>
                    <a:pt x="972" y="4536"/>
                    <a:pt x="988" y="4600"/>
                    <a:pt x="989" y="4597"/>
                  </a:cubicBezTo>
                  <a:cubicBezTo>
                    <a:pt x="989" y="4587"/>
                    <a:pt x="989" y="4591"/>
                    <a:pt x="989" y="4609"/>
                  </a:cubicBezTo>
                  <a:cubicBezTo>
                    <a:pt x="980" y="4569"/>
                    <a:pt x="1068" y="4614"/>
                    <a:pt x="1061" y="4590"/>
                  </a:cubicBezTo>
                  <a:cubicBezTo>
                    <a:pt x="1061" y="4591"/>
                    <a:pt x="1072" y="4685"/>
                    <a:pt x="1080" y="4677"/>
                  </a:cubicBezTo>
                  <a:cubicBezTo>
                    <a:pt x="1104" y="4679"/>
                    <a:pt x="1155" y="4573"/>
                    <a:pt x="1185" y="4603"/>
                  </a:cubicBezTo>
                  <a:cubicBezTo>
                    <a:pt x="1180" y="4598"/>
                    <a:pt x="1171" y="4648"/>
                    <a:pt x="1168" y="4651"/>
                  </a:cubicBezTo>
                  <a:cubicBezTo>
                    <a:pt x="1172" y="4656"/>
                    <a:pt x="1221" y="4668"/>
                    <a:pt x="1221" y="4675"/>
                  </a:cubicBezTo>
                  <a:cubicBezTo>
                    <a:pt x="1221" y="4689"/>
                    <a:pt x="1213" y="4755"/>
                    <a:pt x="1213" y="4742"/>
                  </a:cubicBezTo>
                  <a:cubicBezTo>
                    <a:pt x="1230" y="4753"/>
                    <a:pt x="1327" y="4735"/>
                    <a:pt x="1327" y="4727"/>
                  </a:cubicBezTo>
                  <a:cubicBezTo>
                    <a:pt x="1328" y="4694"/>
                    <a:pt x="1332" y="4687"/>
                    <a:pt x="1339" y="4704"/>
                  </a:cubicBezTo>
                  <a:cubicBezTo>
                    <a:pt x="1353" y="4682"/>
                    <a:pt x="1339" y="4704"/>
                    <a:pt x="1339" y="4704"/>
                  </a:cubicBezTo>
                  <a:lnTo>
                    <a:pt x="1339" y="4704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9AA133A-F5A0-D148-6BCD-43CCD4235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2" y="1157"/>
              <a:ext cx="1636" cy="1324"/>
            </a:xfrm>
            <a:custGeom>
              <a:avLst/>
              <a:gdLst>
                <a:gd name="T0" fmla="*/ 816 w 7211"/>
                <a:gd name="T1" fmla="*/ 4933 h 5839"/>
                <a:gd name="T2" fmla="*/ 716 w 7211"/>
                <a:gd name="T3" fmla="*/ 4523 h 5839"/>
                <a:gd name="T4" fmla="*/ 987 w 7211"/>
                <a:gd name="T5" fmla="*/ 4246 h 5839"/>
                <a:gd name="T6" fmla="*/ 1215 w 7211"/>
                <a:gd name="T7" fmla="*/ 3771 h 5839"/>
                <a:gd name="T8" fmla="*/ 1240 w 7211"/>
                <a:gd name="T9" fmla="*/ 3088 h 5839"/>
                <a:gd name="T10" fmla="*/ 831 w 7211"/>
                <a:gd name="T11" fmla="*/ 2696 h 5839"/>
                <a:gd name="T12" fmla="*/ 334 w 7211"/>
                <a:gd name="T13" fmla="*/ 2440 h 5839"/>
                <a:gd name="T14" fmla="*/ 102 w 7211"/>
                <a:gd name="T15" fmla="*/ 2149 h 5839"/>
                <a:gd name="T16" fmla="*/ 315 w 7211"/>
                <a:gd name="T17" fmla="*/ 2002 h 5839"/>
                <a:gd name="T18" fmla="*/ 512 w 7211"/>
                <a:gd name="T19" fmla="*/ 1735 h 5839"/>
                <a:gd name="T20" fmla="*/ 982 w 7211"/>
                <a:gd name="T21" fmla="*/ 1560 h 5839"/>
                <a:gd name="T22" fmla="*/ 1610 w 7211"/>
                <a:gd name="T23" fmla="*/ 1439 h 5839"/>
                <a:gd name="T24" fmla="*/ 2152 w 7211"/>
                <a:gd name="T25" fmla="*/ 1276 h 5839"/>
                <a:gd name="T26" fmla="*/ 2518 w 7211"/>
                <a:gd name="T27" fmla="*/ 1157 h 5839"/>
                <a:gd name="T28" fmla="*/ 3209 w 7211"/>
                <a:gd name="T29" fmla="*/ 1150 h 5839"/>
                <a:gd name="T30" fmla="*/ 3589 w 7211"/>
                <a:gd name="T31" fmla="*/ 983 h 5839"/>
                <a:gd name="T32" fmla="*/ 3636 w 7211"/>
                <a:gd name="T33" fmla="*/ 797 h 5839"/>
                <a:gd name="T34" fmla="*/ 3779 w 7211"/>
                <a:gd name="T35" fmla="*/ 698 h 5839"/>
                <a:gd name="T36" fmla="*/ 4030 w 7211"/>
                <a:gd name="T37" fmla="*/ 451 h 5839"/>
                <a:gd name="T38" fmla="*/ 4353 w 7211"/>
                <a:gd name="T39" fmla="*/ 667 h 5839"/>
                <a:gd name="T40" fmla="*/ 4703 w 7211"/>
                <a:gd name="T41" fmla="*/ 622 h 5839"/>
                <a:gd name="T42" fmla="*/ 5435 w 7211"/>
                <a:gd name="T43" fmla="*/ 223 h 5839"/>
                <a:gd name="T44" fmla="*/ 5699 w 7211"/>
                <a:gd name="T45" fmla="*/ 206 h 5839"/>
                <a:gd name="T46" fmla="*/ 6085 w 7211"/>
                <a:gd name="T47" fmla="*/ 477 h 5839"/>
                <a:gd name="T48" fmla="*/ 6168 w 7211"/>
                <a:gd name="T49" fmla="*/ 865 h 5839"/>
                <a:gd name="T50" fmla="*/ 6157 w 7211"/>
                <a:gd name="T51" fmla="*/ 1363 h 5839"/>
                <a:gd name="T52" fmla="*/ 6250 w 7211"/>
                <a:gd name="T53" fmla="*/ 1695 h 5839"/>
                <a:gd name="T54" fmla="*/ 6525 w 7211"/>
                <a:gd name="T55" fmla="*/ 1940 h 5839"/>
                <a:gd name="T56" fmla="*/ 6832 w 7211"/>
                <a:gd name="T57" fmla="*/ 2267 h 5839"/>
                <a:gd name="T58" fmla="*/ 6761 w 7211"/>
                <a:gd name="T59" fmla="*/ 2624 h 5839"/>
                <a:gd name="T60" fmla="*/ 6953 w 7211"/>
                <a:gd name="T61" fmla="*/ 2844 h 5839"/>
                <a:gd name="T62" fmla="*/ 6826 w 7211"/>
                <a:gd name="T63" fmla="*/ 3190 h 5839"/>
                <a:gd name="T64" fmla="*/ 6841 w 7211"/>
                <a:gd name="T65" fmla="*/ 3414 h 5839"/>
                <a:gd name="T66" fmla="*/ 6962 w 7211"/>
                <a:gd name="T67" fmla="*/ 3608 h 5839"/>
                <a:gd name="T68" fmla="*/ 7039 w 7211"/>
                <a:gd name="T69" fmla="*/ 4223 h 5839"/>
                <a:gd name="T70" fmla="*/ 6678 w 7211"/>
                <a:gd name="T71" fmla="*/ 4599 h 5839"/>
                <a:gd name="T72" fmla="*/ 6271 w 7211"/>
                <a:gd name="T73" fmla="*/ 4694 h 5839"/>
                <a:gd name="T74" fmla="*/ 6005 w 7211"/>
                <a:gd name="T75" fmla="*/ 4800 h 5839"/>
                <a:gd name="T76" fmla="*/ 6015 w 7211"/>
                <a:gd name="T77" fmla="*/ 5345 h 5839"/>
                <a:gd name="T78" fmla="*/ 5690 w 7211"/>
                <a:gd name="T79" fmla="*/ 5583 h 5839"/>
                <a:gd name="T80" fmla="*/ 5046 w 7211"/>
                <a:gd name="T81" fmla="*/ 5452 h 5839"/>
                <a:gd name="T82" fmla="*/ 4824 w 7211"/>
                <a:gd name="T83" fmla="*/ 5712 h 5839"/>
                <a:gd name="T84" fmla="*/ 4670 w 7211"/>
                <a:gd name="T85" fmla="*/ 5436 h 5839"/>
                <a:gd name="T86" fmla="*/ 4205 w 7211"/>
                <a:gd name="T87" fmla="*/ 5340 h 5839"/>
                <a:gd name="T88" fmla="*/ 3897 w 7211"/>
                <a:gd name="T89" fmla="*/ 5746 h 5839"/>
                <a:gd name="T90" fmla="*/ 3616 w 7211"/>
                <a:gd name="T91" fmla="*/ 5606 h 5839"/>
                <a:gd name="T92" fmla="*/ 3248 w 7211"/>
                <a:gd name="T93" fmla="*/ 5541 h 5839"/>
                <a:gd name="T94" fmla="*/ 3080 w 7211"/>
                <a:gd name="T95" fmla="*/ 5508 h 5839"/>
                <a:gd name="T96" fmla="*/ 2811 w 7211"/>
                <a:gd name="T97" fmla="*/ 5462 h 5839"/>
                <a:gd name="T98" fmla="*/ 2492 w 7211"/>
                <a:gd name="T99" fmla="*/ 5317 h 5839"/>
                <a:gd name="T100" fmla="*/ 2112 w 7211"/>
                <a:gd name="T101" fmla="*/ 5393 h 5839"/>
                <a:gd name="T102" fmla="*/ 1710 w 7211"/>
                <a:gd name="T103" fmla="*/ 5251 h 5839"/>
                <a:gd name="T104" fmla="*/ 1439 w 7211"/>
                <a:gd name="T105" fmla="*/ 5454 h 5839"/>
                <a:gd name="T106" fmla="*/ 1098 w 7211"/>
                <a:gd name="T107" fmla="*/ 5370 h 5839"/>
                <a:gd name="T108" fmla="*/ 995 w 7211"/>
                <a:gd name="T109" fmla="*/ 5332 h 5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11" h="5839">
                  <a:moveTo>
                    <a:pt x="834" y="5318"/>
                  </a:moveTo>
                  <a:cubicBezTo>
                    <a:pt x="844" y="5314"/>
                    <a:pt x="868" y="5303"/>
                    <a:pt x="843" y="5294"/>
                  </a:cubicBezTo>
                  <a:cubicBezTo>
                    <a:pt x="862" y="5292"/>
                    <a:pt x="905" y="5218"/>
                    <a:pt x="866" y="5191"/>
                  </a:cubicBezTo>
                  <a:cubicBezTo>
                    <a:pt x="872" y="5148"/>
                    <a:pt x="835" y="5146"/>
                    <a:pt x="801" y="5104"/>
                  </a:cubicBezTo>
                  <a:cubicBezTo>
                    <a:pt x="800" y="5105"/>
                    <a:pt x="779" y="5136"/>
                    <a:pt x="778" y="5142"/>
                  </a:cubicBezTo>
                  <a:cubicBezTo>
                    <a:pt x="763" y="5126"/>
                    <a:pt x="849" y="5055"/>
                    <a:pt x="790" y="5055"/>
                  </a:cubicBezTo>
                  <a:cubicBezTo>
                    <a:pt x="809" y="5026"/>
                    <a:pt x="791" y="4953"/>
                    <a:pt x="816" y="4933"/>
                  </a:cubicBezTo>
                  <a:cubicBezTo>
                    <a:pt x="847" y="4938"/>
                    <a:pt x="873" y="4815"/>
                    <a:pt x="878" y="4796"/>
                  </a:cubicBezTo>
                  <a:cubicBezTo>
                    <a:pt x="890" y="4748"/>
                    <a:pt x="867" y="4741"/>
                    <a:pt x="828" y="4713"/>
                  </a:cubicBezTo>
                  <a:cubicBezTo>
                    <a:pt x="814" y="4703"/>
                    <a:pt x="720" y="4689"/>
                    <a:pt x="737" y="4670"/>
                  </a:cubicBezTo>
                  <a:cubicBezTo>
                    <a:pt x="732" y="4675"/>
                    <a:pt x="769" y="4663"/>
                    <a:pt x="764" y="4653"/>
                  </a:cubicBezTo>
                  <a:cubicBezTo>
                    <a:pt x="767" y="4658"/>
                    <a:pt x="616" y="4595"/>
                    <a:pt x="642" y="4580"/>
                  </a:cubicBezTo>
                  <a:cubicBezTo>
                    <a:pt x="666" y="4565"/>
                    <a:pt x="754" y="4673"/>
                    <a:pt x="775" y="4587"/>
                  </a:cubicBezTo>
                  <a:cubicBezTo>
                    <a:pt x="800" y="4561"/>
                    <a:pt x="734" y="4540"/>
                    <a:pt x="716" y="4523"/>
                  </a:cubicBezTo>
                  <a:cubicBezTo>
                    <a:pt x="685" y="4495"/>
                    <a:pt x="723" y="4464"/>
                    <a:pt x="710" y="4451"/>
                  </a:cubicBezTo>
                  <a:cubicBezTo>
                    <a:pt x="729" y="4470"/>
                    <a:pt x="828" y="4469"/>
                    <a:pt x="839" y="4435"/>
                  </a:cubicBezTo>
                  <a:cubicBezTo>
                    <a:pt x="849" y="4407"/>
                    <a:pt x="734" y="4392"/>
                    <a:pt x="778" y="4390"/>
                  </a:cubicBezTo>
                  <a:cubicBezTo>
                    <a:pt x="766" y="4359"/>
                    <a:pt x="699" y="4404"/>
                    <a:pt x="691" y="4409"/>
                  </a:cubicBezTo>
                  <a:cubicBezTo>
                    <a:pt x="641" y="4442"/>
                    <a:pt x="677" y="4345"/>
                    <a:pt x="673" y="4326"/>
                  </a:cubicBezTo>
                  <a:cubicBezTo>
                    <a:pt x="662" y="4280"/>
                    <a:pt x="888" y="4105"/>
                    <a:pt x="945" y="4162"/>
                  </a:cubicBezTo>
                  <a:cubicBezTo>
                    <a:pt x="915" y="4132"/>
                    <a:pt x="982" y="4266"/>
                    <a:pt x="987" y="4246"/>
                  </a:cubicBezTo>
                  <a:cubicBezTo>
                    <a:pt x="996" y="4231"/>
                    <a:pt x="1004" y="4230"/>
                    <a:pt x="1010" y="4243"/>
                  </a:cubicBezTo>
                  <a:cubicBezTo>
                    <a:pt x="1000" y="4201"/>
                    <a:pt x="1076" y="4139"/>
                    <a:pt x="1101" y="4130"/>
                  </a:cubicBezTo>
                  <a:cubicBezTo>
                    <a:pt x="1131" y="4118"/>
                    <a:pt x="1181" y="4113"/>
                    <a:pt x="1185" y="4076"/>
                  </a:cubicBezTo>
                  <a:cubicBezTo>
                    <a:pt x="1190" y="4020"/>
                    <a:pt x="1134" y="3995"/>
                    <a:pt x="1090" y="4037"/>
                  </a:cubicBezTo>
                  <a:cubicBezTo>
                    <a:pt x="1085" y="4005"/>
                    <a:pt x="1107" y="4002"/>
                    <a:pt x="1130" y="3993"/>
                  </a:cubicBezTo>
                  <a:cubicBezTo>
                    <a:pt x="1178" y="3973"/>
                    <a:pt x="1151" y="3917"/>
                    <a:pt x="1147" y="3881"/>
                  </a:cubicBezTo>
                  <a:cubicBezTo>
                    <a:pt x="1177" y="3850"/>
                    <a:pt x="1181" y="3803"/>
                    <a:pt x="1215" y="3771"/>
                  </a:cubicBezTo>
                  <a:cubicBezTo>
                    <a:pt x="1207" y="3742"/>
                    <a:pt x="1200" y="3629"/>
                    <a:pt x="1208" y="3600"/>
                  </a:cubicBezTo>
                  <a:cubicBezTo>
                    <a:pt x="1208" y="3599"/>
                    <a:pt x="1264" y="3560"/>
                    <a:pt x="1268" y="3558"/>
                  </a:cubicBezTo>
                  <a:cubicBezTo>
                    <a:pt x="1250" y="3547"/>
                    <a:pt x="1264" y="3498"/>
                    <a:pt x="1264" y="3478"/>
                  </a:cubicBezTo>
                  <a:cubicBezTo>
                    <a:pt x="1269" y="3492"/>
                    <a:pt x="1343" y="3502"/>
                    <a:pt x="1350" y="3495"/>
                  </a:cubicBezTo>
                  <a:cubicBezTo>
                    <a:pt x="1366" y="3479"/>
                    <a:pt x="1342" y="3217"/>
                    <a:pt x="1337" y="3208"/>
                  </a:cubicBezTo>
                  <a:cubicBezTo>
                    <a:pt x="1353" y="3193"/>
                    <a:pt x="1372" y="3183"/>
                    <a:pt x="1394" y="3178"/>
                  </a:cubicBezTo>
                  <a:cubicBezTo>
                    <a:pt x="1309" y="3178"/>
                    <a:pt x="1297" y="3134"/>
                    <a:pt x="1240" y="3088"/>
                  </a:cubicBezTo>
                  <a:cubicBezTo>
                    <a:pt x="1237" y="3086"/>
                    <a:pt x="1097" y="3061"/>
                    <a:pt x="1097" y="3066"/>
                  </a:cubicBezTo>
                  <a:cubicBezTo>
                    <a:pt x="1097" y="3070"/>
                    <a:pt x="1175" y="2945"/>
                    <a:pt x="1132" y="2939"/>
                  </a:cubicBezTo>
                  <a:cubicBezTo>
                    <a:pt x="1098" y="2934"/>
                    <a:pt x="1064" y="2916"/>
                    <a:pt x="1030" y="2915"/>
                  </a:cubicBezTo>
                  <a:cubicBezTo>
                    <a:pt x="1017" y="2914"/>
                    <a:pt x="974" y="2934"/>
                    <a:pt x="964" y="2931"/>
                  </a:cubicBezTo>
                  <a:cubicBezTo>
                    <a:pt x="1019" y="2878"/>
                    <a:pt x="913" y="2836"/>
                    <a:pt x="895" y="2802"/>
                  </a:cubicBezTo>
                  <a:cubicBezTo>
                    <a:pt x="885" y="2786"/>
                    <a:pt x="881" y="2770"/>
                    <a:pt x="880" y="2752"/>
                  </a:cubicBezTo>
                  <a:cubicBezTo>
                    <a:pt x="883" y="2711"/>
                    <a:pt x="858" y="2727"/>
                    <a:pt x="831" y="2696"/>
                  </a:cubicBezTo>
                  <a:cubicBezTo>
                    <a:pt x="829" y="2701"/>
                    <a:pt x="724" y="2702"/>
                    <a:pt x="767" y="2719"/>
                  </a:cubicBezTo>
                  <a:cubicBezTo>
                    <a:pt x="729" y="2756"/>
                    <a:pt x="570" y="2708"/>
                    <a:pt x="539" y="2673"/>
                  </a:cubicBezTo>
                  <a:cubicBezTo>
                    <a:pt x="507" y="2636"/>
                    <a:pt x="498" y="2559"/>
                    <a:pt x="430" y="2574"/>
                  </a:cubicBezTo>
                  <a:cubicBezTo>
                    <a:pt x="393" y="2582"/>
                    <a:pt x="390" y="2526"/>
                    <a:pt x="342" y="2517"/>
                  </a:cubicBezTo>
                  <a:cubicBezTo>
                    <a:pt x="351" y="2510"/>
                    <a:pt x="467" y="2444"/>
                    <a:pt x="467" y="2496"/>
                  </a:cubicBezTo>
                  <a:cubicBezTo>
                    <a:pt x="467" y="2477"/>
                    <a:pt x="437" y="2460"/>
                    <a:pt x="429" y="2475"/>
                  </a:cubicBezTo>
                  <a:cubicBezTo>
                    <a:pt x="388" y="2442"/>
                    <a:pt x="433" y="2383"/>
                    <a:pt x="334" y="2440"/>
                  </a:cubicBezTo>
                  <a:cubicBezTo>
                    <a:pt x="289" y="2466"/>
                    <a:pt x="284" y="2425"/>
                    <a:pt x="256" y="2399"/>
                  </a:cubicBezTo>
                  <a:cubicBezTo>
                    <a:pt x="218" y="2364"/>
                    <a:pt x="68" y="2473"/>
                    <a:pt x="90" y="2412"/>
                  </a:cubicBezTo>
                  <a:cubicBezTo>
                    <a:pt x="68" y="2471"/>
                    <a:pt x="28" y="2382"/>
                    <a:pt x="10" y="2384"/>
                  </a:cubicBezTo>
                  <a:cubicBezTo>
                    <a:pt x="0" y="2385"/>
                    <a:pt x="57" y="2331"/>
                    <a:pt x="57" y="2331"/>
                  </a:cubicBezTo>
                  <a:cubicBezTo>
                    <a:pt x="66" y="2327"/>
                    <a:pt x="81" y="2269"/>
                    <a:pt x="79" y="2259"/>
                  </a:cubicBezTo>
                  <a:cubicBezTo>
                    <a:pt x="95" y="2271"/>
                    <a:pt x="112" y="2276"/>
                    <a:pt x="131" y="2273"/>
                  </a:cubicBezTo>
                  <a:cubicBezTo>
                    <a:pt x="156" y="2264"/>
                    <a:pt x="108" y="2170"/>
                    <a:pt x="102" y="2149"/>
                  </a:cubicBezTo>
                  <a:cubicBezTo>
                    <a:pt x="95" y="2156"/>
                    <a:pt x="87" y="2162"/>
                    <a:pt x="78" y="2168"/>
                  </a:cubicBezTo>
                  <a:cubicBezTo>
                    <a:pt x="78" y="2168"/>
                    <a:pt x="76" y="2114"/>
                    <a:pt x="76" y="2115"/>
                  </a:cubicBezTo>
                  <a:cubicBezTo>
                    <a:pt x="93" y="2100"/>
                    <a:pt x="93" y="2085"/>
                    <a:pt x="76" y="2072"/>
                  </a:cubicBezTo>
                  <a:cubicBezTo>
                    <a:pt x="107" y="2097"/>
                    <a:pt x="150" y="2028"/>
                    <a:pt x="179" y="2023"/>
                  </a:cubicBezTo>
                  <a:cubicBezTo>
                    <a:pt x="209" y="2017"/>
                    <a:pt x="235" y="2062"/>
                    <a:pt x="266" y="2061"/>
                  </a:cubicBezTo>
                  <a:cubicBezTo>
                    <a:pt x="300" y="2061"/>
                    <a:pt x="269" y="2023"/>
                    <a:pt x="277" y="2016"/>
                  </a:cubicBezTo>
                  <a:cubicBezTo>
                    <a:pt x="278" y="2002"/>
                    <a:pt x="308" y="2031"/>
                    <a:pt x="315" y="2002"/>
                  </a:cubicBezTo>
                  <a:cubicBezTo>
                    <a:pt x="320" y="1986"/>
                    <a:pt x="301" y="1948"/>
                    <a:pt x="316" y="1935"/>
                  </a:cubicBezTo>
                  <a:cubicBezTo>
                    <a:pt x="325" y="1943"/>
                    <a:pt x="330" y="1943"/>
                    <a:pt x="333" y="1935"/>
                  </a:cubicBezTo>
                  <a:cubicBezTo>
                    <a:pt x="429" y="2055"/>
                    <a:pt x="377" y="1850"/>
                    <a:pt x="364" y="1868"/>
                  </a:cubicBezTo>
                  <a:cubicBezTo>
                    <a:pt x="370" y="1860"/>
                    <a:pt x="406" y="1861"/>
                    <a:pt x="417" y="1856"/>
                  </a:cubicBezTo>
                  <a:cubicBezTo>
                    <a:pt x="417" y="1856"/>
                    <a:pt x="410" y="1831"/>
                    <a:pt x="413" y="1825"/>
                  </a:cubicBezTo>
                  <a:cubicBezTo>
                    <a:pt x="420" y="1806"/>
                    <a:pt x="394" y="1769"/>
                    <a:pt x="417" y="1750"/>
                  </a:cubicBezTo>
                  <a:cubicBezTo>
                    <a:pt x="425" y="1789"/>
                    <a:pt x="512" y="1745"/>
                    <a:pt x="512" y="1735"/>
                  </a:cubicBezTo>
                  <a:cubicBezTo>
                    <a:pt x="536" y="1724"/>
                    <a:pt x="479" y="1721"/>
                    <a:pt x="532" y="1703"/>
                  </a:cubicBezTo>
                  <a:cubicBezTo>
                    <a:pt x="554" y="1696"/>
                    <a:pt x="588" y="1685"/>
                    <a:pt x="588" y="1655"/>
                  </a:cubicBezTo>
                  <a:cubicBezTo>
                    <a:pt x="604" y="1673"/>
                    <a:pt x="654" y="1646"/>
                    <a:pt x="657" y="1644"/>
                  </a:cubicBezTo>
                  <a:cubicBezTo>
                    <a:pt x="651" y="1671"/>
                    <a:pt x="713" y="1691"/>
                    <a:pt x="731" y="1689"/>
                  </a:cubicBezTo>
                  <a:cubicBezTo>
                    <a:pt x="749" y="1686"/>
                    <a:pt x="902" y="1642"/>
                    <a:pt x="892" y="1632"/>
                  </a:cubicBezTo>
                  <a:cubicBezTo>
                    <a:pt x="893" y="1614"/>
                    <a:pt x="888" y="1598"/>
                    <a:pt x="877" y="1583"/>
                  </a:cubicBezTo>
                  <a:cubicBezTo>
                    <a:pt x="946" y="1596"/>
                    <a:pt x="928" y="1570"/>
                    <a:pt x="982" y="1560"/>
                  </a:cubicBezTo>
                  <a:cubicBezTo>
                    <a:pt x="1021" y="1560"/>
                    <a:pt x="1029" y="1465"/>
                    <a:pt x="1080" y="1465"/>
                  </a:cubicBezTo>
                  <a:cubicBezTo>
                    <a:pt x="1094" y="1465"/>
                    <a:pt x="1073" y="1549"/>
                    <a:pt x="1073" y="1549"/>
                  </a:cubicBezTo>
                  <a:cubicBezTo>
                    <a:pt x="1158" y="1549"/>
                    <a:pt x="1254" y="1583"/>
                    <a:pt x="1342" y="1580"/>
                  </a:cubicBezTo>
                  <a:cubicBezTo>
                    <a:pt x="1356" y="1579"/>
                    <a:pt x="1354" y="1518"/>
                    <a:pt x="1401" y="1518"/>
                  </a:cubicBezTo>
                  <a:cubicBezTo>
                    <a:pt x="1387" y="1529"/>
                    <a:pt x="1388" y="1538"/>
                    <a:pt x="1403" y="1545"/>
                  </a:cubicBezTo>
                  <a:cubicBezTo>
                    <a:pt x="1433" y="1545"/>
                    <a:pt x="1559" y="1382"/>
                    <a:pt x="1580" y="1404"/>
                  </a:cubicBezTo>
                  <a:cubicBezTo>
                    <a:pt x="1582" y="1407"/>
                    <a:pt x="1622" y="1432"/>
                    <a:pt x="1610" y="1439"/>
                  </a:cubicBezTo>
                  <a:cubicBezTo>
                    <a:pt x="1648" y="1418"/>
                    <a:pt x="1644" y="1523"/>
                    <a:pt x="1656" y="1541"/>
                  </a:cubicBezTo>
                  <a:cubicBezTo>
                    <a:pt x="1672" y="1525"/>
                    <a:pt x="1716" y="1522"/>
                    <a:pt x="1737" y="1511"/>
                  </a:cubicBezTo>
                  <a:cubicBezTo>
                    <a:pt x="1781" y="1489"/>
                    <a:pt x="1745" y="1479"/>
                    <a:pt x="1762" y="1449"/>
                  </a:cubicBezTo>
                  <a:cubicBezTo>
                    <a:pt x="1796" y="1392"/>
                    <a:pt x="1905" y="1357"/>
                    <a:pt x="1922" y="1412"/>
                  </a:cubicBezTo>
                  <a:cubicBezTo>
                    <a:pt x="1950" y="1376"/>
                    <a:pt x="2056" y="1390"/>
                    <a:pt x="2058" y="1332"/>
                  </a:cubicBezTo>
                  <a:cubicBezTo>
                    <a:pt x="2078" y="1389"/>
                    <a:pt x="2095" y="1230"/>
                    <a:pt x="2085" y="1241"/>
                  </a:cubicBezTo>
                  <a:cubicBezTo>
                    <a:pt x="2113" y="1251"/>
                    <a:pt x="2134" y="1264"/>
                    <a:pt x="2152" y="1276"/>
                  </a:cubicBezTo>
                  <a:cubicBezTo>
                    <a:pt x="2165" y="1284"/>
                    <a:pt x="2179" y="1277"/>
                    <a:pt x="2191" y="1275"/>
                  </a:cubicBezTo>
                  <a:cubicBezTo>
                    <a:pt x="2255" y="1317"/>
                    <a:pt x="2164" y="1222"/>
                    <a:pt x="2225" y="1264"/>
                  </a:cubicBezTo>
                  <a:cubicBezTo>
                    <a:pt x="2211" y="1247"/>
                    <a:pt x="2203" y="1152"/>
                    <a:pt x="2203" y="1116"/>
                  </a:cubicBezTo>
                  <a:cubicBezTo>
                    <a:pt x="2203" y="1134"/>
                    <a:pt x="2277" y="1077"/>
                    <a:pt x="2279" y="1077"/>
                  </a:cubicBezTo>
                  <a:cubicBezTo>
                    <a:pt x="2313" y="1059"/>
                    <a:pt x="2385" y="1101"/>
                    <a:pt x="2381" y="1104"/>
                  </a:cubicBezTo>
                  <a:cubicBezTo>
                    <a:pt x="2418" y="1073"/>
                    <a:pt x="2395" y="1094"/>
                    <a:pt x="2460" y="1118"/>
                  </a:cubicBezTo>
                  <a:cubicBezTo>
                    <a:pt x="2473" y="1123"/>
                    <a:pt x="2532" y="1132"/>
                    <a:pt x="2518" y="1157"/>
                  </a:cubicBezTo>
                  <a:cubicBezTo>
                    <a:pt x="2559" y="1157"/>
                    <a:pt x="2725" y="1161"/>
                    <a:pt x="2742" y="1211"/>
                  </a:cubicBezTo>
                  <a:cubicBezTo>
                    <a:pt x="2763" y="1195"/>
                    <a:pt x="2858" y="1195"/>
                    <a:pt x="2879" y="1211"/>
                  </a:cubicBezTo>
                  <a:cubicBezTo>
                    <a:pt x="2866" y="1134"/>
                    <a:pt x="2900" y="1171"/>
                    <a:pt x="2940" y="1173"/>
                  </a:cubicBezTo>
                  <a:cubicBezTo>
                    <a:pt x="2881" y="1209"/>
                    <a:pt x="3004" y="1203"/>
                    <a:pt x="3018" y="1209"/>
                  </a:cubicBezTo>
                  <a:cubicBezTo>
                    <a:pt x="3026" y="1213"/>
                    <a:pt x="3107" y="1269"/>
                    <a:pt x="3095" y="1269"/>
                  </a:cubicBezTo>
                  <a:cubicBezTo>
                    <a:pt x="3109" y="1269"/>
                    <a:pt x="3125" y="1246"/>
                    <a:pt x="3118" y="1233"/>
                  </a:cubicBezTo>
                  <a:cubicBezTo>
                    <a:pt x="3127" y="1242"/>
                    <a:pt x="3203" y="1150"/>
                    <a:pt x="3209" y="1150"/>
                  </a:cubicBezTo>
                  <a:cubicBezTo>
                    <a:pt x="3216" y="1154"/>
                    <a:pt x="3304" y="1187"/>
                    <a:pt x="3304" y="1187"/>
                  </a:cubicBezTo>
                  <a:cubicBezTo>
                    <a:pt x="3311" y="1178"/>
                    <a:pt x="3314" y="1168"/>
                    <a:pt x="3316" y="1157"/>
                  </a:cubicBezTo>
                  <a:cubicBezTo>
                    <a:pt x="3330" y="1171"/>
                    <a:pt x="3479" y="1165"/>
                    <a:pt x="3470" y="1206"/>
                  </a:cubicBezTo>
                  <a:cubicBezTo>
                    <a:pt x="3470" y="1200"/>
                    <a:pt x="3472" y="1195"/>
                    <a:pt x="3478" y="1192"/>
                  </a:cubicBezTo>
                  <a:cubicBezTo>
                    <a:pt x="3465" y="1188"/>
                    <a:pt x="3539" y="1214"/>
                    <a:pt x="3521" y="1195"/>
                  </a:cubicBezTo>
                  <a:cubicBezTo>
                    <a:pt x="3521" y="1194"/>
                    <a:pt x="3541" y="1063"/>
                    <a:pt x="3532" y="1070"/>
                  </a:cubicBezTo>
                  <a:cubicBezTo>
                    <a:pt x="3610" y="1103"/>
                    <a:pt x="3549" y="975"/>
                    <a:pt x="3589" y="983"/>
                  </a:cubicBezTo>
                  <a:cubicBezTo>
                    <a:pt x="3579" y="972"/>
                    <a:pt x="3568" y="960"/>
                    <a:pt x="3551" y="960"/>
                  </a:cubicBezTo>
                  <a:cubicBezTo>
                    <a:pt x="3562" y="952"/>
                    <a:pt x="3561" y="942"/>
                    <a:pt x="3553" y="932"/>
                  </a:cubicBezTo>
                  <a:cubicBezTo>
                    <a:pt x="3521" y="889"/>
                    <a:pt x="3575" y="911"/>
                    <a:pt x="3593" y="899"/>
                  </a:cubicBezTo>
                  <a:cubicBezTo>
                    <a:pt x="3576" y="898"/>
                    <a:pt x="3563" y="852"/>
                    <a:pt x="3562" y="838"/>
                  </a:cubicBezTo>
                  <a:cubicBezTo>
                    <a:pt x="3570" y="841"/>
                    <a:pt x="3576" y="841"/>
                    <a:pt x="3582" y="837"/>
                  </a:cubicBezTo>
                  <a:cubicBezTo>
                    <a:pt x="3582" y="826"/>
                    <a:pt x="3550" y="806"/>
                    <a:pt x="3543" y="797"/>
                  </a:cubicBezTo>
                  <a:cubicBezTo>
                    <a:pt x="3558" y="761"/>
                    <a:pt x="3603" y="777"/>
                    <a:pt x="3636" y="797"/>
                  </a:cubicBezTo>
                  <a:cubicBezTo>
                    <a:pt x="3660" y="812"/>
                    <a:pt x="3683" y="828"/>
                    <a:pt x="3705" y="846"/>
                  </a:cubicBezTo>
                  <a:cubicBezTo>
                    <a:pt x="3740" y="875"/>
                    <a:pt x="3731" y="839"/>
                    <a:pt x="3756" y="861"/>
                  </a:cubicBezTo>
                  <a:cubicBezTo>
                    <a:pt x="3731" y="836"/>
                    <a:pt x="3756" y="848"/>
                    <a:pt x="3756" y="829"/>
                  </a:cubicBezTo>
                  <a:cubicBezTo>
                    <a:pt x="3756" y="813"/>
                    <a:pt x="3720" y="823"/>
                    <a:pt x="3714" y="808"/>
                  </a:cubicBezTo>
                  <a:cubicBezTo>
                    <a:pt x="3733" y="803"/>
                    <a:pt x="3742" y="790"/>
                    <a:pt x="3760" y="804"/>
                  </a:cubicBezTo>
                  <a:cubicBezTo>
                    <a:pt x="3755" y="798"/>
                    <a:pt x="3746" y="775"/>
                    <a:pt x="3749" y="778"/>
                  </a:cubicBezTo>
                  <a:cubicBezTo>
                    <a:pt x="3776" y="748"/>
                    <a:pt x="3779" y="741"/>
                    <a:pt x="3779" y="698"/>
                  </a:cubicBezTo>
                  <a:cubicBezTo>
                    <a:pt x="3806" y="725"/>
                    <a:pt x="3872" y="787"/>
                    <a:pt x="3859" y="702"/>
                  </a:cubicBezTo>
                  <a:cubicBezTo>
                    <a:pt x="3888" y="716"/>
                    <a:pt x="3906" y="740"/>
                    <a:pt x="3940" y="740"/>
                  </a:cubicBezTo>
                  <a:cubicBezTo>
                    <a:pt x="3947" y="740"/>
                    <a:pt x="3955" y="643"/>
                    <a:pt x="3935" y="629"/>
                  </a:cubicBezTo>
                  <a:cubicBezTo>
                    <a:pt x="3970" y="655"/>
                    <a:pt x="3941" y="517"/>
                    <a:pt x="3935" y="523"/>
                  </a:cubicBezTo>
                  <a:cubicBezTo>
                    <a:pt x="3924" y="509"/>
                    <a:pt x="3905" y="480"/>
                    <a:pt x="3937" y="479"/>
                  </a:cubicBezTo>
                  <a:cubicBezTo>
                    <a:pt x="4002" y="478"/>
                    <a:pt x="3955" y="488"/>
                    <a:pt x="3976" y="425"/>
                  </a:cubicBezTo>
                  <a:cubicBezTo>
                    <a:pt x="3990" y="419"/>
                    <a:pt x="4016" y="448"/>
                    <a:pt x="4030" y="451"/>
                  </a:cubicBezTo>
                  <a:cubicBezTo>
                    <a:pt x="4011" y="458"/>
                    <a:pt x="4059" y="517"/>
                    <a:pt x="4068" y="531"/>
                  </a:cubicBezTo>
                  <a:cubicBezTo>
                    <a:pt x="4075" y="510"/>
                    <a:pt x="4113" y="392"/>
                    <a:pt x="4163" y="443"/>
                  </a:cubicBezTo>
                  <a:cubicBezTo>
                    <a:pt x="4128" y="466"/>
                    <a:pt x="4208" y="547"/>
                    <a:pt x="4227" y="527"/>
                  </a:cubicBezTo>
                  <a:cubicBezTo>
                    <a:pt x="4201" y="527"/>
                    <a:pt x="4342" y="462"/>
                    <a:pt x="4341" y="462"/>
                  </a:cubicBezTo>
                  <a:cubicBezTo>
                    <a:pt x="4339" y="498"/>
                    <a:pt x="4324" y="497"/>
                    <a:pt x="4338" y="531"/>
                  </a:cubicBezTo>
                  <a:cubicBezTo>
                    <a:pt x="4333" y="521"/>
                    <a:pt x="4321" y="554"/>
                    <a:pt x="4318" y="553"/>
                  </a:cubicBezTo>
                  <a:cubicBezTo>
                    <a:pt x="4312" y="559"/>
                    <a:pt x="4348" y="660"/>
                    <a:pt x="4353" y="667"/>
                  </a:cubicBezTo>
                  <a:cubicBezTo>
                    <a:pt x="4360" y="636"/>
                    <a:pt x="4379" y="648"/>
                    <a:pt x="4393" y="661"/>
                  </a:cubicBezTo>
                  <a:cubicBezTo>
                    <a:pt x="4437" y="701"/>
                    <a:pt x="4422" y="654"/>
                    <a:pt x="4459" y="629"/>
                  </a:cubicBezTo>
                  <a:cubicBezTo>
                    <a:pt x="4436" y="655"/>
                    <a:pt x="4499" y="631"/>
                    <a:pt x="4504" y="628"/>
                  </a:cubicBezTo>
                  <a:cubicBezTo>
                    <a:pt x="4513" y="622"/>
                    <a:pt x="4545" y="658"/>
                    <a:pt x="4554" y="664"/>
                  </a:cubicBezTo>
                  <a:cubicBezTo>
                    <a:pt x="4559" y="659"/>
                    <a:pt x="4554" y="642"/>
                    <a:pt x="4554" y="634"/>
                  </a:cubicBezTo>
                  <a:cubicBezTo>
                    <a:pt x="4554" y="601"/>
                    <a:pt x="4681" y="673"/>
                    <a:pt x="4694" y="677"/>
                  </a:cubicBezTo>
                  <a:cubicBezTo>
                    <a:pt x="4693" y="677"/>
                    <a:pt x="4703" y="622"/>
                    <a:pt x="4703" y="622"/>
                  </a:cubicBezTo>
                  <a:cubicBezTo>
                    <a:pt x="4711" y="591"/>
                    <a:pt x="4798" y="614"/>
                    <a:pt x="4806" y="578"/>
                  </a:cubicBezTo>
                  <a:cubicBezTo>
                    <a:pt x="4842" y="415"/>
                    <a:pt x="4901" y="563"/>
                    <a:pt x="4938" y="487"/>
                  </a:cubicBezTo>
                  <a:cubicBezTo>
                    <a:pt x="4966" y="432"/>
                    <a:pt x="4936" y="416"/>
                    <a:pt x="4931" y="347"/>
                  </a:cubicBezTo>
                  <a:cubicBezTo>
                    <a:pt x="4926" y="259"/>
                    <a:pt x="5179" y="368"/>
                    <a:pt x="5192" y="432"/>
                  </a:cubicBezTo>
                  <a:cubicBezTo>
                    <a:pt x="5214" y="410"/>
                    <a:pt x="5248" y="380"/>
                    <a:pt x="5277" y="370"/>
                  </a:cubicBezTo>
                  <a:cubicBezTo>
                    <a:pt x="5319" y="355"/>
                    <a:pt x="5302" y="303"/>
                    <a:pt x="5295" y="310"/>
                  </a:cubicBezTo>
                  <a:cubicBezTo>
                    <a:pt x="5210" y="273"/>
                    <a:pt x="5427" y="231"/>
                    <a:pt x="5435" y="223"/>
                  </a:cubicBezTo>
                  <a:cubicBezTo>
                    <a:pt x="5454" y="341"/>
                    <a:pt x="5526" y="91"/>
                    <a:pt x="5471" y="123"/>
                  </a:cubicBezTo>
                  <a:cubicBezTo>
                    <a:pt x="5478" y="119"/>
                    <a:pt x="5538" y="105"/>
                    <a:pt x="5542" y="113"/>
                  </a:cubicBezTo>
                  <a:cubicBezTo>
                    <a:pt x="5549" y="76"/>
                    <a:pt x="5514" y="0"/>
                    <a:pt x="5595" y="67"/>
                  </a:cubicBezTo>
                  <a:cubicBezTo>
                    <a:pt x="5583" y="88"/>
                    <a:pt x="5655" y="148"/>
                    <a:pt x="5669" y="168"/>
                  </a:cubicBezTo>
                  <a:cubicBezTo>
                    <a:pt x="5659" y="178"/>
                    <a:pt x="5651" y="176"/>
                    <a:pt x="5644" y="162"/>
                  </a:cubicBezTo>
                  <a:cubicBezTo>
                    <a:pt x="5643" y="168"/>
                    <a:pt x="5640" y="169"/>
                    <a:pt x="5633" y="166"/>
                  </a:cubicBezTo>
                  <a:cubicBezTo>
                    <a:pt x="5648" y="169"/>
                    <a:pt x="5689" y="195"/>
                    <a:pt x="5699" y="206"/>
                  </a:cubicBezTo>
                  <a:cubicBezTo>
                    <a:pt x="5693" y="200"/>
                    <a:pt x="5735" y="147"/>
                    <a:pt x="5746" y="145"/>
                  </a:cubicBezTo>
                  <a:cubicBezTo>
                    <a:pt x="5762" y="154"/>
                    <a:pt x="5763" y="157"/>
                    <a:pt x="5747" y="155"/>
                  </a:cubicBezTo>
                  <a:cubicBezTo>
                    <a:pt x="5760" y="193"/>
                    <a:pt x="5817" y="174"/>
                    <a:pt x="5834" y="162"/>
                  </a:cubicBezTo>
                  <a:cubicBezTo>
                    <a:pt x="5854" y="184"/>
                    <a:pt x="5863" y="254"/>
                    <a:pt x="5892" y="290"/>
                  </a:cubicBezTo>
                  <a:cubicBezTo>
                    <a:pt x="5927" y="332"/>
                    <a:pt x="5916" y="323"/>
                    <a:pt x="5925" y="383"/>
                  </a:cubicBezTo>
                  <a:cubicBezTo>
                    <a:pt x="6020" y="379"/>
                    <a:pt x="6033" y="395"/>
                    <a:pt x="6104" y="466"/>
                  </a:cubicBezTo>
                  <a:cubicBezTo>
                    <a:pt x="6097" y="470"/>
                    <a:pt x="6091" y="474"/>
                    <a:pt x="6085" y="477"/>
                  </a:cubicBezTo>
                  <a:cubicBezTo>
                    <a:pt x="6105" y="496"/>
                    <a:pt x="6116" y="577"/>
                    <a:pt x="6161" y="604"/>
                  </a:cubicBezTo>
                  <a:cubicBezTo>
                    <a:pt x="6199" y="626"/>
                    <a:pt x="6233" y="616"/>
                    <a:pt x="6260" y="656"/>
                  </a:cubicBezTo>
                  <a:cubicBezTo>
                    <a:pt x="6268" y="655"/>
                    <a:pt x="6216" y="668"/>
                    <a:pt x="6221" y="664"/>
                  </a:cubicBezTo>
                  <a:cubicBezTo>
                    <a:pt x="6224" y="661"/>
                    <a:pt x="6229" y="691"/>
                    <a:pt x="6229" y="696"/>
                  </a:cubicBezTo>
                  <a:cubicBezTo>
                    <a:pt x="6229" y="695"/>
                    <a:pt x="6065" y="728"/>
                    <a:pt x="6157" y="774"/>
                  </a:cubicBezTo>
                  <a:cubicBezTo>
                    <a:pt x="6162" y="776"/>
                    <a:pt x="6179" y="808"/>
                    <a:pt x="6180" y="808"/>
                  </a:cubicBezTo>
                  <a:cubicBezTo>
                    <a:pt x="6201" y="839"/>
                    <a:pt x="6185" y="841"/>
                    <a:pt x="6168" y="865"/>
                  </a:cubicBezTo>
                  <a:cubicBezTo>
                    <a:pt x="6161" y="875"/>
                    <a:pt x="6218" y="893"/>
                    <a:pt x="6218" y="905"/>
                  </a:cubicBezTo>
                  <a:cubicBezTo>
                    <a:pt x="6218" y="929"/>
                    <a:pt x="6180" y="918"/>
                    <a:pt x="6180" y="920"/>
                  </a:cubicBezTo>
                  <a:cubicBezTo>
                    <a:pt x="6180" y="938"/>
                    <a:pt x="6154" y="1030"/>
                    <a:pt x="6165" y="1047"/>
                  </a:cubicBezTo>
                  <a:cubicBezTo>
                    <a:pt x="6183" y="1011"/>
                    <a:pt x="6253" y="1142"/>
                    <a:pt x="6214" y="1154"/>
                  </a:cubicBezTo>
                  <a:cubicBezTo>
                    <a:pt x="6224" y="1158"/>
                    <a:pt x="6234" y="1161"/>
                    <a:pt x="6244" y="1161"/>
                  </a:cubicBezTo>
                  <a:cubicBezTo>
                    <a:pt x="6207" y="1192"/>
                    <a:pt x="6235" y="1256"/>
                    <a:pt x="6173" y="1271"/>
                  </a:cubicBezTo>
                  <a:cubicBezTo>
                    <a:pt x="6130" y="1281"/>
                    <a:pt x="6132" y="1324"/>
                    <a:pt x="6157" y="1363"/>
                  </a:cubicBezTo>
                  <a:cubicBezTo>
                    <a:pt x="6084" y="1363"/>
                    <a:pt x="6084" y="1360"/>
                    <a:pt x="6013" y="1408"/>
                  </a:cubicBezTo>
                  <a:cubicBezTo>
                    <a:pt x="6006" y="1408"/>
                    <a:pt x="6097" y="1490"/>
                    <a:pt x="6096" y="1486"/>
                  </a:cubicBezTo>
                  <a:cubicBezTo>
                    <a:pt x="6100" y="1502"/>
                    <a:pt x="6039" y="1506"/>
                    <a:pt x="6069" y="1558"/>
                  </a:cubicBezTo>
                  <a:cubicBezTo>
                    <a:pt x="6088" y="1590"/>
                    <a:pt x="6122" y="1594"/>
                    <a:pt x="6145" y="1619"/>
                  </a:cubicBezTo>
                  <a:cubicBezTo>
                    <a:pt x="6176" y="1650"/>
                    <a:pt x="6184" y="1577"/>
                    <a:pt x="6229" y="1621"/>
                  </a:cubicBezTo>
                  <a:cubicBezTo>
                    <a:pt x="6241" y="1609"/>
                    <a:pt x="6266" y="1639"/>
                    <a:pt x="6275" y="1647"/>
                  </a:cubicBezTo>
                  <a:cubicBezTo>
                    <a:pt x="6269" y="1656"/>
                    <a:pt x="6222" y="1670"/>
                    <a:pt x="6250" y="1695"/>
                  </a:cubicBezTo>
                  <a:cubicBezTo>
                    <a:pt x="6264" y="1694"/>
                    <a:pt x="6276" y="1689"/>
                    <a:pt x="6286" y="1678"/>
                  </a:cubicBezTo>
                  <a:cubicBezTo>
                    <a:pt x="6292" y="1686"/>
                    <a:pt x="6359" y="1773"/>
                    <a:pt x="6352" y="1779"/>
                  </a:cubicBezTo>
                  <a:cubicBezTo>
                    <a:pt x="6347" y="1784"/>
                    <a:pt x="6322" y="1780"/>
                    <a:pt x="6313" y="1787"/>
                  </a:cubicBezTo>
                  <a:cubicBezTo>
                    <a:pt x="6289" y="1809"/>
                    <a:pt x="6333" y="1840"/>
                    <a:pt x="6305" y="1868"/>
                  </a:cubicBezTo>
                  <a:cubicBezTo>
                    <a:pt x="6329" y="1882"/>
                    <a:pt x="6393" y="1941"/>
                    <a:pt x="6399" y="1941"/>
                  </a:cubicBezTo>
                  <a:cubicBezTo>
                    <a:pt x="6432" y="1941"/>
                    <a:pt x="6398" y="1919"/>
                    <a:pt x="6407" y="1932"/>
                  </a:cubicBezTo>
                  <a:cubicBezTo>
                    <a:pt x="6407" y="1931"/>
                    <a:pt x="6552" y="1882"/>
                    <a:pt x="6525" y="1940"/>
                  </a:cubicBezTo>
                  <a:cubicBezTo>
                    <a:pt x="6531" y="1934"/>
                    <a:pt x="6536" y="1928"/>
                    <a:pt x="6541" y="1922"/>
                  </a:cubicBezTo>
                  <a:cubicBezTo>
                    <a:pt x="6572" y="1908"/>
                    <a:pt x="6662" y="2060"/>
                    <a:pt x="6681" y="1940"/>
                  </a:cubicBezTo>
                  <a:cubicBezTo>
                    <a:pt x="6710" y="1961"/>
                    <a:pt x="6777" y="1936"/>
                    <a:pt x="6795" y="1913"/>
                  </a:cubicBezTo>
                  <a:cubicBezTo>
                    <a:pt x="6772" y="1933"/>
                    <a:pt x="6872" y="2004"/>
                    <a:pt x="6868" y="2033"/>
                  </a:cubicBezTo>
                  <a:cubicBezTo>
                    <a:pt x="6865" y="2049"/>
                    <a:pt x="6858" y="2082"/>
                    <a:pt x="6863" y="2098"/>
                  </a:cubicBezTo>
                  <a:cubicBezTo>
                    <a:pt x="6886" y="2171"/>
                    <a:pt x="6867" y="2163"/>
                    <a:pt x="6814" y="2198"/>
                  </a:cubicBezTo>
                  <a:cubicBezTo>
                    <a:pt x="6842" y="2205"/>
                    <a:pt x="6835" y="2248"/>
                    <a:pt x="6832" y="2267"/>
                  </a:cubicBezTo>
                  <a:cubicBezTo>
                    <a:pt x="6824" y="2312"/>
                    <a:pt x="6820" y="2288"/>
                    <a:pt x="6837" y="2324"/>
                  </a:cubicBezTo>
                  <a:cubicBezTo>
                    <a:pt x="6844" y="2321"/>
                    <a:pt x="6889" y="2406"/>
                    <a:pt x="6886" y="2403"/>
                  </a:cubicBezTo>
                  <a:cubicBezTo>
                    <a:pt x="6887" y="2404"/>
                    <a:pt x="6878" y="2422"/>
                    <a:pt x="6867" y="2430"/>
                  </a:cubicBezTo>
                  <a:cubicBezTo>
                    <a:pt x="6876" y="2438"/>
                    <a:pt x="6896" y="2420"/>
                    <a:pt x="6909" y="2422"/>
                  </a:cubicBezTo>
                  <a:cubicBezTo>
                    <a:pt x="6901" y="2429"/>
                    <a:pt x="6895" y="2438"/>
                    <a:pt x="6886" y="2441"/>
                  </a:cubicBezTo>
                  <a:cubicBezTo>
                    <a:pt x="6889" y="2441"/>
                    <a:pt x="6836" y="2582"/>
                    <a:pt x="6795" y="2594"/>
                  </a:cubicBezTo>
                  <a:cubicBezTo>
                    <a:pt x="6812" y="2589"/>
                    <a:pt x="6722" y="2615"/>
                    <a:pt x="6761" y="2624"/>
                  </a:cubicBezTo>
                  <a:cubicBezTo>
                    <a:pt x="6762" y="2623"/>
                    <a:pt x="6724" y="2621"/>
                    <a:pt x="6724" y="2621"/>
                  </a:cubicBezTo>
                  <a:cubicBezTo>
                    <a:pt x="6711" y="2634"/>
                    <a:pt x="6784" y="2660"/>
                    <a:pt x="6784" y="2671"/>
                  </a:cubicBezTo>
                  <a:cubicBezTo>
                    <a:pt x="6784" y="2724"/>
                    <a:pt x="6709" y="2700"/>
                    <a:pt x="6685" y="2726"/>
                  </a:cubicBezTo>
                  <a:cubicBezTo>
                    <a:pt x="6730" y="2677"/>
                    <a:pt x="6856" y="2813"/>
                    <a:pt x="6864" y="2809"/>
                  </a:cubicBezTo>
                  <a:cubicBezTo>
                    <a:pt x="6883" y="2797"/>
                    <a:pt x="6866" y="2786"/>
                    <a:pt x="6869" y="2778"/>
                  </a:cubicBezTo>
                  <a:cubicBezTo>
                    <a:pt x="6870" y="2775"/>
                    <a:pt x="6906" y="2800"/>
                    <a:pt x="6902" y="2779"/>
                  </a:cubicBezTo>
                  <a:cubicBezTo>
                    <a:pt x="6905" y="2781"/>
                    <a:pt x="6923" y="2829"/>
                    <a:pt x="6953" y="2844"/>
                  </a:cubicBezTo>
                  <a:cubicBezTo>
                    <a:pt x="7055" y="2896"/>
                    <a:pt x="6959" y="2876"/>
                    <a:pt x="6959" y="2928"/>
                  </a:cubicBezTo>
                  <a:cubicBezTo>
                    <a:pt x="6965" y="2919"/>
                    <a:pt x="6968" y="2924"/>
                    <a:pt x="6967" y="2941"/>
                  </a:cubicBezTo>
                  <a:cubicBezTo>
                    <a:pt x="6973" y="3014"/>
                    <a:pt x="6911" y="2997"/>
                    <a:pt x="6886" y="2954"/>
                  </a:cubicBezTo>
                  <a:cubicBezTo>
                    <a:pt x="6873" y="2967"/>
                    <a:pt x="6840" y="3002"/>
                    <a:pt x="6822" y="3011"/>
                  </a:cubicBezTo>
                  <a:cubicBezTo>
                    <a:pt x="6837" y="3009"/>
                    <a:pt x="6889" y="3059"/>
                    <a:pt x="6917" y="3061"/>
                  </a:cubicBezTo>
                  <a:cubicBezTo>
                    <a:pt x="6899" y="3060"/>
                    <a:pt x="6842" y="3053"/>
                    <a:pt x="6833" y="3064"/>
                  </a:cubicBezTo>
                  <a:cubicBezTo>
                    <a:pt x="6863" y="3071"/>
                    <a:pt x="6872" y="3192"/>
                    <a:pt x="6826" y="3190"/>
                  </a:cubicBezTo>
                  <a:cubicBezTo>
                    <a:pt x="6800" y="3189"/>
                    <a:pt x="6727" y="3181"/>
                    <a:pt x="6719" y="3210"/>
                  </a:cubicBezTo>
                  <a:cubicBezTo>
                    <a:pt x="6714" y="3229"/>
                    <a:pt x="6810" y="3233"/>
                    <a:pt x="6790" y="3255"/>
                  </a:cubicBezTo>
                  <a:cubicBezTo>
                    <a:pt x="6793" y="3244"/>
                    <a:pt x="6800" y="3242"/>
                    <a:pt x="6810" y="3251"/>
                  </a:cubicBezTo>
                  <a:cubicBezTo>
                    <a:pt x="6820" y="3259"/>
                    <a:pt x="6758" y="3274"/>
                    <a:pt x="6757" y="3270"/>
                  </a:cubicBezTo>
                  <a:cubicBezTo>
                    <a:pt x="6753" y="3251"/>
                    <a:pt x="6646" y="3281"/>
                    <a:pt x="6667" y="3309"/>
                  </a:cubicBezTo>
                  <a:cubicBezTo>
                    <a:pt x="6688" y="3338"/>
                    <a:pt x="6713" y="3370"/>
                    <a:pt x="6740" y="3392"/>
                  </a:cubicBezTo>
                  <a:cubicBezTo>
                    <a:pt x="6775" y="3420"/>
                    <a:pt x="6813" y="3391"/>
                    <a:pt x="6841" y="3414"/>
                  </a:cubicBezTo>
                  <a:cubicBezTo>
                    <a:pt x="6835" y="3425"/>
                    <a:pt x="6830" y="3424"/>
                    <a:pt x="6824" y="3412"/>
                  </a:cubicBezTo>
                  <a:cubicBezTo>
                    <a:pt x="6798" y="3406"/>
                    <a:pt x="6903" y="3463"/>
                    <a:pt x="6877" y="3440"/>
                  </a:cubicBezTo>
                  <a:cubicBezTo>
                    <a:pt x="6862" y="3475"/>
                    <a:pt x="6853" y="3476"/>
                    <a:pt x="6848" y="3446"/>
                  </a:cubicBezTo>
                  <a:cubicBezTo>
                    <a:pt x="6872" y="3470"/>
                    <a:pt x="6912" y="3539"/>
                    <a:pt x="6966" y="3482"/>
                  </a:cubicBezTo>
                  <a:cubicBezTo>
                    <a:pt x="7004" y="3500"/>
                    <a:pt x="6923" y="3532"/>
                    <a:pt x="6966" y="3554"/>
                  </a:cubicBezTo>
                  <a:cubicBezTo>
                    <a:pt x="6977" y="3560"/>
                    <a:pt x="6999" y="3509"/>
                    <a:pt x="7000" y="3505"/>
                  </a:cubicBezTo>
                  <a:cubicBezTo>
                    <a:pt x="7038" y="3548"/>
                    <a:pt x="7002" y="3587"/>
                    <a:pt x="6962" y="3608"/>
                  </a:cubicBezTo>
                  <a:cubicBezTo>
                    <a:pt x="6983" y="3638"/>
                    <a:pt x="7045" y="3722"/>
                    <a:pt x="7086" y="3722"/>
                  </a:cubicBezTo>
                  <a:cubicBezTo>
                    <a:pt x="7095" y="3722"/>
                    <a:pt x="7180" y="3737"/>
                    <a:pt x="7141" y="3759"/>
                  </a:cubicBezTo>
                  <a:cubicBezTo>
                    <a:pt x="7211" y="3763"/>
                    <a:pt x="7148" y="3808"/>
                    <a:pt x="7175" y="3847"/>
                  </a:cubicBezTo>
                  <a:cubicBezTo>
                    <a:pt x="7142" y="3881"/>
                    <a:pt x="7098" y="3905"/>
                    <a:pt x="7179" y="3957"/>
                  </a:cubicBezTo>
                  <a:cubicBezTo>
                    <a:pt x="7161" y="3965"/>
                    <a:pt x="7072" y="4063"/>
                    <a:pt x="7111" y="4082"/>
                  </a:cubicBezTo>
                  <a:cubicBezTo>
                    <a:pt x="7093" y="4094"/>
                    <a:pt x="7050" y="4118"/>
                    <a:pt x="7031" y="4094"/>
                  </a:cubicBezTo>
                  <a:cubicBezTo>
                    <a:pt x="7032" y="4092"/>
                    <a:pt x="7037" y="4222"/>
                    <a:pt x="7039" y="4223"/>
                  </a:cubicBezTo>
                  <a:cubicBezTo>
                    <a:pt x="6970" y="4240"/>
                    <a:pt x="7042" y="4247"/>
                    <a:pt x="7016" y="4276"/>
                  </a:cubicBezTo>
                  <a:cubicBezTo>
                    <a:pt x="7002" y="4291"/>
                    <a:pt x="6988" y="4313"/>
                    <a:pt x="6981" y="4332"/>
                  </a:cubicBezTo>
                  <a:cubicBezTo>
                    <a:pt x="6964" y="4373"/>
                    <a:pt x="6953" y="4314"/>
                    <a:pt x="6924" y="4325"/>
                  </a:cubicBezTo>
                  <a:cubicBezTo>
                    <a:pt x="6930" y="4323"/>
                    <a:pt x="6878" y="4397"/>
                    <a:pt x="6879" y="4390"/>
                  </a:cubicBezTo>
                  <a:cubicBezTo>
                    <a:pt x="6891" y="4297"/>
                    <a:pt x="6720" y="4416"/>
                    <a:pt x="6707" y="4428"/>
                  </a:cubicBezTo>
                  <a:cubicBezTo>
                    <a:pt x="6656" y="4477"/>
                    <a:pt x="6758" y="4495"/>
                    <a:pt x="6750" y="4540"/>
                  </a:cubicBezTo>
                  <a:cubicBezTo>
                    <a:pt x="6746" y="4561"/>
                    <a:pt x="6678" y="4662"/>
                    <a:pt x="6678" y="4599"/>
                  </a:cubicBezTo>
                  <a:cubicBezTo>
                    <a:pt x="6674" y="4606"/>
                    <a:pt x="6656" y="4607"/>
                    <a:pt x="6648" y="4605"/>
                  </a:cubicBezTo>
                  <a:cubicBezTo>
                    <a:pt x="6595" y="4585"/>
                    <a:pt x="6641" y="4588"/>
                    <a:pt x="6604" y="4600"/>
                  </a:cubicBezTo>
                  <a:cubicBezTo>
                    <a:pt x="6594" y="4590"/>
                    <a:pt x="6591" y="4576"/>
                    <a:pt x="6594" y="4561"/>
                  </a:cubicBezTo>
                  <a:cubicBezTo>
                    <a:pt x="6585" y="4568"/>
                    <a:pt x="6500" y="4687"/>
                    <a:pt x="6503" y="4686"/>
                  </a:cubicBezTo>
                  <a:cubicBezTo>
                    <a:pt x="6474" y="4688"/>
                    <a:pt x="6468" y="4647"/>
                    <a:pt x="6431" y="4709"/>
                  </a:cubicBezTo>
                  <a:cubicBezTo>
                    <a:pt x="6384" y="4671"/>
                    <a:pt x="6381" y="4687"/>
                    <a:pt x="6318" y="4707"/>
                  </a:cubicBezTo>
                  <a:cubicBezTo>
                    <a:pt x="6310" y="4710"/>
                    <a:pt x="6257" y="4707"/>
                    <a:pt x="6271" y="4694"/>
                  </a:cubicBezTo>
                  <a:cubicBezTo>
                    <a:pt x="6243" y="4699"/>
                    <a:pt x="6168" y="4772"/>
                    <a:pt x="6161" y="4743"/>
                  </a:cubicBezTo>
                  <a:cubicBezTo>
                    <a:pt x="6154" y="4752"/>
                    <a:pt x="6146" y="4760"/>
                    <a:pt x="6138" y="4767"/>
                  </a:cubicBezTo>
                  <a:cubicBezTo>
                    <a:pt x="6135" y="4761"/>
                    <a:pt x="6133" y="4755"/>
                    <a:pt x="6133" y="4748"/>
                  </a:cubicBezTo>
                  <a:cubicBezTo>
                    <a:pt x="6113" y="4760"/>
                    <a:pt x="6119" y="4740"/>
                    <a:pt x="6108" y="4751"/>
                  </a:cubicBezTo>
                  <a:cubicBezTo>
                    <a:pt x="6108" y="4741"/>
                    <a:pt x="6110" y="4699"/>
                    <a:pt x="6096" y="4696"/>
                  </a:cubicBezTo>
                  <a:cubicBezTo>
                    <a:pt x="6089" y="4694"/>
                    <a:pt x="6025" y="4720"/>
                    <a:pt x="6011" y="4721"/>
                  </a:cubicBezTo>
                  <a:cubicBezTo>
                    <a:pt x="5988" y="4722"/>
                    <a:pt x="5992" y="4785"/>
                    <a:pt x="6005" y="4800"/>
                  </a:cubicBezTo>
                  <a:cubicBezTo>
                    <a:pt x="5983" y="4778"/>
                    <a:pt x="5967" y="4834"/>
                    <a:pt x="5968" y="4856"/>
                  </a:cubicBezTo>
                  <a:cubicBezTo>
                    <a:pt x="5970" y="4902"/>
                    <a:pt x="5848" y="4934"/>
                    <a:pt x="5839" y="4949"/>
                  </a:cubicBezTo>
                  <a:cubicBezTo>
                    <a:pt x="5820" y="4983"/>
                    <a:pt x="5821" y="5032"/>
                    <a:pt x="5800" y="5062"/>
                  </a:cubicBezTo>
                  <a:cubicBezTo>
                    <a:pt x="5819" y="5091"/>
                    <a:pt x="5791" y="5112"/>
                    <a:pt x="5799" y="5140"/>
                  </a:cubicBezTo>
                  <a:cubicBezTo>
                    <a:pt x="5805" y="5160"/>
                    <a:pt x="5853" y="5196"/>
                    <a:pt x="5853" y="5152"/>
                  </a:cubicBezTo>
                  <a:cubicBezTo>
                    <a:pt x="5853" y="5213"/>
                    <a:pt x="5977" y="5201"/>
                    <a:pt x="5975" y="5218"/>
                  </a:cubicBezTo>
                  <a:cubicBezTo>
                    <a:pt x="5967" y="5268"/>
                    <a:pt x="6026" y="5299"/>
                    <a:pt x="6015" y="5345"/>
                  </a:cubicBezTo>
                  <a:cubicBezTo>
                    <a:pt x="6013" y="5351"/>
                    <a:pt x="5981" y="5433"/>
                    <a:pt x="5975" y="5420"/>
                  </a:cubicBezTo>
                  <a:cubicBezTo>
                    <a:pt x="5930" y="5458"/>
                    <a:pt x="5862" y="5532"/>
                    <a:pt x="5793" y="5427"/>
                  </a:cubicBezTo>
                  <a:cubicBezTo>
                    <a:pt x="5792" y="5429"/>
                    <a:pt x="5731" y="5457"/>
                    <a:pt x="5762" y="5477"/>
                  </a:cubicBezTo>
                  <a:cubicBezTo>
                    <a:pt x="5749" y="5477"/>
                    <a:pt x="5730" y="5487"/>
                    <a:pt x="5734" y="5452"/>
                  </a:cubicBezTo>
                  <a:cubicBezTo>
                    <a:pt x="5734" y="5459"/>
                    <a:pt x="5732" y="5458"/>
                    <a:pt x="5728" y="5450"/>
                  </a:cubicBezTo>
                  <a:cubicBezTo>
                    <a:pt x="5721" y="5467"/>
                    <a:pt x="5711" y="5557"/>
                    <a:pt x="5690" y="5541"/>
                  </a:cubicBezTo>
                  <a:cubicBezTo>
                    <a:pt x="5690" y="5545"/>
                    <a:pt x="5689" y="5578"/>
                    <a:pt x="5690" y="5583"/>
                  </a:cubicBezTo>
                  <a:cubicBezTo>
                    <a:pt x="5662" y="5554"/>
                    <a:pt x="5622" y="5530"/>
                    <a:pt x="5606" y="5487"/>
                  </a:cubicBezTo>
                  <a:cubicBezTo>
                    <a:pt x="5611" y="5492"/>
                    <a:pt x="5612" y="5497"/>
                    <a:pt x="5610" y="5503"/>
                  </a:cubicBezTo>
                  <a:cubicBezTo>
                    <a:pt x="5613" y="5503"/>
                    <a:pt x="5516" y="5480"/>
                    <a:pt x="5519" y="5477"/>
                  </a:cubicBezTo>
                  <a:cubicBezTo>
                    <a:pt x="5512" y="5445"/>
                    <a:pt x="5527" y="5468"/>
                    <a:pt x="5540" y="5456"/>
                  </a:cubicBezTo>
                  <a:cubicBezTo>
                    <a:pt x="5516" y="5479"/>
                    <a:pt x="5329" y="5518"/>
                    <a:pt x="5310" y="5503"/>
                  </a:cubicBezTo>
                  <a:cubicBezTo>
                    <a:pt x="5289" y="5486"/>
                    <a:pt x="5112" y="5431"/>
                    <a:pt x="5151" y="5408"/>
                  </a:cubicBezTo>
                  <a:cubicBezTo>
                    <a:pt x="5114" y="5408"/>
                    <a:pt x="5073" y="5428"/>
                    <a:pt x="5046" y="5452"/>
                  </a:cubicBezTo>
                  <a:cubicBezTo>
                    <a:pt x="4993" y="5500"/>
                    <a:pt x="5085" y="5493"/>
                    <a:pt x="5071" y="5518"/>
                  </a:cubicBezTo>
                  <a:cubicBezTo>
                    <a:pt x="5108" y="5508"/>
                    <a:pt x="5032" y="5589"/>
                    <a:pt x="4983" y="5537"/>
                  </a:cubicBezTo>
                  <a:cubicBezTo>
                    <a:pt x="4968" y="5553"/>
                    <a:pt x="4957" y="5546"/>
                    <a:pt x="4937" y="5540"/>
                  </a:cubicBezTo>
                  <a:cubicBezTo>
                    <a:pt x="4888" y="5527"/>
                    <a:pt x="4935" y="5579"/>
                    <a:pt x="4906" y="5579"/>
                  </a:cubicBezTo>
                  <a:cubicBezTo>
                    <a:pt x="4872" y="5579"/>
                    <a:pt x="4935" y="5628"/>
                    <a:pt x="4905" y="5643"/>
                  </a:cubicBezTo>
                  <a:cubicBezTo>
                    <a:pt x="4874" y="5658"/>
                    <a:pt x="4866" y="5654"/>
                    <a:pt x="4866" y="5686"/>
                  </a:cubicBezTo>
                  <a:cubicBezTo>
                    <a:pt x="4826" y="5697"/>
                    <a:pt x="4856" y="5690"/>
                    <a:pt x="4824" y="5712"/>
                  </a:cubicBezTo>
                  <a:cubicBezTo>
                    <a:pt x="4828" y="5722"/>
                    <a:pt x="4713" y="5652"/>
                    <a:pt x="4730" y="5646"/>
                  </a:cubicBezTo>
                  <a:cubicBezTo>
                    <a:pt x="4759" y="5635"/>
                    <a:pt x="4710" y="5609"/>
                    <a:pt x="4731" y="5594"/>
                  </a:cubicBezTo>
                  <a:cubicBezTo>
                    <a:pt x="4716" y="5605"/>
                    <a:pt x="4730" y="5522"/>
                    <a:pt x="4691" y="5538"/>
                  </a:cubicBezTo>
                  <a:cubicBezTo>
                    <a:pt x="4706" y="5531"/>
                    <a:pt x="4682" y="5507"/>
                    <a:pt x="4680" y="5512"/>
                  </a:cubicBezTo>
                  <a:cubicBezTo>
                    <a:pt x="4687" y="5489"/>
                    <a:pt x="4688" y="5491"/>
                    <a:pt x="4680" y="5473"/>
                  </a:cubicBezTo>
                  <a:cubicBezTo>
                    <a:pt x="4687" y="5476"/>
                    <a:pt x="4695" y="5476"/>
                    <a:pt x="4702" y="5473"/>
                  </a:cubicBezTo>
                  <a:cubicBezTo>
                    <a:pt x="4718" y="5473"/>
                    <a:pt x="4668" y="5437"/>
                    <a:pt x="4670" y="5436"/>
                  </a:cubicBezTo>
                  <a:cubicBezTo>
                    <a:pt x="4628" y="5456"/>
                    <a:pt x="4618" y="5497"/>
                    <a:pt x="4604" y="5515"/>
                  </a:cubicBezTo>
                  <a:cubicBezTo>
                    <a:pt x="4594" y="5474"/>
                    <a:pt x="4537" y="5453"/>
                    <a:pt x="4520" y="5409"/>
                  </a:cubicBezTo>
                  <a:cubicBezTo>
                    <a:pt x="4500" y="5358"/>
                    <a:pt x="4306" y="5303"/>
                    <a:pt x="4353" y="5234"/>
                  </a:cubicBezTo>
                  <a:cubicBezTo>
                    <a:pt x="4338" y="5234"/>
                    <a:pt x="4319" y="5282"/>
                    <a:pt x="4330" y="5291"/>
                  </a:cubicBezTo>
                  <a:cubicBezTo>
                    <a:pt x="4316" y="5293"/>
                    <a:pt x="4304" y="5291"/>
                    <a:pt x="4292" y="5283"/>
                  </a:cubicBezTo>
                  <a:cubicBezTo>
                    <a:pt x="4276" y="5300"/>
                    <a:pt x="4273" y="5346"/>
                    <a:pt x="4258" y="5363"/>
                  </a:cubicBezTo>
                  <a:cubicBezTo>
                    <a:pt x="4250" y="5353"/>
                    <a:pt x="4205" y="5353"/>
                    <a:pt x="4205" y="5340"/>
                  </a:cubicBezTo>
                  <a:cubicBezTo>
                    <a:pt x="4199" y="5349"/>
                    <a:pt x="4201" y="5356"/>
                    <a:pt x="4209" y="5360"/>
                  </a:cubicBezTo>
                  <a:cubicBezTo>
                    <a:pt x="4208" y="5358"/>
                    <a:pt x="4186" y="5367"/>
                    <a:pt x="4186" y="5366"/>
                  </a:cubicBezTo>
                  <a:cubicBezTo>
                    <a:pt x="4183" y="5381"/>
                    <a:pt x="4221" y="5369"/>
                    <a:pt x="4190" y="5382"/>
                  </a:cubicBezTo>
                  <a:cubicBezTo>
                    <a:pt x="4225" y="5447"/>
                    <a:pt x="4125" y="5432"/>
                    <a:pt x="4175" y="5506"/>
                  </a:cubicBezTo>
                  <a:cubicBezTo>
                    <a:pt x="4179" y="5513"/>
                    <a:pt x="4194" y="5605"/>
                    <a:pt x="4197" y="5602"/>
                  </a:cubicBezTo>
                  <a:cubicBezTo>
                    <a:pt x="4207" y="5611"/>
                    <a:pt x="4034" y="5617"/>
                    <a:pt x="4034" y="5617"/>
                  </a:cubicBezTo>
                  <a:cubicBezTo>
                    <a:pt x="4043" y="5618"/>
                    <a:pt x="3855" y="5709"/>
                    <a:pt x="3897" y="5746"/>
                  </a:cubicBezTo>
                  <a:cubicBezTo>
                    <a:pt x="3857" y="5770"/>
                    <a:pt x="3841" y="5839"/>
                    <a:pt x="3830" y="5739"/>
                  </a:cubicBezTo>
                  <a:cubicBezTo>
                    <a:pt x="3819" y="5642"/>
                    <a:pt x="3667" y="5723"/>
                    <a:pt x="3616" y="5667"/>
                  </a:cubicBezTo>
                  <a:cubicBezTo>
                    <a:pt x="3634" y="5650"/>
                    <a:pt x="3650" y="5632"/>
                    <a:pt x="3666" y="5613"/>
                  </a:cubicBezTo>
                  <a:cubicBezTo>
                    <a:pt x="3685" y="5593"/>
                    <a:pt x="3679" y="5572"/>
                    <a:pt x="3692" y="5560"/>
                  </a:cubicBezTo>
                  <a:cubicBezTo>
                    <a:pt x="3694" y="5562"/>
                    <a:pt x="3627" y="5602"/>
                    <a:pt x="3627" y="5591"/>
                  </a:cubicBezTo>
                  <a:cubicBezTo>
                    <a:pt x="3635" y="5584"/>
                    <a:pt x="3628" y="5589"/>
                    <a:pt x="3635" y="5591"/>
                  </a:cubicBezTo>
                  <a:cubicBezTo>
                    <a:pt x="3632" y="5600"/>
                    <a:pt x="3625" y="5605"/>
                    <a:pt x="3616" y="5606"/>
                  </a:cubicBezTo>
                  <a:cubicBezTo>
                    <a:pt x="3600" y="5600"/>
                    <a:pt x="3599" y="5591"/>
                    <a:pt x="3612" y="5579"/>
                  </a:cubicBezTo>
                  <a:cubicBezTo>
                    <a:pt x="3596" y="5581"/>
                    <a:pt x="3577" y="5640"/>
                    <a:pt x="3558" y="5600"/>
                  </a:cubicBezTo>
                  <a:cubicBezTo>
                    <a:pt x="3546" y="5574"/>
                    <a:pt x="3487" y="5597"/>
                    <a:pt x="3468" y="5591"/>
                  </a:cubicBezTo>
                  <a:cubicBezTo>
                    <a:pt x="3454" y="5586"/>
                    <a:pt x="3419" y="5560"/>
                    <a:pt x="3420" y="5548"/>
                  </a:cubicBezTo>
                  <a:cubicBezTo>
                    <a:pt x="3426" y="5497"/>
                    <a:pt x="3377" y="5534"/>
                    <a:pt x="3358" y="5534"/>
                  </a:cubicBezTo>
                  <a:cubicBezTo>
                    <a:pt x="3372" y="5520"/>
                    <a:pt x="3305" y="5481"/>
                    <a:pt x="3297" y="5499"/>
                  </a:cubicBezTo>
                  <a:cubicBezTo>
                    <a:pt x="3269" y="5567"/>
                    <a:pt x="3287" y="5565"/>
                    <a:pt x="3248" y="5541"/>
                  </a:cubicBezTo>
                  <a:cubicBezTo>
                    <a:pt x="3250" y="5549"/>
                    <a:pt x="3248" y="5556"/>
                    <a:pt x="3240" y="5560"/>
                  </a:cubicBezTo>
                  <a:cubicBezTo>
                    <a:pt x="3237" y="5560"/>
                    <a:pt x="3164" y="5473"/>
                    <a:pt x="3156" y="5465"/>
                  </a:cubicBezTo>
                  <a:cubicBezTo>
                    <a:pt x="3154" y="5475"/>
                    <a:pt x="3149" y="5482"/>
                    <a:pt x="3141" y="5488"/>
                  </a:cubicBezTo>
                  <a:cubicBezTo>
                    <a:pt x="3124" y="5488"/>
                    <a:pt x="3081" y="5415"/>
                    <a:pt x="3069" y="5401"/>
                  </a:cubicBezTo>
                  <a:cubicBezTo>
                    <a:pt x="3073" y="5408"/>
                    <a:pt x="3077" y="5416"/>
                    <a:pt x="3080" y="5424"/>
                  </a:cubicBezTo>
                  <a:cubicBezTo>
                    <a:pt x="3066" y="5433"/>
                    <a:pt x="3056" y="5408"/>
                    <a:pt x="3047" y="5418"/>
                  </a:cubicBezTo>
                  <a:cubicBezTo>
                    <a:pt x="3046" y="5418"/>
                    <a:pt x="3073" y="5500"/>
                    <a:pt x="3080" y="5508"/>
                  </a:cubicBezTo>
                  <a:cubicBezTo>
                    <a:pt x="3080" y="5508"/>
                    <a:pt x="2968" y="5506"/>
                    <a:pt x="2951" y="5492"/>
                  </a:cubicBezTo>
                  <a:cubicBezTo>
                    <a:pt x="2952" y="5492"/>
                    <a:pt x="2920" y="5521"/>
                    <a:pt x="2913" y="5545"/>
                  </a:cubicBezTo>
                  <a:cubicBezTo>
                    <a:pt x="2905" y="5494"/>
                    <a:pt x="2879" y="5549"/>
                    <a:pt x="2879" y="5549"/>
                  </a:cubicBezTo>
                  <a:cubicBezTo>
                    <a:pt x="2866" y="5549"/>
                    <a:pt x="2862" y="5542"/>
                    <a:pt x="2868" y="5526"/>
                  </a:cubicBezTo>
                  <a:cubicBezTo>
                    <a:pt x="2857" y="5537"/>
                    <a:pt x="2832" y="5517"/>
                    <a:pt x="2830" y="5503"/>
                  </a:cubicBezTo>
                  <a:cubicBezTo>
                    <a:pt x="2824" y="5515"/>
                    <a:pt x="2769" y="5538"/>
                    <a:pt x="2769" y="5517"/>
                  </a:cubicBezTo>
                  <a:cubicBezTo>
                    <a:pt x="2769" y="5518"/>
                    <a:pt x="2811" y="5472"/>
                    <a:pt x="2811" y="5462"/>
                  </a:cubicBezTo>
                  <a:cubicBezTo>
                    <a:pt x="2811" y="5441"/>
                    <a:pt x="2723" y="5430"/>
                    <a:pt x="2723" y="5389"/>
                  </a:cubicBezTo>
                  <a:cubicBezTo>
                    <a:pt x="2722" y="5396"/>
                    <a:pt x="2697" y="5426"/>
                    <a:pt x="2689" y="5416"/>
                  </a:cubicBezTo>
                  <a:cubicBezTo>
                    <a:pt x="2680" y="5403"/>
                    <a:pt x="2701" y="5386"/>
                    <a:pt x="2674" y="5405"/>
                  </a:cubicBezTo>
                  <a:cubicBezTo>
                    <a:pt x="2673" y="5406"/>
                    <a:pt x="2674" y="5364"/>
                    <a:pt x="2674" y="5359"/>
                  </a:cubicBezTo>
                  <a:cubicBezTo>
                    <a:pt x="2675" y="5360"/>
                    <a:pt x="2676" y="5361"/>
                    <a:pt x="2678" y="5363"/>
                  </a:cubicBezTo>
                  <a:cubicBezTo>
                    <a:pt x="2678" y="5321"/>
                    <a:pt x="2638" y="5315"/>
                    <a:pt x="2625" y="5294"/>
                  </a:cubicBezTo>
                  <a:cubicBezTo>
                    <a:pt x="2622" y="5300"/>
                    <a:pt x="2499" y="5267"/>
                    <a:pt x="2492" y="5317"/>
                  </a:cubicBezTo>
                  <a:cubicBezTo>
                    <a:pt x="2502" y="5293"/>
                    <a:pt x="2499" y="5302"/>
                    <a:pt x="2488" y="5279"/>
                  </a:cubicBezTo>
                  <a:cubicBezTo>
                    <a:pt x="2488" y="5270"/>
                    <a:pt x="2452" y="5350"/>
                    <a:pt x="2446" y="5359"/>
                  </a:cubicBezTo>
                  <a:cubicBezTo>
                    <a:pt x="2449" y="5373"/>
                    <a:pt x="2384" y="5394"/>
                    <a:pt x="2385" y="5408"/>
                  </a:cubicBezTo>
                  <a:cubicBezTo>
                    <a:pt x="2393" y="5401"/>
                    <a:pt x="2401" y="5400"/>
                    <a:pt x="2412" y="5401"/>
                  </a:cubicBezTo>
                  <a:cubicBezTo>
                    <a:pt x="2388" y="5410"/>
                    <a:pt x="2382" y="5461"/>
                    <a:pt x="2347" y="5435"/>
                  </a:cubicBezTo>
                  <a:cubicBezTo>
                    <a:pt x="2344" y="5436"/>
                    <a:pt x="2370" y="5416"/>
                    <a:pt x="2366" y="5412"/>
                  </a:cubicBezTo>
                  <a:cubicBezTo>
                    <a:pt x="2312" y="5389"/>
                    <a:pt x="2166" y="5459"/>
                    <a:pt x="2112" y="5393"/>
                  </a:cubicBezTo>
                  <a:cubicBezTo>
                    <a:pt x="2127" y="5393"/>
                    <a:pt x="2086" y="5379"/>
                    <a:pt x="2085" y="5374"/>
                  </a:cubicBezTo>
                  <a:cubicBezTo>
                    <a:pt x="2057" y="5529"/>
                    <a:pt x="2100" y="5321"/>
                    <a:pt x="2028" y="5393"/>
                  </a:cubicBezTo>
                  <a:cubicBezTo>
                    <a:pt x="2026" y="5387"/>
                    <a:pt x="2025" y="5381"/>
                    <a:pt x="2025" y="5375"/>
                  </a:cubicBezTo>
                  <a:cubicBezTo>
                    <a:pt x="2038" y="5424"/>
                    <a:pt x="1921" y="5391"/>
                    <a:pt x="1914" y="5389"/>
                  </a:cubicBezTo>
                  <a:cubicBezTo>
                    <a:pt x="1920" y="5383"/>
                    <a:pt x="1854" y="5273"/>
                    <a:pt x="1937" y="5249"/>
                  </a:cubicBezTo>
                  <a:cubicBezTo>
                    <a:pt x="1944" y="5213"/>
                    <a:pt x="1829" y="5231"/>
                    <a:pt x="1816" y="5211"/>
                  </a:cubicBezTo>
                  <a:cubicBezTo>
                    <a:pt x="1781" y="5270"/>
                    <a:pt x="1755" y="5223"/>
                    <a:pt x="1710" y="5251"/>
                  </a:cubicBezTo>
                  <a:cubicBezTo>
                    <a:pt x="1691" y="5262"/>
                    <a:pt x="1723" y="5314"/>
                    <a:pt x="1713" y="5315"/>
                  </a:cubicBezTo>
                  <a:cubicBezTo>
                    <a:pt x="1671" y="5319"/>
                    <a:pt x="1711" y="5370"/>
                    <a:pt x="1656" y="5344"/>
                  </a:cubicBezTo>
                  <a:cubicBezTo>
                    <a:pt x="1656" y="5378"/>
                    <a:pt x="1683" y="5393"/>
                    <a:pt x="1643" y="5407"/>
                  </a:cubicBezTo>
                  <a:cubicBezTo>
                    <a:pt x="1643" y="5407"/>
                    <a:pt x="1626" y="5361"/>
                    <a:pt x="1618" y="5359"/>
                  </a:cubicBezTo>
                  <a:cubicBezTo>
                    <a:pt x="1599" y="5353"/>
                    <a:pt x="1580" y="5440"/>
                    <a:pt x="1509" y="5419"/>
                  </a:cubicBezTo>
                  <a:cubicBezTo>
                    <a:pt x="1494" y="5415"/>
                    <a:pt x="1441" y="5390"/>
                    <a:pt x="1430" y="5412"/>
                  </a:cubicBezTo>
                  <a:cubicBezTo>
                    <a:pt x="1426" y="5420"/>
                    <a:pt x="1433" y="5453"/>
                    <a:pt x="1439" y="5454"/>
                  </a:cubicBezTo>
                  <a:cubicBezTo>
                    <a:pt x="1418" y="5478"/>
                    <a:pt x="1403" y="5458"/>
                    <a:pt x="1390" y="5459"/>
                  </a:cubicBezTo>
                  <a:cubicBezTo>
                    <a:pt x="1369" y="5459"/>
                    <a:pt x="1275" y="5422"/>
                    <a:pt x="1269" y="5416"/>
                  </a:cubicBezTo>
                  <a:cubicBezTo>
                    <a:pt x="1278" y="5410"/>
                    <a:pt x="1288" y="5406"/>
                    <a:pt x="1299" y="5404"/>
                  </a:cubicBezTo>
                  <a:cubicBezTo>
                    <a:pt x="1275" y="5391"/>
                    <a:pt x="1209" y="5364"/>
                    <a:pt x="1250" y="5328"/>
                  </a:cubicBezTo>
                  <a:cubicBezTo>
                    <a:pt x="1240" y="5328"/>
                    <a:pt x="1170" y="5284"/>
                    <a:pt x="1170" y="5315"/>
                  </a:cubicBezTo>
                  <a:cubicBezTo>
                    <a:pt x="1170" y="5319"/>
                    <a:pt x="1189" y="5322"/>
                    <a:pt x="1188" y="5327"/>
                  </a:cubicBezTo>
                  <a:cubicBezTo>
                    <a:pt x="1187" y="5332"/>
                    <a:pt x="1101" y="5380"/>
                    <a:pt x="1098" y="5370"/>
                  </a:cubicBezTo>
                  <a:cubicBezTo>
                    <a:pt x="1101" y="5365"/>
                    <a:pt x="1105" y="5360"/>
                    <a:pt x="1109" y="5355"/>
                  </a:cubicBezTo>
                  <a:cubicBezTo>
                    <a:pt x="1087" y="5352"/>
                    <a:pt x="1101" y="5367"/>
                    <a:pt x="1075" y="5363"/>
                  </a:cubicBezTo>
                  <a:cubicBezTo>
                    <a:pt x="1081" y="5358"/>
                    <a:pt x="1081" y="5325"/>
                    <a:pt x="1079" y="5325"/>
                  </a:cubicBezTo>
                  <a:cubicBezTo>
                    <a:pt x="1058" y="5345"/>
                    <a:pt x="1069" y="5279"/>
                    <a:pt x="1048" y="5275"/>
                  </a:cubicBezTo>
                  <a:cubicBezTo>
                    <a:pt x="1049" y="5280"/>
                    <a:pt x="1048" y="5280"/>
                    <a:pt x="1044" y="5275"/>
                  </a:cubicBezTo>
                  <a:cubicBezTo>
                    <a:pt x="1064" y="5296"/>
                    <a:pt x="985" y="5285"/>
                    <a:pt x="1018" y="5321"/>
                  </a:cubicBezTo>
                  <a:cubicBezTo>
                    <a:pt x="1013" y="5315"/>
                    <a:pt x="976" y="5303"/>
                    <a:pt x="995" y="5332"/>
                  </a:cubicBezTo>
                  <a:cubicBezTo>
                    <a:pt x="945" y="5282"/>
                    <a:pt x="955" y="5321"/>
                    <a:pt x="921" y="5348"/>
                  </a:cubicBezTo>
                  <a:cubicBezTo>
                    <a:pt x="899" y="5366"/>
                    <a:pt x="835" y="5318"/>
                    <a:pt x="834" y="5318"/>
                  </a:cubicBezTo>
                  <a:cubicBezTo>
                    <a:pt x="845" y="5313"/>
                    <a:pt x="834" y="5318"/>
                    <a:pt x="834" y="5318"/>
                  </a:cubicBezTo>
                  <a:lnTo>
                    <a:pt x="834" y="5318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1331880A-B15F-6C16-61D0-9FCC0C84B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1" y="1537"/>
              <a:ext cx="926" cy="1449"/>
            </a:xfrm>
            <a:custGeom>
              <a:avLst/>
              <a:gdLst>
                <a:gd name="T0" fmla="*/ 205 w 4079"/>
                <a:gd name="T1" fmla="*/ 5288 h 6385"/>
                <a:gd name="T2" fmla="*/ 300 w 4079"/>
                <a:gd name="T3" fmla="*/ 4850 h 6385"/>
                <a:gd name="T4" fmla="*/ 58 w 4079"/>
                <a:gd name="T5" fmla="*/ 4673 h 6385"/>
                <a:gd name="T6" fmla="*/ 254 w 4079"/>
                <a:gd name="T7" fmla="*/ 4467 h 6385"/>
                <a:gd name="T8" fmla="*/ 364 w 4079"/>
                <a:gd name="T9" fmla="*/ 4152 h 6385"/>
                <a:gd name="T10" fmla="*/ 372 w 4079"/>
                <a:gd name="T11" fmla="*/ 3806 h 6385"/>
                <a:gd name="T12" fmla="*/ 220 w 4079"/>
                <a:gd name="T13" fmla="*/ 3443 h 6385"/>
                <a:gd name="T14" fmla="*/ 291 w 4079"/>
                <a:gd name="T15" fmla="*/ 3035 h 6385"/>
                <a:gd name="T16" fmla="*/ 426 w 4079"/>
                <a:gd name="T17" fmla="*/ 2268 h 6385"/>
                <a:gd name="T18" fmla="*/ 503 w 4079"/>
                <a:gd name="T19" fmla="*/ 2030 h 6385"/>
                <a:gd name="T20" fmla="*/ 623 w 4079"/>
                <a:gd name="T21" fmla="*/ 1718 h 6385"/>
                <a:gd name="T22" fmla="*/ 915 w 4079"/>
                <a:gd name="T23" fmla="*/ 1260 h 6385"/>
                <a:gd name="T24" fmla="*/ 1371 w 4079"/>
                <a:gd name="T25" fmla="*/ 1249 h 6385"/>
                <a:gd name="T26" fmla="*/ 1210 w 4079"/>
                <a:gd name="T27" fmla="*/ 776 h 6385"/>
                <a:gd name="T28" fmla="*/ 896 w 4079"/>
                <a:gd name="T29" fmla="*/ 250 h 6385"/>
                <a:gd name="T30" fmla="*/ 1461 w 4079"/>
                <a:gd name="T31" fmla="*/ 245 h 6385"/>
                <a:gd name="T32" fmla="*/ 1736 w 4079"/>
                <a:gd name="T33" fmla="*/ 405 h 6385"/>
                <a:gd name="T34" fmla="*/ 2042 w 4079"/>
                <a:gd name="T35" fmla="*/ 609 h 6385"/>
                <a:gd name="T36" fmla="*/ 2463 w 4079"/>
                <a:gd name="T37" fmla="*/ 912 h 6385"/>
                <a:gd name="T38" fmla="*/ 2462 w 4079"/>
                <a:gd name="T39" fmla="*/ 1138 h 6385"/>
                <a:gd name="T40" fmla="*/ 2717 w 4079"/>
                <a:gd name="T41" fmla="*/ 1364 h 6385"/>
                <a:gd name="T42" fmla="*/ 2448 w 4079"/>
                <a:gd name="T43" fmla="*/ 1528 h 6385"/>
                <a:gd name="T44" fmla="*/ 2042 w 4079"/>
                <a:gd name="T45" fmla="*/ 1924 h 6385"/>
                <a:gd name="T46" fmla="*/ 1769 w 4079"/>
                <a:gd name="T47" fmla="*/ 2435 h 6385"/>
                <a:gd name="T48" fmla="*/ 1690 w 4079"/>
                <a:gd name="T49" fmla="*/ 2917 h 6385"/>
                <a:gd name="T50" fmla="*/ 1637 w 4079"/>
                <a:gd name="T51" fmla="*/ 3213 h 6385"/>
                <a:gd name="T52" fmla="*/ 1793 w 4079"/>
                <a:gd name="T53" fmla="*/ 3449 h 6385"/>
                <a:gd name="T54" fmla="*/ 2180 w 4079"/>
                <a:gd name="T55" fmla="*/ 3346 h 6385"/>
                <a:gd name="T56" fmla="*/ 2275 w 4079"/>
                <a:gd name="T57" fmla="*/ 3534 h 6385"/>
                <a:gd name="T58" fmla="*/ 2465 w 4079"/>
                <a:gd name="T59" fmla="*/ 3574 h 6385"/>
                <a:gd name="T60" fmla="*/ 2560 w 4079"/>
                <a:gd name="T61" fmla="*/ 3532 h 6385"/>
                <a:gd name="T62" fmla="*/ 2700 w 4079"/>
                <a:gd name="T63" fmla="*/ 3281 h 6385"/>
                <a:gd name="T64" fmla="*/ 2723 w 4079"/>
                <a:gd name="T65" fmla="*/ 3593 h 6385"/>
                <a:gd name="T66" fmla="*/ 2830 w 4079"/>
                <a:gd name="T67" fmla="*/ 3828 h 6385"/>
                <a:gd name="T68" fmla="*/ 3244 w 4079"/>
                <a:gd name="T69" fmla="*/ 4007 h 6385"/>
                <a:gd name="T70" fmla="*/ 3331 w 4079"/>
                <a:gd name="T71" fmla="*/ 4364 h 6385"/>
                <a:gd name="T72" fmla="*/ 3640 w 4079"/>
                <a:gd name="T73" fmla="*/ 4662 h 6385"/>
                <a:gd name="T74" fmla="*/ 3887 w 4079"/>
                <a:gd name="T75" fmla="*/ 4953 h 6385"/>
                <a:gd name="T76" fmla="*/ 4045 w 4079"/>
                <a:gd name="T77" fmla="*/ 5154 h 6385"/>
                <a:gd name="T78" fmla="*/ 3768 w 4079"/>
                <a:gd name="T79" fmla="*/ 5264 h 6385"/>
                <a:gd name="T80" fmla="*/ 3532 w 4079"/>
                <a:gd name="T81" fmla="*/ 5579 h 6385"/>
                <a:gd name="T82" fmla="*/ 3243 w 4079"/>
                <a:gd name="T83" fmla="*/ 5530 h 6385"/>
                <a:gd name="T84" fmla="*/ 2993 w 4079"/>
                <a:gd name="T85" fmla="*/ 5579 h 6385"/>
                <a:gd name="T86" fmla="*/ 2864 w 4079"/>
                <a:gd name="T87" fmla="*/ 5834 h 6385"/>
                <a:gd name="T88" fmla="*/ 2431 w 4079"/>
                <a:gd name="T89" fmla="*/ 6020 h 6385"/>
                <a:gd name="T90" fmla="*/ 2158 w 4079"/>
                <a:gd name="T91" fmla="*/ 5860 h 6385"/>
                <a:gd name="T92" fmla="*/ 2040 w 4079"/>
                <a:gd name="T93" fmla="*/ 5712 h 6385"/>
                <a:gd name="T94" fmla="*/ 1937 w 4079"/>
                <a:gd name="T95" fmla="*/ 6088 h 6385"/>
                <a:gd name="T96" fmla="*/ 1466 w 4079"/>
                <a:gd name="T97" fmla="*/ 6267 h 6385"/>
                <a:gd name="T98" fmla="*/ 1318 w 4079"/>
                <a:gd name="T99" fmla="*/ 6324 h 6385"/>
                <a:gd name="T100" fmla="*/ 1267 w 4079"/>
                <a:gd name="T101" fmla="*/ 6066 h 6385"/>
                <a:gd name="T102" fmla="*/ 972 w 4079"/>
                <a:gd name="T103" fmla="*/ 5841 h 6385"/>
                <a:gd name="T104" fmla="*/ 923 w 4079"/>
                <a:gd name="T105" fmla="*/ 5698 h 6385"/>
                <a:gd name="T106" fmla="*/ 748 w 4079"/>
                <a:gd name="T107" fmla="*/ 5298 h 6385"/>
                <a:gd name="T108" fmla="*/ 576 w 4079"/>
                <a:gd name="T109" fmla="*/ 5070 h 6385"/>
                <a:gd name="T110" fmla="*/ 437 w 4079"/>
                <a:gd name="T111" fmla="*/ 5215 h 6385"/>
                <a:gd name="T112" fmla="*/ 547 w 4079"/>
                <a:gd name="T113" fmla="*/ 5446 h 6385"/>
                <a:gd name="T114" fmla="*/ 331 w 4079"/>
                <a:gd name="T115" fmla="*/ 5674 h 6385"/>
                <a:gd name="T116" fmla="*/ 140 w 4079"/>
                <a:gd name="T117" fmla="*/ 5500 h 6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79" h="6385">
                  <a:moveTo>
                    <a:pt x="140" y="5500"/>
                  </a:moveTo>
                  <a:cubicBezTo>
                    <a:pt x="161" y="5454"/>
                    <a:pt x="161" y="5420"/>
                    <a:pt x="205" y="5390"/>
                  </a:cubicBezTo>
                  <a:cubicBezTo>
                    <a:pt x="205" y="5411"/>
                    <a:pt x="252" y="5390"/>
                    <a:pt x="254" y="5379"/>
                  </a:cubicBezTo>
                  <a:cubicBezTo>
                    <a:pt x="253" y="5385"/>
                    <a:pt x="217" y="5297"/>
                    <a:pt x="205" y="5288"/>
                  </a:cubicBezTo>
                  <a:cubicBezTo>
                    <a:pt x="144" y="5236"/>
                    <a:pt x="106" y="5078"/>
                    <a:pt x="152" y="4999"/>
                  </a:cubicBezTo>
                  <a:cubicBezTo>
                    <a:pt x="175" y="4960"/>
                    <a:pt x="150" y="4961"/>
                    <a:pt x="216" y="4961"/>
                  </a:cubicBezTo>
                  <a:cubicBezTo>
                    <a:pt x="209" y="4953"/>
                    <a:pt x="202" y="4875"/>
                    <a:pt x="222" y="4868"/>
                  </a:cubicBezTo>
                  <a:cubicBezTo>
                    <a:pt x="247" y="4860"/>
                    <a:pt x="310" y="4906"/>
                    <a:pt x="300" y="4850"/>
                  </a:cubicBezTo>
                  <a:cubicBezTo>
                    <a:pt x="286" y="4860"/>
                    <a:pt x="189" y="4836"/>
                    <a:pt x="162" y="4829"/>
                  </a:cubicBezTo>
                  <a:cubicBezTo>
                    <a:pt x="129" y="4822"/>
                    <a:pt x="125" y="4786"/>
                    <a:pt x="103" y="4781"/>
                  </a:cubicBezTo>
                  <a:cubicBezTo>
                    <a:pt x="69" y="4773"/>
                    <a:pt x="32" y="4787"/>
                    <a:pt x="0" y="4778"/>
                  </a:cubicBezTo>
                  <a:cubicBezTo>
                    <a:pt x="8" y="4779"/>
                    <a:pt x="68" y="4686"/>
                    <a:pt x="58" y="4673"/>
                  </a:cubicBezTo>
                  <a:cubicBezTo>
                    <a:pt x="18" y="4619"/>
                    <a:pt x="73" y="4597"/>
                    <a:pt x="49" y="4543"/>
                  </a:cubicBezTo>
                  <a:cubicBezTo>
                    <a:pt x="69" y="4552"/>
                    <a:pt x="96" y="4642"/>
                    <a:pt x="114" y="4569"/>
                  </a:cubicBezTo>
                  <a:cubicBezTo>
                    <a:pt x="158" y="4617"/>
                    <a:pt x="183" y="4644"/>
                    <a:pt x="243" y="4615"/>
                  </a:cubicBezTo>
                  <a:cubicBezTo>
                    <a:pt x="200" y="4549"/>
                    <a:pt x="245" y="4526"/>
                    <a:pt x="254" y="4467"/>
                  </a:cubicBezTo>
                  <a:cubicBezTo>
                    <a:pt x="270" y="4479"/>
                    <a:pt x="286" y="4382"/>
                    <a:pt x="296" y="4357"/>
                  </a:cubicBezTo>
                  <a:cubicBezTo>
                    <a:pt x="291" y="4369"/>
                    <a:pt x="327" y="4370"/>
                    <a:pt x="333" y="4369"/>
                  </a:cubicBezTo>
                  <a:cubicBezTo>
                    <a:pt x="284" y="4381"/>
                    <a:pt x="288" y="4246"/>
                    <a:pt x="285" y="4243"/>
                  </a:cubicBezTo>
                  <a:cubicBezTo>
                    <a:pt x="324" y="4206"/>
                    <a:pt x="300" y="4170"/>
                    <a:pt x="364" y="4152"/>
                  </a:cubicBezTo>
                  <a:cubicBezTo>
                    <a:pt x="357" y="4154"/>
                    <a:pt x="421" y="4107"/>
                    <a:pt x="421" y="4112"/>
                  </a:cubicBezTo>
                  <a:cubicBezTo>
                    <a:pt x="421" y="4055"/>
                    <a:pt x="459" y="3963"/>
                    <a:pt x="471" y="3905"/>
                  </a:cubicBezTo>
                  <a:cubicBezTo>
                    <a:pt x="487" y="3831"/>
                    <a:pt x="381" y="3843"/>
                    <a:pt x="364" y="3829"/>
                  </a:cubicBezTo>
                  <a:cubicBezTo>
                    <a:pt x="365" y="3820"/>
                    <a:pt x="368" y="3813"/>
                    <a:pt x="372" y="3806"/>
                  </a:cubicBezTo>
                  <a:cubicBezTo>
                    <a:pt x="346" y="3798"/>
                    <a:pt x="323" y="3835"/>
                    <a:pt x="297" y="3822"/>
                  </a:cubicBezTo>
                  <a:cubicBezTo>
                    <a:pt x="277" y="3813"/>
                    <a:pt x="360" y="3721"/>
                    <a:pt x="372" y="3718"/>
                  </a:cubicBezTo>
                  <a:cubicBezTo>
                    <a:pt x="313" y="3679"/>
                    <a:pt x="330" y="3624"/>
                    <a:pt x="330" y="3572"/>
                  </a:cubicBezTo>
                  <a:cubicBezTo>
                    <a:pt x="330" y="3567"/>
                    <a:pt x="231" y="3477"/>
                    <a:pt x="220" y="3443"/>
                  </a:cubicBezTo>
                  <a:cubicBezTo>
                    <a:pt x="201" y="3386"/>
                    <a:pt x="248" y="3354"/>
                    <a:pt x="207" y="3316"/>
                  </a:cubicBezTo>
                  <a:cubicBezTo>
                    <a:pt x="178" y="3289"/>
                    <a:pt x="136" y="3238"/>
                    <a:pt x="171" y="3202"/>
                  </a:cubicBezTo>
                  <a:cubicBezTo>
                    <a:pt x="160" y="3215"/>
                    <a:pt x="184" y="3126"/>
                    <a:pt x="190" y="3102"/>
                  </a:cubicBezTo>
                  <a:cubicBezTo>
                    <a:pt x="197" y="3077"/>
                    <a:pt x="262" y="3035"/>
                    <a:pt x="291" y="3035"/>
                  </a:cubicBezTo>
                  <a:cubicBezTo>
                    <a:pt x="221" y="3035"/>
                    <a:pt x="287" y="2723"/>
                    <a:pt x="224" y="2670"/>
                  </a:cubicBezTo>
                  <a:cubicBezTo>
                    <a:pt x="223" y="2670"/>
                    <a:pt x="208" y="2468"/>
                    <a:pt x="200" y="2454"/>
                  </a:cubicBezTo>
                  <a:cubicBezTo>
                    <a:pt x="111" y="2292"/>
                    <a:pt x="297" y="2356"/>
                    <a:pt x="290" y="2391"/>
                  </a:cubicBezTo>
                  <a:cubicBezTo>
                    <a:pt x="293" y="2377"/>
                    <a:pt x="409" y="2274"/>
                    <a:pt x="426" y="2268"/>
                  </a:cubicBezTo>
                  <a:cubicBezTo>
                    <a:pt x="458" y="2258"/>
                    <a:pt x="460" y="2229"/>
                    <a:pt x="498" y="2229"/>
                  </a:cubicBezTo>
                  <a:cubicBezTo>
                    <a:pt x="547" y="2229"/>
                    <a:pt x="494" y="2157"/>
                    <a:pt x="558" y="2157"/>
                  </a:cubicBezTo>
                  <a:cubicBezTo>
                    <a:pt x="518" y="2147"/>
                    <a:pt x="524" y="2124"/>
                    <a:pt x="540" y="2097"/>
                  </a:cubicBezTo>
                  <a:cubicBezTo>
                    <a:pt x="560" y="2061"/>
                    <a:pt x="518" y="2054"/>
                    <a:pt x="503" y="2030"/>
                  </a:cubicBezTo>
                  <a:cubicBezTo>
                    <a:pt x="481" y="1994"/>
                    <a:pt x="585" y="1950"/>
                    <a:pt x="600" y="1940"/>
                  </a:cubicBezTo>
                  <a:cubicBezTo>
                    <a:pt x="555" y="1939"/>
                    <a:pt x="566" y="1830"/>
                    <a:pt x="543" y="1811"/>
                  </a:cubicBezTo>
                  <a:cubicBezTo>
                    <a:pt x="566" y="1774"/>
                    <a:pt x="594" y="1829"/>
                    <a:pt x="612" y="1770"/>
                  </a:cubicBezTo>
                  <a:cubicBezTo>
                    <a:pt x="623" y="1736"/>
                    <a:pt x="612" y="1753"/>
                    <a:pt x="623" y="1718"/>
                  </a:cubicBezTo>
                  <a:cubicBezTo>
                    <a:pt x="647" y="1711"/>
                    <a:pt x="647" y="1753"/>
                    <a:pt x="671" y="1689"/>
                  </a:cubicBezTo>
                  <a:cubicBezTo>
                    <a:pt x="688" y="1642"/>
                    <a:pt x="688" y="1576"/>
                    <a:pt x="725" y="1538"/>
                  </a:cubicBezTo>
                  <a:cubicBezTo>
                    <a:pt x="755" y="1565"/>
                    <a:pt x="802" y="1382"/>
                    <a:pt x="797" y="1359"/>
                  </a:cubicBezTo>
                  <a:cubicBezTo>
                    <a:pt x="876" y="1363"/>
                    <a:pt x="864" y="1314"/>
                    <a:pt x="915" y="1260"/>
                  </a:cubicBezTo>
                  <a:cubicBezTo>
                    <a:pt x="978" y="1194"/>
                    <a:pt x="1051" y="1294"/>
                    <a:pt x="1121" y="1256"/>
                  </a:cubicBezTo>
                  <a:cubicBezTo>
                    <a:pt x="1114" y="1260"/>
                    <a:pt x="1216" y="1102"/>
                    <a:pt x="1213" y="1180"/>
                  </a:cubicBezTo>
                  <a:cubicBezTo>
                    <a:pt x="1212" y="1192"/>
                    <a:pt x="1251" y="1295"/>
                    <a:pt x="1259" y="1301"/>
                  </a:cubicBezTo>
                  <a:cubicBezTo>
                    <a:pt x="1297" y="1331"/>
                    <a:pt x="1345" y="1267"/>
                    <a:pt x="1371" y="1249"/>
                  </a:cubicBezTo>
                  <a:cubicBezTo>
                    <a:pt x="1314" y="1228"/>
                    <a:pt x="1331" y="1156"/>
                    <a:pt x="1301" y="1123"/>
                  </a:cubicBezTo>
                  <a:cubicBezTo>
                    <a:pt x="1292" y="1112"/>
                    <a:pt x="1359" y="1023"/>
                    <a:pt x="1362" y="999"/>
                  </a:cubicBezTo>
                  <a:cubicBezTo>
                    <a:pt x="1369" y="948"/>
                    <a:pt x="1339" y="908"/>
                    <a:pt x="1320" y="867"/>
                  </a:cubicBezTo>
                  <a:cubicBezTo>
                    <a:pt x="1326" y="881"/>
                    <a:pt x="1192" y="774"/>
                    <a:pt x="1210" y="776"/>
                  </a:cubicBezTo>
                  <a:cubicBezTo>
                    <a:pt x="1173" y="772"/>
                    <a:pt x="1084" y="757"/>
                    <a:pt x="1109" y="682"/>
                  </a:cubicBezTo>
                  <a:cubicBezTo>
                    <a:pt x="1135" y="604"/>
                    <a:pt x="1064" y="585"/>
                    <a:pt x="1066" y="510"/>
                  </a:cubicBezTo>
                  <a:cubicBezTo>
                    <a:pt x="1067" y="479"/>
                    <a:pt x="1089" y="422"/>
                    <a:pt x="1062" y="396"/>
                  </a:cubicBezTo>
                  <a:cubicBezTo>
                    <a:pt x="1035" y="370"/>
                    <a:pt x="944" y="243"/>
                    <a:pt x="896" y="250"/>
                  </a:cubicBezTo>
                  <a:cubicBezTo>
                    <a:pt x="938" y="216"/>
                    <a:pt x="990" y="0"/>
                    <a:pt x="1086" y="57"/>
                  </a:cubicBezTo>
                  <a:cubicBezTo>
                    <a:pt x="1110" y="71"/>
                    <a:pt x="1280" y="188"/>
                    <a:pt x="1280" y="218"/>
                  </a:cubicBezTo>
                  <a:cubicBezTo>
                    <a:pt x="1280" y="265"/>
                    <a:pt x="1347" y="213"/>
                    <a:pt x="1362" y="206"/>
                  </a:cubicBezTo>
                  <a:cubicBezTo>
                    <a:pt x="1368" y="203"/>
                    <a:pt x="1460" y="243"/>
                    <a:pt x="1461" y="245"/>
                  </a:cubicBezTo>
                  <a:cubicBezTo>
                    <a:pt x="1485" y="289"/>
                    <a:pt x="1539" y="321"/>
                    <a:pt x="1590" y="332"/>
                  </a:cubicBezTo>
                  <a:cubicBezTo>
                    <a:pt x="1645" y="343"/>
                    <a:pt x="1623" y="346"/>
                    <a:pt x="1668" y="340"/>
                  </a:cubicBezTo>
                  <a:cubicBezTo>
                    <a:pt x="1685" y="338"/>
                    <a:pt x="1728" y="338"/>
                    <a:pt x="1741" y="357"/>
                  </a:cubicBezTo>
                  <a:cubicBezTo>
                    <a:pt x="1743" y="373"/>
                    <a:pt x="1741" y="389"/>
                    <a:pt x="1736" y="405"/>
                  </a:cubicBezTo>
                  <a:cubicBezTo>
                    <a:pt x="1746" y="425"/>
                    <a:pt x="1776" y="405"/>
                    <a:pt x="1791" y="424"/>
                  </a:cubicBezTo>
                  <a:cubicBezTo>
                    <a:pt x="1823" y="466"/>
                    <a:pt x="1843" y="470"/>
                    <a:pt x="1876" y="495"/>
                  </a:cubicBezTo>
                  <a:cubicBezTo>
                    <a:pt x="1906" y="519"/>
                    <a:pt x="1978" y="445"/>
                    <a:pt x="2024" y="465"/>
                  </a:cubicBezTo>
                  <a:cubicBezTo>
                    <a:pt x="2056" y="479"/>
                    <a:pt x="2013" y="573"/>
                    <a:pt x="2042" y="609"/>
                  </a:cubicBezTo>
                  <a:cubicBezTo>
                    <a:pt x="2092" y="670"/>
                    <a:pt x="2121" y="780"/>
                    <a:pt x="2201" y="808"/>
                  </a:cubicBezTo>
                  <a:cubicBezTo>
                    <a:pt x="2268" y="831"/>
                    <a:pt x="2272" y="870"/>
                    <a:pt x="2356" y="870"/>
                  </a:cubicBezTo>
                  <a:cubicBezTo>
                    <a:pt x="2391" y="870"/>
                    <a:pt x="2511" y="794"/>
                    <a:pt x="2503" y="870"/>
                  </a:cubicBezTo>
                  <a:cubicBezTo>
                    <a:pt x="2476" y="851"/>
                    <a:pt x="2457" y="892"/>
                    <a:pt x="2463" y="912"/>
                  </a:cubicBezTo>
                  <a:cubicBezTo>
                    <a:pt x="2467" y="923"/>
                    <a:pt x="2505" y="941"/>
                    <a:pt x="2515" y="949"/>
                  </a:cubicBezTo>
                  <a:cubicBezTo>
                    <a:pt x="2508" y="967"/>
                    <a:pt x="2464" y="1022"/>
                    <a:pt x="2477" y="1041"/>
                  </a:cubicBezTo>
                  <a:cubicBezTo>
                    <a:pt x="2499" y="1073"/>
                    <a:pt x="2451" y="1055"/>
                    <a:pt x="2446" y="1075"/>
                  </a:cubicBezTo>
                  <a:cubicBezTo>
                    <a:pt x="2448" y="1069"/>
                    <a:pt x="2463" y="1142"/>
                    <a:pt x="2462" y="1138"/>
                  </a:cubicBezTo>
                  <a:cubicBezTo>
                    <a:pt x="2469" y="1191"/>
                    <a:pt x="2515" y="1165"/>
                    <a:pt x="2518" y="1185"/>
                  </a:cubicBezTo>
                  <a:cubicBezTo>
                    <a:pt x="2555" y="1146"/>
                    <a:pt x="2530" y="1031"/>
                    <a:pt x="2637" y="1106"/>
                  </a:cubicBezTo>
                  <a:cubicBezTo>
                    <a:pt x="2708" y="1156"/>
                    <a:pt x="2747" y="1133"/>
                    <a:pt x="2743" y="1239"/>
                  </a:cubicBezTo>
                  <a:cubicBezTo>
                    <a:pt x="2741" y="1279"/>
                    <a:pt x="2726" y="1320"/>
                    <a:pt x="2717" y="1364"/>
                  </a:cubicBezTo>
                  <a:cubicBezTo>
                    <a:pt x="2706" y="1423"/>
                    <a:pt x="2695" y="1470"/>
                    <a:pt x="2677" y="1487"/>
                  </a:cubicBezTo>
                  <a:cubicBezTo>
                    <a:pt x="2662" y="1501"/>
                    <a:pt x="2660" y="1474"/>
                    <a:pt x="2659" y="1473"/>
                  </a:cubicBezTo>
                  <a:cubicBezTo>
                    <a:pt x="2644" y="1533"/>
                    <a:pt x="2561" y="1409"/>
                    <a:pt x="2549" y="1405"/>
                  </a:cubicBezTo>
                  <a:cubicBezTo>
                    <a:pt x="2520" y="1463"/>
                    <a:pt x="2488" y="1478"/>
                    <a:pt x="2448" y="1528"/>
                  </a:cubicBezTo>
                  <a:cubicBezTo>
                    <a:pt x="2404" y="1584"/>
                    <a:pt x="2421" y="1594"/>
                    <a:pt x="2355" y="1571"/>
                  </a:cubicBezTo>
                  <a:cubicBezTo>
                    <a:pt x="2309" y="1555"/>
                    <a:pt x="2290" y="1607"/>
                    <a:pt x="2275" y="1632"/>
                  </a:cubicBezTo>
                  <a:cubicBezTo>
                    <a:pt x="2241" y="1692"/>
                    <a:pt x="2047" y="1745"/>
                    <a:pt x="2047" y="1831"/>
                  </a:cubicBezTo>
                  <a:cubicBezTo>
                    <a:pt x="2047" y="1859"/>
                    <a:pt x="2059" y="1899"/>
                    <a:pt x="2042" y="1924"/>
                  </a:cubicBezTo>
                  <a:cubicBezTo>
                    <a:pt x="2016" y="1962"/>
                    <a:pt x="1971" y="1968"/>
                    <a:pt x="1965" y="2021"/>
                  </a:cubicBezTo>
                  <a:cubicBezTo>
                    <a:pt x="1955" y="2107"/>
                    <a:pt x="1989" y="2194"/>
                    <a:pt x="1921" y="2263"/>
                  </a:cubicBezTo>
                  <a:cubicBezTo>
                    <a:pt x="1891" y="2294"/>
                    <a:pt x="1863" y="2322"/>
                    <a:pt x="1827" y="2345"/>
                  </a:cubicBezTo>
                  <a:cubicBezTo>
                    <a:pt x="1781" y="2372"/>
                    <a:pt x="1793" y="2398"/>
                    <a:pt x="1769" y="2435"/>
                  </a:cubicBezTo>
                  <a:cubicBezTo>
                    <a:pt x="1753" y="2458"/>
                    <a:pt x="1725" y="2460"/>
                    <a:pt x="1725" y="2494"/>
                  </a:cubicBezTo>
                  <a:cubicBezTo>
                    <a:pt x="1725" y="2509"/>
                    <a:pt x="1727" y="2640"/>
                    <a:pt x="1669" y="2600"/>
                  </a:cubicBezTo>
                  <a:cubicBezTo>
                    <a:pt x="1757" y="2661"/>
                    <a:pt x="1835" y="2736"/>
                    <a:pt x="1787" y="2834"/>
                  </a:cubicBezTo>
                  <a:cubicBezTo>
                    <a:pt x="1776" y="2857"/>
                    <a:pt x="1713" y="2906"/>
                    <a:pt x="1690" y="2917"/>
                  </a:cubicBezTo>
                  <a:cubicBezTo>
                    <a:pt x="1631" y="2945"/>
                    <a:pt x="1683" y="3001"/>
                    <a:pt x="1698" y="2985"/>
                  </a:cubicBezTo>
                  <a:cubicBezTo>
                    <a:pt x="1690" y="3019"/>
                    <a:pt x="1640" y="3076"/>
                    <a:pt x="1617" y="3103"/>
                  </a:cubicBezTo>
                  <a:cubicBezTo>
                    <a:pt x="1569" y="3161"/>
                    <a:pt x="1640" y="3195"/>
                    <a:pt x="1618" y="3228"/>
                  </a:cubicBezTo>
                  <a:cubicBezTo>
                    <a:pt x="1624" y="3223"/>
                    <a:pt x="1631" y="3218"/>
                    <a:pt x="1637" y="3213"/>
                  </a:cubicBezTo>
                  <a:cubicBezTo>
                    <a:pt x="1647" y="3255"/>
                    <a:pt x="1681" y="3302"/>
                    <a:pt x="1698" y="3342"/>
                  </a:cubicBezTo>
                  <a:cubicBezTo>
                    <a:pt x="1713" y="3332"/>
                    <a:pt x="1838" y="3273"/>
                    <a:pt x="1842" y="3278"/>
                  </a:cubicBezTo>
                  <a:cubicBezTo>
                    <a:pt x="1837" y="3279"/>
                    <a:pt x="1802" y="3379"/>
                    <a:pt x="1804" y="3388"/>
                  </a:cubicBezTo>
                  <a:cubicBezTo>
                    <a:pt x="1789" y="3410"/>
                    <a:pt x="1730" y="3443"/>
                    <a:pt x="1793" y="3449"/>
                  </a:cubicBezTo>
                  <a:cubicBezTo>
                    <a:pt x="1784" y="3460"/>
                    <a:pt x="1781" y="3474"/>
                    <a:pt x="1785" y="3488"/>
                  </a:cubicBezTo>
                  <a:cubicBezTo>
                    <a:pt x="1785" y="3416"/>
                    <a:pt x="1946" y="3496"/>
                    <a:pt x="1960" y="3509"/>
                  </a:cubicBezTo>
                  <a:cubicBezTo>
                    <a:pt x="1888" y="3438"/>
                    <a:pt x="2068" y="3369"/>
                    <a:pt x="2110" y="3369"/>
                  </a:cubicBezTo>
                  <a:cubicBezTo>
                    <a:pt x="2142" y="3369"/>
                    <a:pt x="2136" y="3279"/>
                    <a:pt x="2180" y="3346"/>
                  </a:cubicBezTo>
                  <a:cubicBezTo>
                    <a:pt x="2180" y="3342"/>
                    <a:pt x="2210" y="3316"/>
                    <a:pt x="2209" y="3311"/>
                  </a:cubicBezTo>
                  <a:cubicBezTo>
                    <a:pt x="2211" y="3323"/>
                    <a:pt x="2214" y="3335"/>
                    <a:pt x="2218" y="3346"/>
                  </a:cubicBezTo>
                  <a:cubicBezTo>
                    <a:pt x="2273" y="3262"/>
                    <a:pt x="2373" y="3369"/>
                    <a:pt x="2362" y="3384"/>
                  </a:cubicBezTo>
                  <a:cubicBezTo>
                    <a:pt x="2343" y="3383"/>
                    <a:pt x="2286" y="3515"/>
                    <a:pt x="2275" y="3534"/>
                  </a:cubicBezTo>
                  <a:cubicBezTo>
                    <a:pt x="2251" y="3576"/>
                    <a:pt x="2299" y="3597"/>
                    <a:pt x="2317" y="3612"/>
                  </a:cubicBezTo>
                  <a:cubicBezTo>
                    <a:pt x="2298" y="3630"/>
                    <a:pt x="2360" y="3672"/>
                    <a:pt x="2359" y="3692"/>
                  </a:cubicBezTo>
                  <a:cubicBezTo>
                    <a:pt x="2376" y="3677"/>
                    <a:pt x="2389" y="3597"/>
                    <a:pt x="2389" y="3578"/>
                  </a:cubicBezTo>
                  <a:cubicBezTo>
                    <a:pt x="2399" y="3606"/>
                    <a:pt x="2452" y="3587"/>
                    <a:pt x="2465" y="3574"/>
                  </a:cubicBezTo>
                  <a:cubicBezTo>
                    <a:pt x="2402" y="3505"/>
                    <a:pt x="2515" y="3531"/>
                    <a:pt x="2523" y="3528"/>
                  </a:cubicBezTo>
                  <a:cubicBezTo>
                    <a:pt x="2543" y="3521"/>
                    <a:pt x="2511" y="3508"/>
                    <a:pt x="2507" y="3505"/>
                  </a:cubicBezTo>
                  <a:cubicBezTo>
                    <a:pt x="2515" y="3494"/>
                    <a:pt x="2523" y="3483"/>
                    <a:pt x="2531" y="3471"/>
                  </a:cubicBezTo>
                  <a:cubicBezTo>
                    <a:pt x="2574" y="3511"/>
                    <a:pt x="2528" y="3501"/>
                    <a:pt x="2560" y="3532"/>
                  </a:cubicBezTo>
                  <a:cubicBezTo>
                    <a:pt x="2561" y="3523"/>
                    <a:pt x="2632" y="3498"/>
                    <a:pt x="2609" y="3475"/>
                  </a:cubicBezTo>
                  <a:cubicBezTo>
                    <a:pt x="2628" y="3474"/>
                    <a:pt x="2637" y="3483"/>
                    <a:pt x="2636" y="3502"/>
                  </a:cubicBezTo>
                  <a:cubicBezTo>
                    <a:pt x="2644" y="3458"/>
                    <a:pt x="2627" y="3346"/>
                    <a:pt x="2583" y="3308"/>
                  </a:cubicBezTo>
                  <a:cubicBezTo>
                    <a:pt x="2601" y="3299"/>
                    <a:pt x="2697" y="3296"/>
                    <a:pt x="2700" y="3281"/>
                  </a:cubicBezTo>
                  <a:cubicBezTo>
                    <a:pt x="2742" y="3316"/>
                    <a:pt x="2652" y="3371"/>
                    <a:pt x="2735" y="3399"/>
                  </a:cubicBezTo>
                  <a:cubicBezTo>
                    <a:pt x="2723" y="3417"/>
                    <a:pt x="2753" y="3473"/>
                    <a:pt x="2719" y="3475"/>
                  </a:cubicBezTo>
                  <a:cubicBezTo>
                    <a:pt x="2715" y="3475"/>
                    <a:pt x="2695" y="3462"/>
                    <a:pt x="2699" y="3482"/>
                  </a:cubicBezTo>
                  <a:cubicBezTo>
                    <a:pt x="2707" y="3527"/>
                    <a:pt x="2734" y="3549"/>
                    <a:pt x="2723" y="3593"/>
                  </a:cubicBezTo>
                  <a:cubicBezTo>
                    <a:pt x="2735" y="3544"/>
                    <a:pt x="2776" y="3619"/>
                    <a:pt x="2774" y="3617"/>
                  </a:cubicBezTo>
                  <a:cubicBezTo>
                    <a:pt x="2772" y="3614"/>
                    <a:pt x="2750" y="3674"/>
                    <a:pt x="2750" y="3692"/>
                  </a:cubicBezTo>
                  <a:cubicBezTo>
                    <a:pt x="2763" y="3714"/>
                    <a:pt x="2820" y="3706"/>
                    <a:pt x="2817" y="3736"/>
                  </a:cubicBezTo>
                  <a:cubicBezTo>
                    <a:pt x="2815" y="3753"/>
                    <a:pt x="2805" y="3822"/>
                    <a:pt x="2830" y="3828"/>
                  </a:cubicBezTo>
                  <a:cubicBezTo>
                    <a:pt x="2821" y="3883"/>
                    <a:pt x="2872" y="3885"/>
                    <a:pt x="2879" y="3916"/>
                  </a:cubicBezTo>
                  <a:cubicBezTo>
                    <a:pt x="2928" y="3937"/>
                    <a:pt x="2960" y="3964"/>
                    <a:pt x="2984" y="4012"/>
                  </a:cubicBezTo>
                  <a:cubicBezTo>
                    <a:pt x="3012" y="4069"/>
                    <a:pt x="3059" y="4027"/>
                    <a:pt x="3094" y="4063"/>
                  </a:cubicBezTo>
                  <a:cubicBezTo>
                    <a:pt x="3053" y="4020"/>
                    <a:pt x="3255" y="3955"/>
                    <a:pt x="3244" y="4007"/>
                  </a:cubicBezTo>
                  <a:cubicBezTo>
                    <a:pt x="3281" y="4032"/>
                    <a:pt x="3300" y="4061"/>
                    <a:pt x="3325" y="4090"/>
                  </a:cubicBezTo>
                  <a:cubicBezTo>
                    <a:pt x="3378" y="4152"/>
                    <a:pt x="3349" y="4084"/>
                    <a:pt x="3382" y="4084"/>
                  </a:cubicBezTo>
                  <a:cubicBezTo>
                    <a:pt x="3410" y="4083"/>
                    <a:pt x="3355" y="4193"/>
                    <a:pt x="3351" y="4198"/>
                  </a:cubicBezTo>
                  <a:cubicBezTo>
                    <a:pt x="3312" y="4246"/>
                    <a:pt x="3332" y="4309"/>
                    <a:pt x="3331" y="4364"/>
                  </a:cubicBezTo>
                  <a:cubicBezTo>
                    <a:pt x="3330" y="4399"/>
                    <a:pt x="3448" y="4481"/>
                    <a:pt x="3456" y="4462"/>
                  </a:cubicBezTo>
                  <a:cubicBezTo>
                    <a:pt x="3449" y="4481"/>
                    <a:pt x="3484" y="4456"/>
                    <a:pt x="3487" y="4451"/>
                  </a:cubicBezTo>
                  <a:cubicBezTo>
                    <a:pt x="3490" y="4435"/>
                    <a:pt x="3501" y="4392"/>
                    <a:pt x="3527" y="4411"/>
                  </a:cubicBezTo>
                  <a:cubicBezTo>
                    <a:pt x="3610" y="4472"/>
                    <a:pt x="3566" y="4608"/>
                    <a:pt x="3640" y="4662"/>
                  </a:cubicBezTo>
                  <a:cubicBezTo>
                    <a:pt x="3693" y="4701"/>
                    <a:pt x="3748" y="4741"/>
                    <a:pt x="3794" y="4789"/>
                  </a:cubicBezTo>
                  <a:cubicBezTo>
                    <a:pt x="3841" y="4837"/>
                    <a:pt x="3821" y="4874"/>
                    <a:pt x="3840" y="4911"/>
                  </a:cubicBezTo>
                  <a:cubicBezTo>
                    <a:pt x="3859" y="4889"/>
                    <a:pt x="3859" y="4933"/>
                    <a:pt x="3851" y="4941"/>
                  </a:cubicBezTo>
                  <a:cubicBezTo>
                    <a:pt x="3863" y="4946"/>
                    <a:pt x="3875" y="4949"/>
                    <a:pt x="3887" y="4953"/>
                  </a:cubicBezTo>
                  <a:cubicBezTo>
                    <a:pt x="3925" y="4953"/>
                    <a:pt x="3823" y="5066"/>
                    <a:pt x="3812" y="5052"/>
                  </a:cubicBezTo>
                  <a:cubicBezTo>
                    <a:pt x="3826" y="5070"/>
                    <a:pt x="3874" y="5117"/>
                    <a:pt x="3867" y="5150"/>
                  </a:cubicBezTo>
                  <a:cubicBezTo>
                    <a:pt x="3901" y="5099"/>
                    <a:pt x="3953" y="4991"/>
                    <a:pt x="4019" y="5055"/>
                  </a:cubicBezTo>
                  <a:cubicBezTo>
                    <a:pt x="3998" y="5091"/>
                    <a:pt x="4017" y="5127"/>
                    <a:pt x="4045" y="5154"/>
                  </a:cubicBezTo>
                  <a:cubicBezTo>
                    <a:pt x="4039" y="5153"/>
                    <a:pt x="4032" y="5178"/>
                    <a:pt x="4030" y="5184"/>
                  </a:cubicBezTo>
                  <a:cubicBezTo>
                    <a:pt x="4079" y="5153"/>
                    <a:pt x="4029" y="5247"/>
                    <a:pt x="4026" y="5254"/>
                  </a:cubicBezTo>
                  <a:cubicBezTo>
                    <a:pt x="4007" y="5295"/>
                    <a:pt x="3982" y="5319"/>
                    <a:pt x="3944" y="5343"/>
                  </a:cubicBezTo>
                  <a:cubicBezTo>
                    <a:pt x="3950" y="5340"/>
                    <a:pt x="3773" y="5271"/>
                    <a:pt x="3768" y="5264"/>
                  </a:cubicBezTo>
                  <a:cubicBezTo>
                    <a:pt x="3787" y="5288"/>
                    <a:pt x="3784" y="5377"/>
                    <a:pt x="3722" y="5363"/>
                  </a:cubicBezTo>
                  <a:cubicBezTo>
                    <a:pt x="3648" y="5346"/>
                    <a:pt x="3657" y="5455"/>
                    <a:pt x="3582" y="5424"/>
                  </a:cubicBezTo>
                  <a:cubicBezTo>
                    <a:pt x="3572" y="5459"/>
                    <a:pt x="3635" y="5484"/>
                    <a:pt x="3606" y="5535"/>
                  </a:cubicBezTo>
                  <a:cubicBezTo>
                    <a:pt x="3597" y="5551"/>
                    <a:pt x="3537" y="5566"/>
                    <a:pt x="3532" y="5579"/>
                  </a:cubicBezTo>
                  <a:cubicBezTo>
                    <a:pt x="3539" y="5586"/>
                    <a:pt x="3545" y="5592"/>
                    <a:pt x="3551" y="5598"/>
                  </a:cubicBezTo>
                  <a:cubicBezTo>
                    <a:pt x="3534" y="5626"/>
                    <a:pt x="3536" y="5668"/>
                    <a:pt x="3510" y="5690"/>
                  </a:cubicBezTo>
                  <a:cubicBezTo>
                    <a:pt x="3507" y="5688"/>
                    <a:pt x="3230" y="5679"/>
                    <a:pt x="3308" y="5610"/>
                  </a:cubicBezTo>
                  <a:cubicBezTo>
                    <a:pt x="3285" y="5616"/>
                    <a:pt x="3261" y="5543"/>
                    <a:pt x="3243" y="5530"/>
                  </a:cubicBezTo>
                  <a:cubicBezTo>
                    <a:pt x="3246" y="5532"/>
                    <a:pt x="3175" y="5529"/>
                    <a:pt x="3179" y="5534"/>
                  </a:cubicBezTo>
                  <a:cubicBezTo>
                    <a:pt x="3155" y="5538"/>
                    <a:pt x="3147" y="5611"/>
                    <a:pt x="3160" y="5629"/>
                  </a:cubicBezTo>
                  <a:cubicBezTo>
                    <a:pt x="3117" y="5635"/>
                    <a:pt x="3097" y="5600"/>
                    <a:pt x="3065" y="5582"/>
                  </a:cubicBezTo>
                  <a:cubicBezTo>
                    <a:pt x="3053" y="5576"/>
                    <a:pt x="2994" y="5579"/>
                    <a:pt x="2993" y="5579"/>
                  </a:cubicBezTo>
                  <a:cubicBezTo>
                    <a:pt x="2951" y="5631"/>
                    <a:pt x="3113" y="5714"/>
                    <a:pt x="3035" y="5801"/>
                  </a:cubicBezTo>
                  <a:cubicBezTo>
                    <a:pt x="3017" y="5822"/>
                    <a:pt x="2944" y="5880"/>
                    <a:pt x="2932" y="5830"/>
                  </a:cubicBezTo>
                  <a:cubicBezTo>
                    <a:pt x="2914" y="5841"/>
                    <a:pt x="2903" y="5829"/>
                    <a:pt x="2887" y="5841"/>
                  </a:cubicBezTo>
                  <a:cubicBezTo>
                    <a:pt x="2909" y="5816"/>
                    <a:pt x="2864" y="5848"/>
                    <a:pt x="2864" y="5834"/>
                  </a:cubicBezTo>
                  <a:cubicBezTo>
                    <a:pt x="2863" y="5765"/>
                    <a:pt x="2797" y="5787"/>
                    <a:pt x="2752" y="5789"/>
                  </a:cubicBezTo>
                  <a:cubicBezTo>
                    <a:pt x="2690" y="5790"/>
                    <a:pt x="2686" y="5800"/>
                    <a:pt x="2644" y="5826"/>
                  </a:cubicBezTo>
                  <a:cubicBezTo>
                    <a:pt x="2622" y="5804"/>
                    <a:pt x="2591" y="5783"/>
                    <a:pt x="2560" y="5792"/>
                  </a:cubicBezTo>
                  <a:cubicBezTo>
                    <a:pt x="2701" y="5890"/>
                    <a:pt x="2431" y="5977"/>
                    <a:pt x="2431" y="6020"/>
                  </a:cubicBezTo>
                  <a:cubicBezTo>
                    <a:pt x="2423" y="5964"/>
                    <a:pt x="2387" y="5892"/>
                    <a:pt x="2334" y="5889"/>
                  </a:cubicBezTo>
                  <a:cubicBezTo>
                    <a:pt x="2317" y="5888"/>
                    <a:pt x="2249" y="5899"/>
                    <a:pt x="2237" y="5883"/>
                  </a:cubicBezTo>
                  <a:cubicBezTo>
                    <a:pt x="2281" y="5878"/>
                    <a:pt x="2180" y="5821"/>
                    <a:pt x="2161" y="5820"/>
                  </a:cubicBezTo>
                  <a:cubicBezTo>
                    <a:pt x="2164" y="5833"/>
                    <a:pt x="2163" y="5847"/>
                    <a:pt x="2158" y="5860"/>
                  </a:cubicBezTo>
                  <a:cubicBezTo>
                    <a:pt x="2141" y="5843"/>
                    <a:pt x="2120" y="5873"/>
                    <a:pt x="2104" y="5860"/>
                  </a:cubicBezTo>
                  <a:cubicBezTo>
                    <a:pt x="2078" y="5840"/>
                    <a:pt x="2144" y="5741"/>
                    <a:pt x="2154" y="5731"/>
                  </a:cubicBezTo>
                  <a:cubicBezTo>
                    <a:pt x="2124" y="5711"/>
                    <a:pt x="2082" y="5670"/>
                    <a:pt x="2051" y="5701"/>
                  </a:cubicBezTo>
                  <a:cubicBezTo>
                    <a:pt x="2055" y="5712"/>
                    <a:pt x="2051" y="5716"/>
                    <a:pt x="2040" y="5712"/>
                  </a:cubicBezTo>
                  <a:cubicBezTo>
                    <a:pt x="2034" y="5720"/>
                    <a:pt x="1991" y="5783"/>
                    <a:pt x="1986" y="5788"/>
                  </a:cubicBezTo>
                  <a:cubicBezTo>
                    <a:pt x="1915" y="5852"/>
                    <a:pt x="2059" y="6012"/>
                    <a:pt x="2024" y="6047"/>
                  </a:cubicBezTo>
                  <a:cubicBezTo>
                    <a:pt x="2033" y="6038"/>
                    <a:pt x="1917" y="6093"/>
                    <a:pt x="1933" y="6092"/>
                  </a:cubicBezTo>
                  <a:cubicBezTo>
                    <a:pt x="1935" y="6091"/>
                    <a:pt x="1936" y="6090"/>
                    <a:pt x="1937" y="6088"/>
                  </a:cubicBezTo>
                  <a:cubicBezTo>
                    <a:pt x="1875" y="6088"/>
                    <a:pt x="1824" y="6171"/>
                    <a:pt x="1807" y="6200"/>
                  </a:cubicBezTo>
                  <a:cubicBezTo>
                    <a:pt x="1787" y="6233"/>
                    <a:pt x="1652" y="6326"/>
                    <a:pt x="1652" y="6231"/>
                  </a:cubicBezTo>
                  <a:cubicBezTo>
                    <a:pt x="1652" y="6273"/>
                    <a:pt x="1544" y="6258"/>
                    <a:pt x="1526" y="6259"/>
                  </a:cubicBezTo>
                  <a:cubicBezTo>
                    <a:pt x="1489" y="6259"/>
                    <a:pt x="1509" y="6306"/>
                    <a:pt x="1466" y="6267"/>
                  </a:cubicBezTo>
                  <a:cubicBezTo>
                    <a:pt x="1460" y="6261"/>
                    <a:pt x="1443" y="6211"/>
                    <a:pt x="1424" y="6244"/>
                  </a:cubicBezTo>
                  <a:cubicBezTo>
                    <a:pt x="1431" y="6245"/>
                    <a:pt x="1380" y="6308"/>
                    <a:pt x="1381" y="6330"/>
                  </a:cubicBezTo>
                  <a:cubicBezTo>
                    <a:pt x="1381" y="6363"/>
                    <a:pt x="1355" y="6371"/>
                    <a:pt x="1356" y="6385"/>
                  </a:cubicBezTo>
                  <a:cubicBezTo>
                    <a:pt x="1331" y="6379"/>
                    <a:pt x="1304" y="6352"/>
                    <a:pt x="1318" y="6324"/>
                  </a:cubicBezTo>
                  <a:cubicBezTo>
                    <a:pt x="1308" y="6330"/>
                    <a:pt x="1307" y="6328"/>
                    <a:pt x="1314" y="6316"/>
                  </a:cubicBezTo>
                  <a:lnTo>
                    <a:pt x="1295" y="6335"/>
                  </a:lnTo>
                  <a:cubicBezTo>
                    <a:pt x="1320" y="6298"/>
                    <a:pt x="1270" y="6238"/>
                    <a:pt x="1263" y="6190"/>
                  </a:cubicBezTo>
                  <a:cubicBezTo>
                    <a:pt x="1259" y="6159"/>
                    <a:pt x="1275" y="6081"/>
                    <a:pt x="1267" y="6066"/>
                  </a:cubicBezTo>
                  <a:cubicBezTo>
                    <a:pt x="1266" y="6064"/>
                    <a:pt x="1174" y="6035"/>
                    <a:pt x="1193" y="6016"/>
                  </a:cubicBezTo>
                  <a:cubicBezTo>
                    <a:pt x="1193" y="5973"/>
                    <a:pt x="1069" y="5959"/>
                    <a:pt x="1039" y="5933"/>
                  </a:cubicBezTo>
                  <a:cubicBezTo>
                    <a:pt x="1008" y="5906"/>
                    <a:pt x="966" y="5870"/>
                    <a:pt x="923" y="5853"/>
                  </a:cubicBezTo>
                  <a:cubicBezTo>
                    <a:pt x="939" y="5859"/>
                    <a:pt x="955" y="5845"/>
                    <a:pt x="972" y="5841"/>
                  </a:cubicBezTo>
                  <a:cubicBezTo>
                    <a:pt x="971" y="5834"/>
                    <a:pt x="974" y="5821"/>
                    <a:pt x="972" y="5819"/>
                  </a:cubicBezTo>
                  <a:cubicBezTo>
                    <a:pt x="961" y="5762"/>
                    <a:pt x="1067" y="5667"/>
                    <a:pt x="999" y="5610"/>
                  </a:cubicBezTo>
                  <a:cubicBezTo>
                    <a:pt x="987" y="5629"/>
                    <a:pt x="973" y="5632"/>
                    <a:pt x="963" y="5642"/>
                  </a:cubicBezTo>
                  <a:cubicBezTo>
                    <a:pt x="991" y="5614"/>
                    <a:pt x="944" y="5766"/>
                    <a:pt x="923" y="5698"/>
                  </a:cubicBezTo>
                  <a:cubicBezTo>
                    <a:pt x="899" y="5625"/>
                    <a:pt x="900" y="5641"/>
                    <a:pt x="858" y="5598"/>
                  </a:cubicBezTo>
                  <a:cubicBezTo>
                    <a:pt x="949" y="5598"/>
                    <a:pt x="778" y="5444"/>
                    <a:pt x="805" y="5480"/>
                  </a:cubicBezTo>
                  <a:cubicBezTo>
                    <a:pt x="824" y="5436"/>
                    <a:pt x="784" y="5365"/>
                    <a:pt x="801" y="5355"/>
                  </a:cubicBezTo>
                  <a:cubicBezTo>
                    <a:pt x="827" y="5329"/>
                    <a:pt x="757" y="5293"/>
                    <a:pt x="748" y="5298"/>
                  </a:cubicBezTo>
                  <a:cubicBezTo>
                    <a:pt x="777" y="5257"/>
                    <a:pt x="768" y="5268"/>
                    <a:pt x="724" y="5234"/>
                  </a:cubicBezTo>
                  <a:cubicBezTo>
                    <a:pt x="699" y="5214"/>
                    <a:pt x="718" y="5141"/>
                    <a:pt x="684" y="5115"/>
                  </a:cubicBezTo>
                  <a:cubicBezTo>
                    <a:pt x="660" y="5098"/>
                    <a:pt x="659" y="5122"/>
                    <a:pt x="649" y="5120"/>
                  </a:cubicBezTo>
                  <a:cubicBezTo>
                    <a:pt x="623" y="5143"/>
                    <a:pt x="614" y="5052"/>
                    <a:pt x="576" y="5070"/>
                  </a:cubicBezTo>
                  <a:cubicBezTo>
                    <a:pt x="559" y="5077"/>
                    <a:pt x="392" y="5116"/>
                    <a:pt x="463" y="5127"/>
                  </a:cubicBezTo>
                  <a:cubicBezTo>
                    <a:pt x="461" y="5138"/>
                    <a:pt x="384" y="5168"/>
                    <a:pt x="380" y="5154"/>
                  </a:cubicBezTo>
                  <a:cubicBezTo>
                    <a:pt x="385" y="5175"/>
                    <a:pt x="421" y="5144"/>
                    <a:pt x="415" y="5178"/>
                  </a:cubicBezTo>
                  <a:cubicBezTo>
                    <a:pt x="405" y="5226"/>
                    <a:pt x="418" y="5196"/>
                    <a:pt x="437" y="5215"/>
                  </a:cubicBezTo>
                  <a:cubicBezTo>
                    <a:pt x="468" y="5246"/>
                    <a:pt x="489" y="5268"/>
                    <a:pt x="512" y="5299"/>
                  </a:cubicBezTo>
                  <a:cubicBezTo>
                    <a:pt x="514" y="5302"/>
                    <a:pt x="481" y="5332"/>
                    <a:pt x="475" y="5336"/>
                  </a:cubicBezTo>
                  <a:cubicBezTo>
                    <a:pt x="486" y="5352"/>
                    <a:pt x="531" y="5359"/>
                    <a:pt x="531" y="5358"/>
                  </a:cubicBezTo>
                  <a:cubicBezTo>
                    <a:pt x="544" y="5382"/>
                    <a:pt x="508" y="5407"/>
                    <a:pt x="547" y="5446"/>
                  </a:cubicBezTo>
                  <a:cubicBezTo>
                    <a:pt x="528" y="5448"/>
                    <a:pt x="531" y="5465"/>
                    <a:pt x="512" y="5470"/>
                  </a:cubicBezTo>
                  <a:cubicBezTo>
                    <a:pt x="513" y="5470"/>
                    <a:pt x="495" y="5454"/>
                    <a:pt x="494" y="5450"/>
                  </a:cubicBezTo>
                  <a:cubicBezTo>
                    <a:pt x="452" y="5474"/>
                    <a:pt x="476" y="5565"/>
                    <a:pt x="438" y="5577"/>
                  </a:cubicBezTo>
                  <a:cubicBezTo>
                    <a:pt x="400" y="5589"/>
                    <a:pt x="338" y="5630"/>
                    <a:pt x="331" y="5674"/>
                  </a:cubicBezTo>
                  <a:cubicBezTo>
                    <a:pt x="320" y="5650"/>
                    <a:pt x="219" y="5549"/>
                    <a:pt x="197" y="5543"/>
                  </a:cubicBezTo>
                  <a:cubicBezTo>
                    <a:pt x="166" y="5536"/>
                    <a:pt x="150" y="5478"/>
                    <a:pt x="140" y="5500"/>
                  </a:cubicBezTo>
                  <a:cubicBezTo>
                    <a:pt x="169" y="5435"/>
                    <a:pt x="149" y="5481"/>
                    <a:pt x="140" y="5500"/>
                  </a:cubicBezTo>
                  <a:lnTo>
                    <a:pt x="140" y="550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58A29312-BFFB-267A-FB9A-680CB0922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" y="1653"/>
              <a:ext cx="367" cy="269"/>
            </a:xfrm>
            <a:custGeom>
              <a:avLst/>
              <a:gdLst>
                <a:gd name="T0" fmla="*/ 1078 w 1621"/>
                <a:gd name="T1" fmla="*/ 7 h 1188"/>
                <a:gd name="T2" fmla="*/ 1082 w 1621"/>
                <a:gd name="T3" fmla="*/ 67 h 1188"/>
                <a:gd name="T4" fmla="*/ 1181 w 1621"/>
                <a:gd name="T5" fmla="*/ 170 h 1188"/>
                <a:gd name="T6" fmla="*/ 1306 w 1621"/>
                <a:gd name="T7" fmla="*/ 162 h 1188"/>
                <a:gd name="T8" fmla="*/ 1347 w 1621"/>
                <a:gd name="T9" fmla="*/ 315 h 1188"/>
                <a:gd name="T10" fmla="*/ 1484 w 1621"/>
                <a:gd name="T11" fmla="*/ 410 h 1188"/>
                <a:gd name="T12" fmla="*/ 1525 w 1621"/>
                <a:gd name="T13" fmla="*/ 475 h 1188"/>
                <a:gd name="T14" fmla="*/ 1619 w 1621"/>
                <a:gd name="T15" fmla="*/ 568 h 1188"/>
                <a:gd name="T16" fmla="*/ 1416 w 1621"/>
                <a:gd name="T17" fmla="*/ 671 h 1188"/>
                <a:gd name="T18" fmla="*/ 1394 w 1621"/>
                <a:gd name="T19" fmla="*/ 679 h 1188"/>
                <a:gd name="T20" fmla="*/ 1382 w 1621"/>
                <a:gd name="T21" fmla="*/ 774 h 1188"/>
                <a:gd name="T22" fmla="*/ 1416 w 1621"/>
                <a:gd name="T23" fmla="*/ 740 h 1188"/>
                <a:gd name="T24" fmla="*/ 1454 w 1621"/>
                <a:gd name="T25" fmla="*/ 804 h 1188"/>
                <a:gd name="T26" fmla="*/ 1420 w 1621"/>
                <a:gd name="T27" fmla="*/ 800 h 1188"/>
                <a:gd name="T28" fmla="*/ 1416 w 1621"/>
                <a:gd name="T29" fmla="*/ 937 h 1188"/>
                <a:gd name="T30" fmla="*/ 1357 w 1621"/>
                <a:gd name="T31" fmla="*/ 966 h 1188"/>
                <a:gd name="T32" fmla="*/ 1333 w 1621"/>
                <a:gd name="T33" fmla="*/ 1024 h 1188"/>
                <a:gd name="T34" fmla="*/ 1215 w 1621"/>
                <a:gd name="T35" fmla="*/ 926 h 1188"/>
                <a:gd name="T36" fmla="*/ 1147 w 1621"/>
                <a:gd name="T37" fmla="*/ 907 h 1188"/>
                <a:gd name="T38" fmla="*/ 1097 w 1621"/>
                <a:gd name="T39" fmla="*/ 922 h 1188"/>
                <a:gd name="T40" fmla="*/ 968 w 1621"/>
                <a:gd name="T41" fmla="*/ 880 h 1188"/>
                <a:gd name="T42" fmla="*/ 932 w 1621"/>
                <a:gd name="T43" fmla="*/ 951 h 1188"/>
                <a:gd name="T44" fmla="*/ 893 w 1621"/>
                <a:gd name="T45" fmla="*/ 977 h 1188"/>
                <a:gd name="T46" fmla="*/ 885 w 1621"/>
                <a:gd name="T47" fmla="*/ 945 h 1188"/>
                <a:gd name="T48" fmla="*/ 759 w 1621"/>
                <a:gd name="T49" fmla="*/ 1002 h 1188"/>
                <a:gd name="T50" fmla="*/ 733 w 1621"/>
                <a:gd name="T51" fmla="*/ 1013 h 1188"/>
                <a:gd name="T52" fmla="*/ 632 w 1621"/>
                <a:gd name="T53" fmla="*/ 1063 h 1188"/>
                <a:gd name="T54" fmla="*/ 501 w 1621"/>
                <a:gd name="T55" fmla="*/ 1036 h 1188"/>
                <a:gd name="T56" fmla="*/ 463 w 1621"/>
                <a:gd name="T57" fmla="*/ 1188 h 1188"/>
                <a:gd name="T58" fmla="*/ 391 w 1621"/>
                <a:gd name="T59" fmla="*/ 1150 h 1188"/>
                <a:gd name="T60" fmla="*/ 274 w 1621"/>
                <a:gd name="T61" fmla="*/ 1122 h 1188"/>
                <a:gd name="T62" fmla="*/ 322 w 1621"/>
                <a:gd name="T63" fmla="*/ 990 h 1188"/>
                <a:gd name="T64" fmla="*/ 259 w 1621"/>
                <a:gd name="T65" fmla="*/ 1002 h 1188"/>
                <a:gd name="T66" fmla="*/ 315 w 1621"/>
                <a:gd name="T67" fmla="*/ 895 h 1188"/>
                <a:gd name="T68" fmla="*/ 240 w 1621"/>
                <a:gd name="T69" fmla="*/ 892 h 1188"/>
                <a:gd name="T70" fmla="*/ 167 w 1621"/>
                <a:gd name="T71" fmla="*/ 823 h 1188"/>
                <a:gd name="T72" fmla="*/ 197 w 1621"/>
                <a:gd name="T73" fmla="*/ 777 h 1188"/>
                <a:gd name="T74" fmla="*/ 254 w 1621"/>
                <a:gd name="T75" fmla="*/ 720 h 1188"/>
                <a:gd name="T76" fmla="*/ 163 w 1621"/>
                <a:gd name="T77" fmla="*/ 684 h 1188"/>
                <a:gd name="T78" fmla="*/ 125 w 1621"/>
                <a:gd name="T79" fmla="*/ 548 h 1188"/>
                <a:gd name="T80" fmla="*/ 49 w 1621"/>
                <a:gd name="T81" fmla="*/ 504 h 1188"/>
                <a:gd name="T82" fmla="*/ 105 w 1621"/>
                <a:gd name="T83" fmla="*/ 458 h 1188"/>
                <a:gd name="T84" fmla="*/ 159 w 1621"/>
                <a:gd name="T85" fmla="*/ 455 h 1188"/>
                <a:gd name="T86" fmla="*/ 201 w 1621"/>
                <a:gd name="T87" fmla="*/ 447 h 1188"/>
                <a:gd name="T88" fmla="*/ 136 w 1621"/>
                <a:gd name="T89" fmla="*/ 371 h 1188"/>
                <a:gd name="T90" fmla="*/ 87 w 1621"/>
                <a:gd name="T91" fmla="*/ 271 h 1188"/>
                <a:gd name="T92" fmla="*/ 0 w 1621"/>
                <a:gd name="T93" fmla="*/ 257 h 1188"/>
                <a:gd name="T94" fmla="*/ 95 w 1621"/>
                <a:gd name="T95" fmla="*/ 225 h 1188"/>
                <a:gd name="T96" fmla="*/ 195 w 1621"/>
                <a:gd name="T97" fmla="*/ 221 h 1188"/>
                <a:gd name="T98" fmla="*/ 330 w 1621"/>
                <a:gd name="T99" fmla="*/ 166 h 1188"/>
                <a:gd name="T100" fmla="*/ 474 w 1621"/>
                <a:gd name="T101" fmla="*/ 253 h 1188"/>
                <a:gd name="T102" fmla="*/ 474 w 1621"/>
                <a:gd name="T103" fmla="*/ 124 h 1188"/>
                <a:gd name="T104" fmla="*/ 581 w 1621"/>
                <a:gd name="T105" fmla="*/ 105 h 1188"/>
                <a:gd name="T106" fmla="*/ 793 w 1621"/>
                <a:gd name="T107" fmla="*/ 76 h 1188"/>
                <a:gd name="T108" fmla="*/ 923 w 1621"/>
                <a:gd name="T109" fmla="*/ 26 h 1188"/>
                <a:gd name="T110" fmla="*/ 1078 w 1621"/>
                <a:gd name="T111" fmla="*/ 7 h 1188"/>
                <a:gd name="T112" fmla="*/ 1078 w 1621"/>
                <a:gd name="T113" fmla="*/ 7 h 1188"/>
                <a:gd name="T114" fmla="*/ 1078 w 1621"/>
                <a:gd name="T115" fmla="*/ 7 h 1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21" h="1188">
                  <a:moveTo>
                    <a:pt x="1078" y="7"/>
                  </a:moveTo>
                  <a:cubicBezTo>
                    <a:pt x="1081" y="19"/>
                    <a:pt x="1125" y="64"/>
                    <a:pt x="1082" y="67"/>
                  </a:cubicBezTo>
                  <a:cubicBezTo>
                    <a:pt x="1123" y="129"/>
                    <a:pt x="1197" y="46"/>
                    <a:pt x="1181" y="170"/>
                  </a:cubicBezTo>
                  <a:cubicBezTo>
                    <a:pt x="1197" y="159"/>
                    <a:pt x="1284" y="162"/>
                    <a:pt x="1306" y="162"/>
                  </a:cubicBezTo>
                  <a:cubicBezTo>
                    <a:pt x="1204" y="182"/>
                    <a:pt x="1295" y="291"/>
                    <a:pt x="1347" y="315"/>
                  </a:cubicBezTo>
                  <a:cubicBezTo>
                    <a:pt x="1416" y="346"/>
                    <a:pt x="1464" y="317"/>
                    <a:pt x="1484" y="410"/>
                  </a:cubicBezTo>
                  <a:cubicBezTo>
                    <a:pt x="1495" y="463"/>
                    <a:pt x="1489" y="452"/>
                    <a:pt x="1525" y="475"/>
                  </a:cubicBezTo>
                  <a:cubicBezTo>
                    <a:pt x="1560" y="498"/>
                    <a:pt x="1621" y="516"/>
                    <a:pt x="1619" y="568"/>
                  </a:cubicBezTo>
                  <a:cubicBezTo>
                    <a:pt x="1616" y="634"/>
                    <a:pt x="1469" y="706"/>
                    <a:pt x="1416" y="671"/>
                  </a:cubicBezTo>
                  <a:cubicBezTo>
                    <a:pt x="1416" y="685"/>
                    <a:pt x="1409" y="697"/>
                    <a:pt x="1394" y="679"/>
                  </a:cubicBezTo>
                  <a:cubicBezTo>
                    <a:pt x="1393" y="679"/>
                    <a:pt x="1344" y="763"/>
                    <a:pt x="1382" y="774"/>
                  </a:cubicBezTo>
                  <a:cubicBezTo>
                    <a:pt x="1391" y="776"/>
                    <a:pt x="1413" y="746"/>
                    <a:pt x="1416" y="740"/>
                  </a:cubicBezTo>
                  <a:cubicBezTo>
                    <a:pt x="1436" y="751"/>
                    <a:pt x="1443" y="785"/>
                    <a:pt x="1454" y="804"/>
                  </a:cubicBezTo>
                  <a:cubicBezTo>
                    <a:pt x="1442" y="807"/>
                    <a:pt x="1431" y="806"/>
                    <a:pt x="1420" y="800"/>
                  </a:cubicBezTo>
                  <a:cubicBezTo>
                    <a:pt x="1424" y="867"/>
                    <a:pt x="1458" y="902"/>
                    <a:pt x="1416" y="937"/>
                  </a:cubicBezTo>
                  <a:cubicBezTo>
                    <a:pt x="1459" y="972"/>
                    <a:pt x="1351" y="970"/>
                    <a:pt x="1357" y="966"/>
                  </a:cubicBezTo>
                  <a:cubicBezTo>
                    <a:pt x="1337" y="978"/>
                    <a:pt x="1354" y="1003"/>
                    <a:pt x="1333" y="1024"/>
                  </a:cubicBezTo>
                  <a:cubicBezTo>
                    <a:pt x="1320" y="1003"/>
                    <a:pt x="1163" y="972"/>
                    <a:pt x="1215" y="926"/>
                  </a:cubicBezTo>
                  <a:cubicBezTo>
                    <a:pt x="1197" y="934"/>
                    <a:pt x="1163" y="926"/>
                    <a:pt x="1147" y="907"/>
                  </a:cubicBezTo>
                  <a:cubicBezTo>
                    <a:pt x="1147" y="866"/>
                    <a:pt x="1128" y="887"/>
                    <a:pt x="1097" y="922"/>
                  </a:cubicBezTo>
                  <a:cubicBezTo>
                    <a:pt x="1106" y="893"/>
                    <a:pt x="964" y="884"/>
                    <a:pt x="968" y="880"/>
                  </a:cubicBezTo>
                  <a:cubicBezTo>
                    <a:pt x="935" y="910"/>
                    <a:pt x="992" y="938"/>
                    <a:pt x="932" y="951"/>
                  </a:cubicBezTo>
                  <a:cubicBezTo>
                    <a:pt x="915" y="955"/>
                    <a:pt x="915" y="975"/>
                    <a:pt x="893" y="977"/>
                  </a:cubicBezTo>
                  <a:cubicBezTo>
                    <a:pt x="877" y="972"/>
                    <a:pt x="874" y="961"/>
                    <a:pt x="885" y="945"/>
                  </a:cubicBezTo>
                  <a:cubicBezTo>
                    <a:pt x="861" y="954"/>
                    <a:pt x="767" y="1009"/>
                    <a:pt x="759" y="1002"/>
                  </a:cubicBezTo>
                  <a:cubicBezTo>
                    <a:pt x="759" y="1021"/>
                    <a:pt x="749" y="1031"/>
                    <a:pt x="733" y="1013"/>
                  </a:cubicBezTo>
                  <a:cubicBezTo>
                    <a:pt x="707" y="1096"/>
                    <a:pt x="688" y="1028"/>
                    <a:pt x="632" y="1063"/>
                  </a:cubicBezTo>
                  <a:cubicBezTo>
                    <a:pt x="586" y="1092"/>
                    <a:pt x="499" y="1037"/>
                    <a:pt x="501" y="1036"/>
                  </a:cubicBezTo>
                  <a:cubicBezTo>
                    <a:pt x="473" y="1056"/>
                    <a:pt x="469" y="1158"/>
                    <a:pt x="463" y="1188"/>
                  </a:cubicBezTo>
                  <a:cubicBezTo>
                    <a:pt x="448" y="1116"/>
                    <a:pt x="433" y="1164"/>
                    <a:pt x="391" y="1150"/>
                  </a:cubicBezTo>
                  <a:cubicBezTo>
                    <a:pt x="406" y="1135"/>
                    <a:pt x="279" y="1131"/>
                    <a:pt x="274" y="1122"/>
                  </a:cubicBezTo>
                  <a:cubicBezTo>
                    <a:pt x="222" y="1035"/>
                    <a:pt x="281" y="1059"/>
                    <a:pt x="322" y="990"/>
                  </a:cubicBezTo>
                  <a:cubicBezTo>
                    <a:pt x="301" y="995"/>
                    <a:pt x="280" y="999"/>
                    <a:pt x="259" y="1002"/>
                  </a:cubicBezTo>
                  <a:cubicBezTo>
                    <a:pt x="275" y="1002"/>
                    <a:pt x="322" y="900"/>
                    <a:pt x="315" y="895"/>
                  </a:cubicBezTo>
                  <a:cubicBezTo>
                    <a:pt x="289" y="879"/>
                    <a:pt x="264" y="902"/>
                    <a:pt x="240" y="892"/>
                  </a:cubicBezTo>
                  <a:cubicBezTo>
                    <a:pt x="206" y="879"/>
                    <a:pt x="203" y="830"/>
                    <a:pt x="167" y="823"/>
                  </a:cubicBezTo>
                  <a:cubicBezTo>
                    <a:pt x="175" y="817"/>
                    <a:pt x="206" y="783"/>
                    <a:pt x="197" y="777"/>
                  </a:cubicBezTo>
                  <a:cubicBezTo>
                    <a:pt x="242" y="866"/>
                    <a:pt x="240" y="720"/>
                    <a:pt x="254" y="720"/>
                  </a:cubicBezTo>
                  <a:cubicBezTo>
                    <a:pt x="207" y="709"/>
                    <a:pt x="197" y="716"/>
                    <a:pt x="163" y="684"/>
                  </a:cubicBezTo>
                  <a:cubicBezTo>
                    <a:pt x="104" y="628"/>
                    <a:pt x="125" y="609"/>
                    <a:pt x="125" y="548"/>
                  </a:cubicBezTo>
                  <a:cubicBezTo>
                    <a:pt x="125" y="544"/>
                    <a:pt x="53" y="509"/>
                    <a:pt x="49" y="504"/>
                  </a:cubicBezTo>
                  <a:cubicBezTo>
                    <a:pt x="46" y="488"/>
                    <a:pt x="91" y="475"/>
                    <a:pt x="105" y="458"/>
                  </a:cubicBezTo>
                  <a:cubicBezTo>
                    <a:pt x="148" y="406"/>
                    <a:pt x="132" y="443"/>
                    <a:pt x="159" y="455"/>
                  </a:cubicBezTo>
                  <a:cubicBezTo>
                    <a:pt x="156" y="453"/>
                    <a:pt x="181" y="432"/>
                    <a:pt x="201" y="447"/>
                  </a:cubicBezTo>
                  <a:cubicBezTo>
                    <a:pt x="224" y="416"/>
                    <a:pt x="135" y="380"/>
                    <a:pt x="136" y="371"/>
                  </a:cubicBezTo>
                  <a:cubicBezTo>
                    <a:pt x="103" y="341"/>
                    <a:pt x="131" y="283"/>
                    <a:pt x="87" y="271"/>
                  </a:cubicBezTo>
                  <a:cubicBezTo>
                    <a:pt x="57" y="264"/>
                    <a:pt x="24" y="290"/>
                    <a:pt x="0" y="257"/>
                  </a:cubicBezTo>
                  <a:cubicBezTo>
                    <a:pt x="33" y="226"/>
                    <a:pt x="55" y="226"/>
                    <a:pt x="95" y="225"/>
                  </a:cubicBezTo>
                  <a:cubicBezTo>
                    <a:pt x="121" y="225"/>
                    <a:pt x="166" y="229"/>
                    <a:pt x="195" y="221"/>
                  </a:cubicBezTo>
                  <a:cubicBezTo>
                    <a:pt x="240" y="209"/>
                    <a:pt x="283" y="166"/>
                    <a:pt x="330" y="166"/>
                  </a:cubicBezTo>
                  <a:cubicBezTo>
                    <a:pt x="271" y="249"/>
                    <a:pt x="434" y="258"/>
                    <a:pt x="474" y="253"/>
                  </a:cubicBezTo>
                  <a:cubicBezTo>
                    <a:pt x="457" y="231"/>
                    <a:pt x="470" y="129"/>
                    <a:pt x="474" y="124"/>
                  </a:cubicBezTo>
                  <a:cubicBezTo>
                    <a:pt x="484" y="76"/>
                    <a:pt x="581" y="90"/>
                    <a:pt x="581" y="105"/>
                  </a:cubicBezTo>
                  <a:cubicBezTo>
                    <a:pt x="603" y="150"/>
                    <a:pt x="743" y="74"/>
                    <a:pt x="793" y="76"/>
                  </a:cubicBezTo>
                  <a:cubicBezTo>
                    <a:pt x="839" y="77"/>
                    <a:pt x="871" y="23"/>
                    <a:pt x="923" y="26"/>
                  </a:cubicBezTo>
                  <a:cubicBezTo>
                    <a:pt x="974" y="29"/>
                    <a:pt x="1038" y="36"/>
                    <a:pt x="1078" y="7"/>
                  </a:cubicBezTo>
                  <a:cubicBezTo>
                    <a:pt x="1076" y="0"/>
                    <a:pt x="1078" y="6"/>
                    <a:pt x="1078" y="7"/>
                  </a:cubicBezTo>
                  <a:lnTo>
                    <a:pt x="1078" y="7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7E576A2E-F8D2-1C82-0C7C-E8CBC52AD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" y="1772"/>
              <a:ext cx="1182" cy="793"/>
            </a:xfrm>
            <a:custGeom>
              <a:avLst/>
              <a:gdLst>
                <a:gd name="T0" fmla="*/ 4544 w 5210"/>
                <a:gd name="T1" fmla="*/ 779 h 3496"/>
                <a:gd name="T2" fmla="*/ 4849 w 5210"/>
                <a:gd name="T3" fmla="*/ 605 h 3496"/>
                <a:gd name="T4" fmla="*/ 5210 w 5210"/>
                <a:gd name="T5" fmla="*/ 371 h 3496"/>
                <a:gd name="T6" fmla="*/ 5034 w 5210"/>
                <a:gd name="T7" fmla="*/ 684 h 3496"/>
                <a:gd name="T8" fmla="*/ 5011 w 5210"/>
                <a:gd name="T9" fmla="*/ 907 h 3496"/>
                <a:gd name="T10" fmla="*/ 4969 w 5210"/>
                <a:gd name="T11" fmla="*/ 1124 h 3496"/>
                <a:gd name="T12" fmla="*/ 4701 w 5210"/>
                <a:gd name="T13" fmla="*/ 1358 h 3496"/>
                <a:gd name="T14" fmla="*/ 4633 w 5210"/>
                <a:gd name="T15" fmla="*/ 1615 h 3496"/>
                <a:gd name="T16" fmla="*/ 4605 w 5210"/>
                <a:gd name="T17" fmla="*/ 2050 h 3496"/>
                <a:gd name="T18" fmla="*/ 4628 w 5210"/>
                <a:gd name="T19" fmla="*/ 2388 h 3496"/>
                <a:gd name="T20" fmla="*/ 4708 w 5210"/>
                <a:gd name="T21" fmla="*/ 2789 h 3496"/>
                <a:gd name="T22" fmla="*/ 4832 w 5210"/>
                <a:gd name="T23" fmla="*/ 2795 h 3496"/>
                <a:gd name="T24" fmla="*/ 4709 w 5210"/>
                <a:gd name="T25" fmla="*/ 3187 h 3496"/>
                <a:gd name="T26" fmla="*/ 4665 w 5210"/>
                <a:gd name="T27" fmla="*/ 3433 h 3496"/>
                <a:gd name="T28" fmla="*/ 4320 w 5210"/>
                <a:gd name="T29" fmla="*/ 3289 h 3496"/>
                <a:gd name="T30" fmla="*/ 4057 w 5210"/>
                <a:gd name="T31" fmla="*/ 3228 h 3496"/>
                <a:gd name="T32" fmla="*/ 3799 w 5210"/>
                <a:gd name="T33" fmla="*/ 3284 h 3496"/>
                <a:gd name="T34" fmla="*/ 3435 w 5210"/>
                <a:gd name="T35" fmla="*/ 3399 h 3496"/>
                <a:gd name="T36" fmla="*/ 3335 w 5210"/>
                <a:gd name="T37" fmla="*/ 3414 h 3496"/>
                <a:gd name="T38" fmla="*/ 3105 w 5210"/>
                <a:gd name="T39" fmla="*/ 3234 h 3496"/>
                <a:gd name="T40" fmla="*/ 2852 w 5210"/>
                <a:gd name="T41" fmla="*/ 3036 h 3496"/>
                <a:gd name="T42" fmla="*/ 2622 w 5210"/>
                <a:gd name="T43" fmla="*/ 2822 h 3496"/>
                <a:gd name="T44" fmla="*/ 2443 w 5210"/>
                <a:gd name="T45" fmla="*/ 2738 h 3496"/>
                <a:gd name="T46" fmla="*/ 2194 w 5210"/>
                <a:gd name="T47" fmla="*/ 2577 h 3496"/>
                <a:gd name="T48" fmla="*/ 2029 w 5210"/>
                <a:gd name="T49" fmla="*/ 2434 h 3496"/>
                <a:gd name="T50" fmla="*/ 1832 w 5210"/>
                <a:gd name="T51" fmla="*/ 2662 h 3496"/>
                <a:gd name="T52" fmla="*/ 1583 w 5210"/>
                <a:gd name="T53" fmla="*/ 2575 h 3496"/>
                <a:gd name="T54" fmla="*/ 1438 w 5210"/>
                <a:gd name="T55" fmla="*/ 2343 h 3496"/>
                <a:gd name="T56" fmla="*/ 1276 w 5210"/>
                <a:gd name="T57" fmla="*/ 2141 h 3496"/>
                <a:gd name="T58" fmla="*/ 996 w 5210"/>
                <a:gd name="T59" fmla="*/ 1956 h 3496"/>
                <a:gd name="T60" fmla="*/ 802 w 5210"/>
                <a:gd name="T61" fmla="*/ 1891 h 3496"/>
                <a:gd name="T62" fmla="*/ 644 w 5210"/>
                <a:gd name="T63" fmla="*/ 1842 h 3496"/>
                <a:gd name="T64" fmla="*/ 384 w 5210"/>
                <a:gd name="T65" fmla="*/ 1382 h 3496"/>
                <a:gd name="T66" fmla="*/ 529 w 5210"/>
                <a:gd name="T67" fmla="*/ 1135 h 3496"/>
                <a:gd name="T68" fmla="*/ 316 w 5210"/>
                <a:gd name="T69" fmla="*/ 896 h 3496"/>
                <a:gd name="T70" fmla="*/ 320 w 5210"/>
                <a:gd name="T71" fmla="*/ 770 h 3496"/>
                <a:gd name="T72" fmla="*/ 177 w 5210"/>
                <a:gd name="T73" fmla="*/ 701 h 3496"/>
                <a:gd name="T74" fmla="*/ 21 w 5210"/>
                <a:gd name="T75" fmla="*/ 598 h 3496"/>
                <a:gd name="T76" fmla="*/ 144 w 5210"/>
                <a:gd name="T77" fmla="*/ 543 h 3496"/>
                <a:gd name="T78" fmla="*/ 187 w 5210"/>
                <a:gd name="T79" fmla="*/ 353 h 3496"/>
                <a:gd name="T80" fmla="*/ 240 w 5210"/>
                <a:gd name="T81" fmla="*/ 242 h 3496"/>
                <a:gd name="T82" fmla="*/ 490 w 5210"/>
                <a:gd name="T83" fmla="*/ 261 h 3496"/>
                <a:gd name="T84" fmla="*/ 695 w 5210"/>
                <a:gd name="T85" fmla="*/ 129 h 3496"/>
                <a:gd name="T86" fmla="*/ 789 w 5210"/>
                <a:gd name="T87" fmla="*/ 129 h 3496"/>
                <a:gd name="T88" fmla="*/ 874 w 5210"/>
                <a:gd name="T89" fmla="*/ 154 h 3496"/>
                <a:gd name="T90" fmla="*/ 1132 w 5210"/>
                <a:gd name="T91" fmla="*/ 235 h 3496"/>
                <a:gd name="T92" fmla="*/ 1300 w 5210"/>
                <a:gd name="T93" fmla="*/ 216 h 3496"/>
                <a:gd name="T94" fmla="*/ 1596 w 5210"/>
                <a:gd name="T95" fmla="*/ 83 h 3496"/>
                <a:gd name="T96" fmla="*/ 1723 w 5210"/>
                <a:gd name="T97" fmla="*/ 239 h 3496"/>
                <a:gd name="T98" fmla="*/ 2083 w 5210"/>
                <a:gd name="T99" fmla="*/ 167 h 3496"/>
                <a:gd name="T100" fmla="*/ 2279 w 5210"/>
                <a:gd name="T101" fmla="*/ 284 h 3496"/>
                <a:gd name="T102" fmla="*/ 2452 w 5210"/>
                <a:gd name="T103" fmla="*/ 547 h 3496"/>
                <a:gd name="T104" fmla="*/ 2830 w 5210"/>
                <a:gd name="T105" fmla="*/ 869 h 3496"/>
                <a:gd name="T106" fmla="*/ 3035 w 5210"/>
                <a:gd name="T107" fmla="*/ 877 h 3496"/>
                <a:gd name="T108" fmla="*/ 3142 w 5210"/>
                <a:gd name="T109" fmla="*/ 888 h 3496"/>
                <a:gd name="T110" fmla="*/ 3257 w 5210"/>
                <a:gd name="T111" fmla="*/ 843 h 3496"/>
                <a:gd name="T112" fmla="*/ 3419 w 5210"/>
                <a:gd name="T113" fmla="*/ 778 h 3496"/>
                <a:gd name="T114" fmla="*/ 3632 w 5210"/>
                <a:gd name="T115" fmla="*/ 569 h 3496"/>
                <a:gd name="T116" fmla="*/ 3708 w 5210"/>
                <a:gd name="T117" fmla="*/ 523 h 3496"/>
                <a:gd name="T118" fmla="*/ 3956 w 5210"/>
                <a:gd name="T119" fmla="*/ 368 h 3496"/>
                <a:gd name="T120" fmla="*/ 4217 w 5210"/>
                <a:gd name="T121" fmla="*/ 523 h 3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10" h="3496">
                  <a:moveTo>
                    <a:pt x="4217" y="523"/>
                  </a:moveTo>
                  <a:cubicBezTo>
                    <a:pt x="4265" y="572"/>
                    <a:pt x="4327" y="582"/>
                    <a:pt x="4352" y="651"/>
                  </a:cubicBezTo>
                  <a:cubicBezTo>
                    <a:pt x="4373" y="709"/>
                    <a:pt x="4489" y="751"/>
                    <a:pt x="4544" y="779"/>
                  </a:cubicBezTo>
                  <a:cubicBezTo>
                    <a:pt x="4605" y="810"/>
                    <a:pt x="4667" y="800"/>
                    <a:pt x="4698" y="732"/>
                  </a:cubicBezTo>
                  <a:cubicBezTo>
                    <a:pt x="4713" y="700"/>
                    <a:pt x="4730" y="674"/>
                    <a:pt x="4749" y="645"/>
                  </a:cubicBezTo>
                  <a:cubicBezTo>
                    <a:pt x="4774" y="604"/>
                    <a:pt x="4812" y="629"/>
                    <a:pt x="4849" y="605"/>
                  </a:cubicBezTo>
                  <a:cubicBezTo>
                    <a:pt x="4896" y="574"/>
                    <a:pt x="5025" y="319"/>
                    <a:pt x="5060" y="364"/>
                  </a:cubicBezTo>
                  <a:cubicBezTo>
                    <a:pt x="5087" y="348"/>
                    <a:pt x="5102" y="302"/>
                    <a:pt x="5129" y="285"/>
                  </a:cubicBezTo>
                  <a:cubicBezTo>
                    <a:pt x="5182" y="252"/>
                    <a:pt x="5210" y="334"/>
                    <a:pt x="5210" y="371"/>
                  </a:cubicBezTo>
                  <a:cubicBezTo>
                    <a:pt x="5210" y="431"/>
                    <a:pt x="5178" y="446"/>
                    <a:pt x="5139" y="491"/>
                  </a:cubicBezTo>
                  <a:cubicBezTo>
                    <a:pt x="5094" y="541"/>
                    <a:pt x="5114" y="662"/>
                    <a:pt x="5053" y="698"/>
                  </a:cubicBezTo>
                  <a:cubicBezTo>
                    <a:pt x="5050" y="689"/>
                    <a:pt x="5043" y="685"/>
                    <a:pt x="5034" y="684"/>
                  </a:cubicBezTo>
                  <a:cubicBezTo>
                    <a:pt x="5025" y="714"/>
                    <a:pt x="5036" y="738"/>
                    <a:pt x="5009" y="765"/>
                  </a:cubicBezTo>
                  <a:cubicBezTo>
                    <a:pt x="4989" y="784"/>
                    <a:pt x="4956" y="747"/>
                    <a:pt x="4957" y="789"/>
                  </a:cubicBezTo>
                  <a:cubicBezTo>
                    <a:pt x="4958" y="810"/>
                    <a:pt x="4984" y="906"/>
                    <a:pt x="5011" y="907"/>
                  </a:cubicBezTo>
                  <a:cubicBezTo>
                    <a:pt x="4996" y="917"/>
                    <a:pt x="4892" y="960"/>
                    <a:pt x="4914" y="996"/>
                  </a:cubicBezTo>
                  <a:cubicBezTo>
                    <a:pt x="4928" y="1021"/>
                    <a:pt x="4971" y="1027"/>
                    <a:pt x="4951" y="1063"/>
                  </a:cubicBezTo>
                  <a:cubicBezTo>
                    <a:pt x="4935" y="1091"/>
                    <a:pt x="4929" y="1114"/>
                    <a:pt x="4969" y="1124"/>
                  </a:cubicBezTo>
                  <a:cubicBezTo>
                    <a:pt x="4907" y="1124"/>
                    <a:pt x="4953" y="1191"/>
                    <a:pt x="4920" y="1195"/>
                  </a:cubicBezTo>
                  <a:cubicBezTo>
                    <a:pt x="4878" y="1201"/>
                    <a:pt x="4873" y="1223"/>
                    <a:pt x="4837" y="1235"/>
                  </a:cubicBezTo>
                  <a:cubicBezTo>
                    <a:pt x="4820" y="1240"/>
                    <a:pt x="4704" y="1343"/>
                    <a:pt x="4701" y="1358"/>
                  </a:cubicBezTo>
                  <a:cubicBezTo>
                    <a:pt x="4708" y="1319"/>
                    <a:pt x="4652" y="1313"/>
                    <a:pt x="4627" y="1310"/>
                  </a:cubicBezTo>
                  <a:cubicBezTo>
                    <a:pt x="4545" y="1300"/>
                    <a:pt x="4607" y="1378"/>
                    <a:pt x="4586" y="1382"/>
                  </a:cubicBezTo>
                  <a:cubicBezTo>
                    <a:pt x="4645" y="1462"/>
                    <a:pt x="4616" y="1536"/>
                    <a:pt x="4633" y="1615"/>
                  </a:cubicBezTo>
                  <a:cubicBezTo>
                    <a:pt x="4648" y="1682"/>
                    <a:pt x="4671" y="1711"/>
                    <a:pt x="4674" y="1785"/>
                  </a:cubicBezTo>
                  <a:cubicBezTo>
                    <a:pt x="4675" y="1814"/>
                    <a:pt x="4638" y="2001"/>
                    <a:pt x="4701" y="2001"/>
                  </a:cubicBezTo>
                  <a:cubicBezTo>
                    <a:pt x="4687" y="2001"/>
                    <a:pt x="4613" y="2039"/>
                    <a:pt x="4605" y="2050"/>
                  </a:cubicBezTo>
                  <a:cubicBezTo>
                    <a:pt x="4605" y="2073"/>
                    <a:pt x="4569" y="2184"/>
                    <a:pt x="4582" y="2168"/>
                  </a:cubicBezTo>
                  <a:cubicBezTo>
                    <a:pt x="4553" y="2198"/>
                    <a:pt x="4579" y="2237"/>
                    <a:pt x="4601" y="2264"/>
                  </a:cubicBezTo>
                  <a:cubicBezTo>
                    <a:pt x="4647" y="2320"/>
                    <a:pt x="4630" y="2308"/>
                    <a:pt x="4628" y="2388"/>
                  </a:cubicBezTo>
                  <a:cubicBezTo>
                    <a:pt x="4627" y="2444"/>
                    <a:pt x="4687" y="2513"/>
                    <a:pt x="4735" y="2536"/>
                  </a:cubicBezTo>
                  <a:cubicBezTo>
                    <a:pt x="4788" y="2561"/>
                    <a:pt x="4706" y="2634"/>
                    <a:pt x="4783" y="2685"/>
                  </a:cubicBezTo>
                  <a:cubicBezTo>
                    <a:pt x="4771" y="2687"/>
                    <a:pt x="4688" y="2779"/>
                    <a:pt x="4708" y="2789"/>
                  </a:cubicBezTo>
                  <a:cubicBezTo>
                    <a:pt x="4734" y="2802"/>
                    <a:pt x="4757" y="2765"/>
                    <a:pt x="4783" y="2772"/>
                  </a:cubicBezTo>
                  <a:cubicBezTo>
                    <a:pt x="4779" y="2779"/>
                    <a:pt x="4776" y="2787"/>
                    <a:pt x="4775" y="2795"/>
                  </a:cubicBezTo>
                  <a:cubicBezTo>
                    <a:pt x="4784" y="2803"/>
                    <a:pt x="4816" y="2787"/>
                    <a:pt x="4832" y="2795"/>
                  </a:cubicBezTo>
                  <a:cubicBezTo>
                    <a:pt x="4861" y="2809"/>
                    <a:pt x="4859" y="2843"/>
                    <a:pt x="4877" y="2859"/>
                  </a:cubicBezTo>
                  <a:cubicBezTo>
                    <a:pt x="4901" y="2879"/>
                    <a:pt x="4848" y="3025"/>
                    <a:pt x="4839" y="3049"/>
                  </a:cubicBezTo>
                  <a:cubicBezTo>
                    <a:pt x="4813" y="3123"/>
                    <a:pt x="4738" y="3101"/>
                    <a:pt x="4709" y="3187"/>
                  </a:cubicBezTo>
                  <a:cubicBezTo>
                    <a:pt x="4699" y="3217"/>
                    <a:pt x="4683" y="3351"/>
                    <a:pt x="4744" y="3335"/>
                  </a:cubicBezTo>
                  <a:cubicBezTo>
                    <a:pt x="4738" y="3337"/>
                    <a:pt x="4702" y="3336"/>
                    <a:pt x="4707" y="3323"/>
                  </a:cubicBezTo>
                  <a:cubicBezTo>
                    <a:pt x="4697" y="3348"/>
                    <a:pt x="4681" y="3446"/>
                    <a:pt x="4665" y="3433"/>
                  </a:cubicBezTo>
                  <a:cubicBezTo>
                    <a:pt x="4658" y="3479"/>
                    <a:pt x="4672" y="3496"/>
                    <a:pt x="4613" y="3473"/>
                  </a:cubicBezTo>
                  <a:cubicBezTo>
                    <a:pt x="4546" y="3447"/>
                    <a:pt x="4483" y="3411"/>
                    <a:pt x="4422" y="3373"/>
                  </a:cubicBezTo>
                  <a:cubicBezTo>
                    <a:pt x="4414" y="3368"/>
                    <a:pt x="4307" y="3304"/>
                    <a:pt x="4320" y="3289"/>
                  </a:cubicBezTo>
                  <a:cubicBezTo>
                    <a:pt x="4326" y="3296"/>
                    <a:pt x="4188" y="3252"/>
                    <a:pt x="4221" y="3293"/>
                  </a:cubicBezTo>
                  <a:cubicBezTo>
                    <a:pt x="4218" y="3254"/>
                    <a:pt x="4161" y="3298"/>
                    <a:pt x="4152" y="3312"/>
                  </a:cubicBezTo>
                  <a:cubicBezTo>
                    <a:pt x="4151" y="3275"/>
                    <a:pt x="4092" y="3231"/>
                    <a:pt x="4057" y="3228"/>
                  </a:cubicBezTo>
                  <a:cubicBezTo>
                    <a:pt x="4086" y="3253"/>
                    <a:pt x="4005" y="3273"/>
                    <a:pt x="4004" y="3278"/>
                  </a:cubicBezTo>
                  <a:cubicBezTo>
                    <a:pt x="3981" y="3254"/>
                    <a:pt x="3925" y="3248"/>
                    <a:pt x="3900" y="3222"/>
                  </a:cubicBezTo>
                  <a:cubicBezTo>
                    <a:pt x="3860" y="3183"/>
                    <a:pt x="3798" y="3236"/>
                    <a:pt x="3799" y="3284"/>
                  </a:cubicBezTo>
                  <a:cubicBezTo>
                    <a:pt x="3800" y="3307"/>
                    <a:pt x="3749" y="3448"/>
                    <a:pt x="3750" y="3403"/>
                  </a:cubicBezTo>
                  <a:cubicBezTo>
                    <a:pt x="3716" y="3450"/>
                    <a:pt x="3613" y="3376"/>
                    <a:pt x="3575" y="3364"/>
                  </a:cubicBezTo>
                  <a:cubicBezTo>
                    <a:pt x="3557" y="3358"/>
                    <a:pt x="3456" y="3382"/>
                    <a:pt x="3435" y="3399"/>
                  </a:cubicBezTo>
                  <a:cubicBezTo>
                    <a:pt x="3431" y="3378"/>
                    <a:pt x="3439" y="3363"/>
                    <a:pt x="3457" y="3353"/>
                  </a:cubicBezTo>
                  <a:cubicBezTo>
                    <a:pt x="3444" y="3343"/>
                    <a:pt x="3332" y="3351"/>
                    <a:pt x="3332" y="3359"/>
                  </a:cubicBezTo>
                  <a:cubicBezTo>
                    <a:pt x="3332" y="3378"/>
                    <a:pt x="3363" y="3399"/>
                    <a:pt x="3335" y="3414"/>
                  </a:cubicBezTo>
                  <a:cubicBezTo>
                    <a:pt x="3311" y="3426"/>
                    <a:pt x="3286" y="3425"/>
                    <a:pt x="3289" y="3461"/>
                  </a:cubicBezTo>
                  <a:cubicBezTo>
                    <a:pt x="3287" y="3430"/>
                    <a:pt x="3159" y="3314"/>
                    <a:pt x="3161" y="3296"/>
                  </a:cubicBezTo>
                  <a:cubicBezTo>
                    <a:pt x="3150" y="3285"/>
                    <a:pt x="3123" y="3240"/>
                    <a:pt x="3105" y="3234"/>
                  </a:cubicBezTo>
                  <a:cubicBezTo>
                    <a:pt x="3071" y="3222"/>
                    <a:pt x="2971" y="3193"/>
                    <a:pt x="2964" y="3152"/>
                  </a:cubicBezTo>
                  <a:cubicBezTo>
                    <a:pt x="2931" y="3200"/>
                    <a:pt x="2851" y="3127"/>
                    <a:pt x="2851" y="3107"/>
                  </a:cubicBezTo>
                  <a:cubicBezTo>
                    <a:pt x="2851" y="3066"/>
                    <a:pt x="2901" y="3070"/>
                    <a:pt x="2852" y="3036"/>
                  </a:cubicBezTo>
                  <a:cubicBezTo>
                    <a:pt x="2798" y="2999"/>
                    <a:pt x="2799" y="2949"/>
                    <a:pt x="2739" y="2920"/>
                  </a:cubicBezTo>
                  <a:cubicBezTo>
                    <a:pt x="2730" y="2916"/>
                    <a:pt x="2655" y="2887"/>
                    <a:pt x="2652" y="2882"/>
                  </a:cubicBezTo>
                  <a:cubicBezTo>
                    <a:pt x="2649" y="2878"/>
                    <a:pt x="2633" y="2826"/>
                    <a:pt x="2622" y="2822"/>
                  </a:cubicBezTo>
                  <a:cubicBezTo>
                    <a:pt x="2609" y="2817"/>
                    <a:pt x="2596" y="2859"/>
                    <a:pt x="2566" y="2827"/>
                  </a:cubicBezTo>
                  <a:cubicBezTo>
                    <a:pt x="2530" y="2786"/>
                    <a:pt x="2527" y="2806"/>
                    <a:pt x="2475" y="2806"/>
                  </a:cubicBezTo>
                  <a:cubicBezTo>
                    <a:pt x="2491" y="2806"/>
                    <a:pt x="2451" y="2744"/>
                    <a:pt x="2443" y="2738"/>
                  </a:cubicBezTo>
                  <a:cubicBezTo>
                    <a:pt x="2443" y="2738"/>
                    <a:pt x="2357" y="2743"/>
                    <a:pt x="2352" y="2744"/>
                  </a:cubicBezTo>
                  <a:cubicBezTo>
                    <a:pt x="2271" y="2764"/>
                    <a:pt x="2297" y="2685"/>
                    <a:pt x="2261" y="2635"/>
                  </a:cubicBezTo>
                  <a:cubicBezTo>
                    <a:pt x="2237" y="2601"/>
                    <a:pt x="2227" y="2595"/>
                    <a:pt x="2194" y="2577"/>
                  </a:cubicBezTo>
                  <a:cubicBezTo>
                    <a:pt x="2157" y="2558"/>
                    <a:pt x="2157" y="2596"/>
                    <a:pt x="2141" y="2588"/>
                  </a:cubicBezTo>
                  <a:cubicBezTo>
                    <a:pt x="2114" y="2575"/>
                    <a:pt x="2084" y="2567"/>
                    <a:pt x="2058" y="2550"/>
                  </a:cubicBezTo>
                  <a:cubicBezTo>
                    <a:pt x="1999" y="2512"/>
                    <a:pt x="2044" y="2482"/>
                    <a:pt x="2029" y="2434"/>
                  </a:cubicBezTo>
                  <a:cubicBezTo>
                    <a:pt x="2006" y="2450"/>
                    <a:pt x="1935" y="2461"/>
                    <a:pt x="1905" y="2505"/>
                  </a:cubicBezTo>
                  <a:cubicBezTo>
                    <a:pt x="1881" y="2539"/>
                    <a:pt x="1877" y="2654"/>
                    <a:pt x="1816" y="2601"/>
                  </a:cubicBezTo>
                  <a:cubicBezTo>
                    <a:pt x="1814" y="2623"/>
                    <a:pt x="1819" y="2643"/>
                    <a:pt x="1832" y="2662"/>
                  </a:cubicBezTo>
                  <a:cubicBezTo>
                    <a:pt x="1799" y="2676"/>
                    <a:pt x="1718" y="2692"/>
                    <a:pt x="1684" y="2674"/>
                  </a:cubicBezTo>
                  <a:cubicBezTo>
                    <a:pt x="1675" y="2669"/>
                    <a:pt x="1646" y="2601"/>
                    <a:pt x="1644" y="2601"/>
                  </a:cubicBezTo>
                  <a:cubicBezTo>
                    <a:pt x="1635" y="2599"/>
                    <a:pt x="1594" y="2575"/>
                    <a:pt x="1583" y="2575"/>
                  </a:cubicBezTo>
                  <a:cubicBezTo>
                    <a:pt x="1515" y="2575"/>
                    <a:pt x="1529" y="2525"/>
                    <a:pt x="1484" y="2501"/>
                  </a:cubicBezTo>
                  <a:cubicBezTo>
                    <a:pt x="1458" y="2487"/>
                    <a:pt x="1555" y="2339"/>
                    <a:pt x="1532" y="2343"/>
                  </a:cubicBezTo>
                  <a:cubicBezTo>
                    <a:pt x="1471" y="2354"/>
                    <a:pt x="1508" y="2387"/>
                    <a:pt x="1438" y="2343"/>
                  </a:cubicBezTo>
                  <a:cubicBezTo>
                    <a:pt x="1423" y="2334"/>
                    <a:pt x="1357" y="2256"/>
                    <a:pt x="1357" y="2256"/>
                  </a:cubicBezTo>
                  <a:cubicBezTo>
                    <a:pt x="1348" y="2254"/>
                    <a:pt x="1263" y="2209"/>
                    <a:pt x="1258" y="2252"/>
                  </a:cubicBezTo>
                  <a:cubicBezTo>
                    <a:pt x="1225" y="2211"/>
                    <a:pt x="1283" y="2152"/>
                    <a:pt x="1276" y="2141"/>
                  </a:cubicBezTo>
                  <a:cubicBezTo>
                    <a:pt x="1241" y="2090"/>
                    <a:pt x="1129" y="2133"/>
                    <a:pt x="1104" y="2085"/>
                  </a:cubicBezTo>
                  <a:cubicBezTo>
                    <a:pt x="1090" y="2058"/>
                    <a:pt x="1062" y="1983"/>
                    <a:pt x="1042" y="1963"/>
                  </a:cubicBezTo>
                  <a:cubicBezTo>
                    <a:pt x="1035" y="1992"/>
                    <a:pt x="993" y="1988"/>
                    <a:pt x="996" y="1956"/>
                  </a:cubicBezTo>
                  <a:cubicBezTo>
                    <a:pt x="988" y="1973"/>
                    <a:pt x="977" y="1975"/>
                    <a:pt x="964" y="1963"/>
                  </a:cubicBezTo>
                  <a:cubicBezTo>
                    <a:pt x="970" y="1971"/>
                    <a:pt x="947" y="1863"/>
                    <a:pt x="909" y="1914"/>
                  </a:cubicBezTo>
                  <a:cubicBezTo>
                    <a:pt x="895" y="1855"/>
                    <a:pt x="849" y="1930"/>
                    <a:pt x="802" y="1891"/>
                  </a:cubicBezTo>
                  <a:cubicBezTo>
                    <a:pt x="831" y="1885"/>
                    <a:pt x="709" y="1901"/>
                    <a:pt x="699" y="1896"/>
                  </a:cubicBezTo>
                  <a:cubicBezTo>
                    <a:pt x="689" y="1890"/>
                    <a:pt x="635" y="1884"/>
                    <a:pt x="643" y="1891"/>
                  </a:cubicBezTo>
                  <a:cubicBezTo>
                    <a:pt x="648" y="1886"/>
                    <a:pt x="659" y="1834"/>
                    <a:pt x="644" y="1842"/>
                  </a:cubicBezTo>
                  <a:cubicBezTo>
                    <a:pt x="603" y="1865"/>
                    <a:pt x="602" y="1788"/>
                    <a:pt x="597" y="1773"/>
                  </a:cubicBezTo>
                  <a:cubicBezTo>
                    <a:pt x="597" y="1770"/>
                    <a:pt x="247" y="1547"/>
                    <a:pt x="392" y="1511"/>
                  </a:cubicBezTo>
                  <a:cubicBezTo>
                    <a:pt x="391" y="1510"/>
                    <a:pt x="386" y="1381"/>
                    <a:pt x="384" y="1382"/>
                  </a:cubicBezTo>
                  <a:cubicBezTo>
                    <a:pt x="404" y="1406"/>
                    <a:pt x="446" y="1382"/>
                    <a:pt x="464" y="1371"/>
                  </a:cubicBezTo>
                  <a:cubicBezTo>
                    <a:pt x="426" y="1351"/>
                    <a:pt x="515" y="1253"/>
                    <a:pt x="532" y="1245"/>
                  </a:cubicBezTo>
                  <a:cubicBezTo>
                    <a:pt x="452" y="1193"/>
                    <a:pt x="495" y="1169"/>
                    <a:pt x="529" y="1135"/>
                  </a:cubicBezTo>
                  <a:cubicBezTo>
                    <a:pt x="502" y="1096"/>
                    <a:pt x="565" y="1051"/>
                    <a:pt x="494" y="1048"/>
                  </a:cubicBezTo>
                  <a:cubicBezTo>
                    <a:pt x="533" y="1025"/>
                    <a:pt x="449" y="1010"/>
                    <a:pt x="439" y="1010"/>
                  </a:cubicBezTo>
                  <a:cubicBezTo>
                    <a:pt x="398" y="1010"/>
                    <a:pt x="336" y="927"/>
                    <a:pt x="316" y="896"/>
                  </a:cubicBezTo>
                  <a:cubicBezTo>
                    <a:pt x="356" y="875"/>
                    <a:pt x="391" y="836"/>
                    <a:pt x="354" y="793"/>
                  </a:cubicBezTo>
                  <a:cubicBezTo>
                    <a:pt x="353" y="797"/>
                    <a:pt x="330" y="848"/>
                    <a:pt x="320" y="843"/>
                  </a:cubicBezTo>
                  <a:cubicBezTo>
                    <a:pt x="276" y="821"/>
                    <a:pt x="357" y="788"/>
                    <a:pt x="320" y="770"/>
                  </a:cubicBezTo>
                  <a:cubicBezTo>
                    <a:pt x="264" y="826"/>
                    <a:pt x="227" y="759"/>
                    <a:pt x="201" y="734"/>
                  </a:cubicBezTo>
                  <a:cubicBezTo>
                    <a:pt x="206" y="765"/>
                    <a:pt x="216" y="763"/>
                    <a:pt x="230" y="729"/>
                  </a:cubicBezTo>
                  <a:cubicBezTo>
                    <a:pt x="257" y="751"/>
                    <a:pt x="151" y="694"/>
                    <a:pt x="177" y="701"/>
                  </a:cubicBezTo>
                  <a:cubicBezTo>
                    <a:pt x="183" y="712"/>
                    <a:pt x="189" y="713"/>
                    <a:pt x="194" y="702"/>
                  </a:cubicBezTo>
                  <a:cubicBezTo>
                    <a:pt x="167" y="679"/>
                    <a:pt x="128" y="708"/>
                    <a:pt x="94" y="680"/>
                  </a:cubicBezTo>
                  <a:cubicBezTo>
                    <a:pt x="67" y="659"/>
                    <a:pt x="42" y="626"/>
                    <a:pt x="21" y="598"/>
                  </a:cubicBezTo>
                  <a:cubicBezTo>
                    <a:pt x="0" y="570"/>
                    <a:pt x="107" y="538"/>
                    <a:pt x="111" y="558"/>
                  </a:cubicBezTo>
                  <a:cubicBezTo>
                    <a:pt x="112" y="562"/>
                    <a:pt x="174" y="548"/>
                    <a:pt x="164" y="539"/>
                  </a:cubicBezTo>
                  <a:cubicBezTo>
                    <a:pt x="153" y="531"/>
                    <a:pt x="146" y="532"/>
                    <a:pt x="144" y="543"/>
                  </a:cubicBezTo>
                  <a:cubicBezTo>
                    <a:pt x="163" y="521"/>
                    <a:pt x="67" y="517"/>
                    <a:pt x="72" y="498"/>
                  </a:cubicBezTo>
                  <a:cubicBezTo>
                    <a:pt x="81" y="469"/>
                    <a:pt x="153" y="478"/>
                    <a:pt x="179" y="478"/>
                  </a:cubicBezTo>
                  <a:cubicBezTo>
                    <a:pt x="225" y="480"/>
                    <a:pt x="216" y="360"/>
                    <a:pt x="187" y="353"/>
                  </a:cubicBezTo>
                  <a:cubicBezTo>
                    <a:pt x="195" y="341"/>
                    <a:pt x="253" y="348"/>
                    <a:pt x="270" y="349"/>
                  </a:cubicBezTo>
                  <a:cubicBezTo>
                    <a:pt x="242" y="347"/>
                    <a:pt x="191" y="297"/>
                    <a:pt x="175" y="299"/>
                  </a:cubicBezTo>
                  <a:cubicBezTo>
                    <a:pt x="193" y="291"/>
                    <a:pt x="227" y="255"/>
                    <a:pt x="240" y="242"/>
                  </a:cubicBezTo>
                  <a:cubicBezTo>
                    <a:pt x="266" y="288"/>
                    <a:pt x="321" y="300"/>
                    <a:pt x="321" y="229"/>
                  </a:cubicBezTo>
                  <a:cubicBezTo>
                    <a:pt x="321" y="349"/>
                    <a:pt x="465" y="300"/>
                    <a:pt x="513" y="261"/>
                  </a:cubicBezTo>
                  <a:cubicBezTo>
                    <a:pt x="506" y="256"/>
                    <a:pt x="498" y="256"/>
                    <a:pt x="490" y="261"/>
                  </a:cubicBezTo>
                  <a:cubicBezTo>
                    <a:pt x="497" y="223"/>
                    <a:pt x="537" y="245"/>
                    <a:pt x="559" y="250"/>
                  </a:cubicBezTo>
                  <a:cubicBezTo>
                    <a:pt x="564" y="256"/>
                    <a:pt x="570" y="200"/>
                    <a:pt x="607" y="238"/>
                  </a:cubicBezTo>
                  <a:cubicBezTo>
                    <a:pt x="578" y="209"/>
                    <a:pt x="637" y="90"/>
                    <a:pt x="695" y="129"/>
                  </a:cubicBezTo>
                  <a:cubicBezTo>
                    <a:pt x="704" y="135"/>
                    <a:pt x="713" y="163"/>
                    <a:pt x="730" y="148"/>
                  </a:cubicBezTo>
                  <a:cubicBezTo>
                    <a:pt x="736" y="143"/>
                    <a:pt x="758" y="128"/>
                    <a:pt x="756" y="113"/>
                  </a:cubicBezTo>
                  <a:cubicBezTo>
                    <a:pt x="758" y="114"/>
                    <a:pt x="788" y="129"/>
                    <a:pt x="789" y="129"/>
                  </a:cubicBezTo>
                  <a:cubicBezTo>
                    <a:pt x="795" y="127"/>
                    <a:pt x="772" y="102"/>
                    <a:pt x="772" y="102"/>
                  </a:cubicBezTo>
                  <a:cubicBezTo>
                    <a:pt x="864" y="102"/>
                    <a:pt x="797" y="185"/>
                    <a:pt x="888" y="185"/>
                  </a:cubicBezTo>
                  <a:cubicBezTo>
                    <a:pt x="882" y="185"/>
                    <a:pt x="869" y="156"/>
                    <a:pt x="874" y="154"/>
                  </a:cubicBezTo>
                  <a:cubicBezTo>
                    <a:pt x="877" y="153"/>
                    <a:pt x="984" y="173"/>
                    <a:pt x="984" y="172"/>
                  </a:cubicBezTo>
                  <a:cubicBezTo>
                    <a:pt x="973" y="161"/>
                    <a:pt x="1033" y="227"/>
                    <a:pt x="1048" y="193"/>
                  </a:cubicBezTo>
                  <a:cubicBezTo>
                    <a:pt x="1062" y="163"/>
                    <a:pt x="1107" y="210"/>
                    <a:pt x="1132" y="235"/>
                  </a:cubicBezTo>
                  <a:cubicBezTo>
                    <a:pt x="1181" y="284"/>
                    <a:pt x="1204" y="197"/>
                    <a:pt x="1258" y="197"/>
                  </a:cubicBezTo>
                  <a:cubicBezTo>
                    <a:pt x="1246" y="212"/>
                    <a:pt x="1268" y="202"/>
                    <a:pt x="1258" y="212"/>
                  </a:cubicBezTo>
                  <a:cubicBezTo>
                    <a:pt x="1250" y="206"/>
                    <a:pt x="1311" y="205"/>
                    <a:pt x="1300" y="216"/>
                  </a:cubicBezTo>
                  <a:cubicBezTo>
                    <a:pt x="1337" y="208"/>
                    <a:pt x="1373" y="185"/>
                    <a:pt x="1383" y="132"/>
                  </a:cubicBezTo>
                  <a:cubicBezTo>
                    <a:pt x="1374" y="125"/>
                    <a:pt x="1367" y="126"/>
                    <a:pt x="1363" y="134"/>
                  </a:cubicBezTo>
                  <a:cubicBezTo>
                    <a:pt x="1366" y="67"/>
                    <a:pt x="1564" y="0"/>
                    <a:pt x="1596" y="83"/>
                  </a:cubicBezTo>
                  <a:cubicBezTo>
                    <a:pt x="1581" y="130"/>
                    <a:pt x="1596" y="102"/>
                    <a:pt x="1581" y="110"/>
                  </a:cubicBezTo>
                  <a:cubicBezTo>
                    <a:pt x="1632" y="147"/>
                    <a:pt x="1562" y="195"/>
                    <a:pt x="1606" y="241"/>
                  </a:cubicBezTo>
                  <a:cubicBezTo>
                    <a:pt x="1652" y="289"/>
                    <a:pt x="1673" y="282"/>
                    <a:pt x="1723" y="239"/>
                  </a:cubicBezTo>
                  <a:cubicBezTo>
                    <a:pt x="1751" y="215"/>
                    <a:pt x="1787" y="216"/>
                    <a:pt x="1821" y="220"/>
                  </a:cubicBezTo>
                  <a:cubicBezTo>
                    <a:pt x="1900" y="231"/>
                    <a:pt x="1848" y="190"/>
                    <a:pt x="1904" y="153"/>
                  </a:cubicBezTo>
                  <a:cubicBezTo>
                    <a:pt x="1980" y="101"/>
                    <a:pt x="2029" y="188"/>
                    <a:pt x="2083" y="167"/>
                  </a:cubicBezTo>
                  <a:cubicBezTo>
                    <a:pt x="2105" y="167"/>
                    <a:pt x="2138" y="212"/>
                    <a:pt x="2182" y="212"/>
                  </a:cubicBezTo>
                  <a:cubicBezTo>
                    <a:pt x="2205" y="212"/>
                    <a:pt x="2227" y="209"/>
                    <a:pt x="2222" y="239"/>
                  </a:cubicBezTo>
                  <a:cubicBezTo>
                    <a:pt x="2214" y="297"/>
                    <a:pt x="2246" y="261"/>
                    <a:pt x="2279" y="284"/>
                  </a:cubicBezTo>
                  <a:cubicBezTo>
                    <a:pt x="2230" y="324"/>
                    <a:pt x="2301" y="416"/>
                    <a:pt x="2257" y="457"/>
                  </a:cubicBezTo>
                  <a:cubicBezTo>
                    <a:pt x="2274" y="442"/>
                    <a:pt x="2357" y="473"/>
                    <a:pt x="2382" y="474"/>
                  </a:cubicBezTo>
                  <a:cubicBezTo>
                    <a:pt x="2443" y="476"/>
                    <a:pt x="2449" y="481"/>
                    <a:pt x="2452" y="547"/>
                  </a:cubicBezTo>
                  <a:cubicBezTo>
                    <a:pt x="2454" y="610"/>
                    <a:pt x="2511" y="680"/>
                    <a:pt x="2587" y="645"/>
                  </a:cubicBezTo>
                  <a:cubicBezTo>
                    <a:pt x="2607" y="665"/>
                    <a:pt x="2668" y="754"/>
                    <a:pt x="2675" y="772"/>
                  </a:cubicBezTo>
                  <a:cubicBezTo>
                    <a:pt x="2670" y="759"/>
                    <a:pt x="2852" y="848"/>
                    <a:pt x="2830" y="869"/>
                  </a:cubicBezTo>
                  <a:cubicBezTo>
                    <a:pt x="2849" y="936"/>
                    <a:pt x="2953" y="912"/>
                    <a:pt x="3000" y="894"/>
                  </a:cubicBezTo>
                  <a:cubicBezTo>
                    <a:pt x="3012" y="889"/>
                    <a:pt x="3012" y="869"/>
                    <a:pt x="3014" y="858"/>
                  </a:cubicBezTo>
                  <a:cubicBezTo>
                    <a:pt x="3017" y="847"/>
                    <a:pt x="3063" y="866"/>
                    <a:pt x="3035" y="877"/>
                  </a:cubicBezTo>
                  <a:cubicBezTo>
                    <a:pt x="3026" y="867"/>
                    <a:pt x="3007" y="916"/>
                    <a:pt x="3028" y="921"/>
                  </a:cubicBezTo>
                  <a:cubicBezTo>
                    <a:pt x="3048" y="925"/>
                    <a:pt x="3074" y="918"/>
                    <a:pt x="3094" y="914"/>
                  </a:cubicBezTo>
                  <a:cubicBezTo>
                    <a:pt x="3104" y="913"/>
                    <a:pt x="3175" y="904"/>
                    <a:pt x="3142" y="888"/>
                  </a:cubicBezTo>
                  <a:cubicBezTo>
                    <a:pt x="3154" y="887"/>
                    <a:pt x="3214" y="919"/>
                    <a:pt x="3202" y="919"/>
                  </a:cubicBezTo>
                  <a:cubicBezTo>
                    <a:pt x="3234" y="939"/>
                    <a:pt x="3274" y="942"/>
                    <a:pt x="3313" y="968"/>
                  </a:cubicBezTo>
                  <a:cubicBezTo>
                    <a:pt x="3313" y="950"/>
                    <a:pt x="3284" y="843"/>
                    <a:pt x="3257" y="843"/>
                  </a:cubicBezTo>
                  <a:cubicBezTo>
                    <a:pt x="3264" y="849"/>
                    <a:pt x="3271" y="849"/>
                    <a:pt x="3278" y="843"/>
                  </a:cubicBezTo>
                  <a:cubicBezTo>
                    <a:pt x="3220" y="780"/>
                    <a:pt x="3348" y="823"/>
                    <a:pt x="3332" y="827"/>
                  </a:cubicBezTo>
                  <a:cubicBezTo>
                    <a:pt x="3358" y="795"/>
                    <a:pt x="3375" y="798"/>
                    <a:pt x="3419" y="778"/>
                  </a:cubicBezTo>
                  <a:cubicBezTo>
                    <a:pt x="3340" y="685"/>
                    <a:pt x="3387" y="677"/>
                    <a:pt x="3493" y="648"/>
                  </a:cubicBezTo>
                  <a:cubicBezTo>
                    <a:pt x="3543" y="634"/>
                    <a:pt x="3538" y="570"/>
                    <a:pt x="3588" y="592"/>
                  </a:cubicBezTo>
                  <a:cubicBezTo>
                    <a:pt x="3637" y="613"/>
                    <a:pt x="3610" y="583"/>
                    <a:pt x="3632" y="569"/>
                  </a:cubicBezTo>
                  <a:cubicBezTo>
                    <a:pt x="3649" y="581"/>
                    <a:pt x="3679" y="592"/>
                    <a:pt x="3696" y="573"/>
                  </a:cubicBezTo>
                  <a:cubicBezTo>
                    <a:pt x="3688" y="565"/>
                    <a:pt x="3679" y="557"/>
                    <a:pt x="3670" y="550"/>
                  </a:cubicBezTo>
                  <a:cubicBezTo>
                    <a:pt x="3661" y="586"/>
                    <a:pt x="3727" y="506"/>
                    <a:pt x="3708" y="523"/>
                  </a:cubicBezTo>
                  <a:cubicBezTo>
                    <a:pt x="3693" y="537"/>
                    <a:pt x="3758" y="545"/>
                    <a:pt x="3765" y="542"/>
                  </a:cubicBezTo>
                  <a:cubicBezTo>
                    <a:pt x="3784" y="537"/>
                    <a:pt x="3850" y="504"/>
                    <a:pt x="3856" y="485"/>
                  </a:cubicBezTo>
                  <a:cubicBezTo>
                    <a:pt x="3885" y="389"/>
                    <a:pt x="3873" y="368"/>
                    <a:pt x="3956" y="368"/>
                  </a:cubicBezTo>
                  <a:cubicBezTo>
                    <a:pt x="3984" y="368"/>
                    <a:pt x="4016" y="421"/>
                    <a:pt x="4025" y="443"/>
                  </a:cubicBezTo>
                  <a:cubicBezTo>
                    <a:pt x="4034" y="464"/>
                    <a:pt x="4064" y="472"/>
                    <a:pt x="4082" y="481"/>
                  </a:cubicBezTo>
                  <a:cubicBezTo>
                    <a:pt x="4139" y="510"/>
                    <a:pt x="4160" y="542"/>
                    <a:pt x="4217" y="523"/>
                  </a:cubicBezTo>
                  <a:cubicBezTo>
                    <a:pt x="4216" y="522"/>
                    <a:pt x="4217" y="523"/>
                    <a:pt x="4217" y="523"/>
                  </a:cubicBezTo>
                  <a:lnTo>
                    <a:pt x="4217" y="523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36C9057D-8C36-4A5A-8D3A-811E68E66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" y="1607"/>
              <a:ext cx="1136" cy="1408"/>
            </a:xfrm>
            <a:custGeom>
              <a:avLst/>
              <a:gdLst>
                <a:gd name="T0" fmla="*/ 3745 w 5008"/>
                <a:gd name="T1" fmla="*/ 289 h 6208"/>
                <a:gd name="T2" fmla="*/ 3704 w 5008"/>
                <a:gd name="T3" fmla="*/ 429 h 6208"/>
                <a:gd name="T4" fmla="*/ 4081 w 5008"/>
                <a:gd name="T5" fmla="*/ 512 h 6208"/>
                <a:gd name="T6" fmla="*/ 4153 w 5008"/>
                <a:gd name="T7" fmla="*/ 689 h 6208"/>
                <a:gd name="T8" fmla="*/ 4578 w 5008"/>
                <a:gd name="T9" fmla="*/ 947 h 6208"/>
                <a:gd name="T10" fmla="*/ 5008 w 5008"/>
                <a:gd name="T11" fmla="*/ 1194 h 6208"/>
                <a:gd name="T12" fmla="*/ 4874 w 5008"/>
                <a:gd name="T13" fmla="*/ 1562 h 6208"/>
                <a:gd name="T14" fmla="*/ 4762 w 5008"/>
                <a:gd name="T15" fmla="*/ 1996 h 6208"/>
                <a:gd name="T16" fmla="*/ 4624 w 5008"/>
                <a:gd name="T17" fmla="*/ 2259 h 6208"/>
                <a:gd name="T18" fmla="*/ 4282 w 5008"/>
                <a:gd name="T19" fmla="*/ 2330 h 6208"/>
                <a:gd name="T20" fmla="*/ 4324 w 5008"/>
                <a:gd name="T21" fmla="*/ 2467 h 6208"/>
                <a:gd name="T22" fmla="*/ 4378 w 5008"/>
                <a:gd name="T23" fmla="*/ 2669 h 6208"/>
                <a:gd name="T24" fmla="*/ 4441 w 5008"/>
                <a:gd name="T25" fmla="*/ 2944 h 6208"/>
                <a:gd name="T26" fmla="*/ 4480 w 5008"/>
                <a:gd name="T27" fmla="*/ 3208 h 6208"/>
                <a:gd name="T28" fmla="*/ 4430 w 5008"/>
                <a:gd name="T29" fmla="*/ 3413 h 6208"/>
                <a:gd name="T30" fmla="*/ 4427 w 5008"/>
                <a:gd name="T31" fmla="*/ 3629 h 6208"/>
                <a:gd name="T32" fmla="*/ 4370 w 5008"/>
                <a:gd name="T33" fmla="*/ 3918 h 6208"/>
                <a:gd name="T34" fmla="*/ 4430 w 5008"/>
                <a:gd name="T35" fmla="*/ 4100 h 6208"/>
                <a:gd name="T36" fmla="*/ 4354 w 5008"/>
                <a:gd name="T37" fmla="*/ 4242 h 6208"/>
                <a:gd name="T38" fmla="*/ 4142 w 5008"/>
                <a:gd name="T39" fmla="*/ 4438 h 6208"/>
                <a:gd name="T40" fmla="*/ 4153 w 5008"/>
                <a:gd name="T41" fmla="*/ 4670 h 6208"/>
                <a:gd name="T42" fmla="*/ 4054 w 5008"/>
                <a:gd name="T43" fmla="*/ 4765 h 6208"/>
                <a:gd name="T44" fmla="*/ 3951 w 5008"/>
                <a:gd name="T45" fmla="*/ 5057 h 6208"/>
                <a:gd name="T46" fmla="*/ 3819 w 5008"/>
                <a:gd name="T47" fmla="*/ 5137 h 6208"/>
                <a:gd name="T48" fmla="*/ 3572 w 5008"/>
                <a:gd name="T49" fmla="*/ 5255 h 6208"/>
                <a:gd name="T50" fmla="*/ 3485 w 5008"/>
                <a:gd name="T51" fmla="*/ 5711 h 6208"/>
                <a:gd name="T52" fmla="*/ 3156 w 5008"/>
                <a:gd name="T53" fmla="*/ 6069 h 6208"/>
                <a:gd name="T54" fmla="*/ 2810 w 5008"/>
                <a:gd name="T55" fmla="*/ 5922 h 6208"/>
                <a:gd name="T56" fmla="*/ 2683 w 5008"/>
                <a:gd name="T57" fmla="*/ 5389 h 6208"/>
                <a:gd name="T58" fmla="*/ 2152 w 5008"/>
                <a:gd name="T59" fmla="*/ 4896 h 6208"/>
                <a:gd name="T60" fmla="*/ 1825 w 5008"/>
                <a:gd name="T61" fmla="*/ 4336 h 6208"/>
                <a:gd name="T62" fmla="*/ 1692 w 5008"/>
                <a:gd name="T63" fmla="*/ 4023 h 6208"/>
                <a:gd name="T64" fmla="*/ 1312 w 5008"/>
                <a:gd name="T65" fmla="*/ 3730 h 6208"/>
                <a:gd name="T66" fmla="*/ 981 w 5008"/>
                <a:gd name="T67" fmla="*/ 3712 h 6208"/>
                <a:gd name="T68" fmla="*/ 803 w 5008"/>
                <a:gd name="T69" fmla="*/ 3311 h 6208"/>
                <a:gd name="T70" fmla="*/ 569 w 5008"/>
                <a:gd name="T71" fmla="*/ 2923 h 6208"/>
                <a:gd name="T72" fmla="*/ 465 w 5008"/>
                <a:gd name="T73" fmla="*/ 2591 h 6208"/>
                <a:gd name="T74" fmla="*/ 434 w 5008"/>
                <a:gd name="T75" fmla="*/ 2144 h 6208"/>
                <a:gd name="T76" fmla="*/ 346 w 5008"/>
                <a:gd name="T77" fmla="*/ 1763 h 6208"/>
                <a:gd name="T78" fmla="*/ 13 w 5008"/>
                <a:gd name="T79" fmla="*/ 1327 h 6208"/>
                <a:gd name="T80" fmla="*/ 313 w 5008"/>
                <a:gd name="T81" fmla="*/ 1041 h 6208"/>
                <a:gd name="T82" fmla="*/ 492 w 5008"/>
                <a:gd name="T83" fmla="*/ 833 h 6208"/>
                <a:gd name="T84" fmla="*/ 784 w 5008"/>
                <a:gd name="T85" fmla="*/ 731 h 6208"/>
                <a:gd name="T86" fmla="*/ 1080 w 5008"/>
                <a:gd name="T87" fmla="*/ 788 h 6208"/>
                <a:gd name="T88" fmla="*/ 1319 w 5008"/>
                <a:gd name="T89" fmla="*/ 594 h 6208"/>
                <a:gd name="T90" fmla="*/ 1570 w 5008"/>
                <a:gd name="T91" fmla="*/ 644 h 6208"/>
                <a:gd name="T92" fmla="*/ 1968 w 5008"/>
                <a:gd name="T93" fmla="*/ 740 h 6208"/>
                <a:gd name="T94" fmla="*/ 2067 w 5008"/>
                <a:gd name="T95" fmla="*/ 613 h 6208"/>
                <a:gd name="T96" fmla="*/ 2293 w 5008"/>
                <a:gd name="T97" fmla="*/ 468 h 6208"/>
                <a:gd name="T98" fmla="*/ 2665 w 5008"/>
                <a:gd name="T99" fmla="*/ 332 h 6208"/>
                <a:gd name="T100" fmla="*/ 2873 w 5008"/>
                <a:gd name="T101" fmla="*/ 397 h 6208"/>
                <a:gd name="T102" fmla="*/ 3048 w 5008"/>
                <a:gd name="T103" fmla="*/ 286 h 6208"/>
                <a:gd name="T104" fmla="*/ 3128 w 5008"/>
                <a:gd name="T105" fmla="*/ 280 h 6208"/>
                <a:gd name="T106" fmla="*/ 3249 w 5008"/>
                <a:gd name="T107" fmla="*/ 139 h 6208"/>
                <a:gd name="T108" fmla="*/ 3275 w 5008"/>
                <a:gd name="T109" fmla="*/ 13 h 6208"/>
                <a:gd name="T110" fmla="*/ 3536 w 5008"/>
                <a:gd name="T111" fmla="*/ 30 h 6208"/>
                <a:gd name="T112" fmla="*/ 3678 w 5008"/>
                <a:gd name="T113" fmla="*/ 154 h 6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008" h="6208">
                  <a:moveTo>
                    <a:pt x="3690" y="130"/>
                  </a:moveTo>
                  <a:cubicBezTo>
                    <a:pt x="3693" y="136"/>
                    <a:pt x="3688" y="184"/>
                    <a:pt x="3692" y="184"/>
                  </a:cubicBezTo>
                  <a:cubicBezTo>
                    <a:pt x="3701" y="179"/>
                    <a:pt x="3709" y="172"/>
                    <a:pt x="3716" y="165"/>
                  </a:cubicBezTo>
                  <a:cubicBezTo>
                    <a:pt x="3722" y="186"/>
                    <a:pt x="3770" y="280"/>
                    <a:pt x="3745" y="289"/>
                  </a:cubicBezTo>
                  <a:cubicBezTo>
                    <a:pt x="3726" y="292"/>
                    <a:pt x="3709" y="287"/>
                    <a:pt x="3693" y="275"/>
                  </a:cubicBezTo>
                  <a:cubicBezTo>
                    <a:pt x="3695" y="286"/>
                    <a:pt x="3680" y="343"/>
                    <a:pt x="3671" y="347"/>
                  </a:cubicBezTo>
                  <a:cubicBezTo>
                    <a:pt x="3671" y="348"/>
                    <a:pt x="3614" y="401"/>
                    <a:pt x="3624" y="400"/>
                  </a:cubicBezTo>
                  <a:cubicBezTo>
                    <a:pt x="3642" y="398"/>
                    <a:pt x="3682" y="488"/>
                    <a:pt x="3704" y="429"/>
                  </a:cubicBezTo>
                  <a:cubicBezTo>
                    <a:pt x="3682" y="489"/>
                    <a:pt x="3832" y="380"/>
                    <a:pt x="3870" y="415"/>
                  </a:cubicBezTo>
                  <a:cubicBezTo>
                    <a:pt x="3898" y="441"/>
                    <a:pt x="3903" y="482"/>
                    <a:pt x="3948" y="456"/>
                  </a:cubicBezTo>
                  <a:cubicBezTo>
                    <a:pt x="4047" y="399"/>
                    <a:pt x="4002" y="458"/>
                    <a:pt x="4043" y="492"/>
                  </a:cubicBezTo>
                  <a:cubicBezTo>
                    <a:pt x="4051" y="477"/>
                    <a:pt x="4081" y="494"/>
                    <a:pt x="4081" y="512"/>
                  </a:cubicBezTo>
                  <a:cubicBezTo>
                    <a:pt x="4081" y="460"/>
                    <a:pt x="3965" y="526"/>
                    <a:pt x="3956" y="533"/>
                  </a:cubicBezTo>
                  <a:cubicBezTo>
                    <a:pt x="4009" y="544"/>
                    <a:pt x="3990" y="566"/>
                    <a:pt x="4020" y="590"/>
                  </a:cubicBezTo>
                  <a:cubicBezTo>
                    <a:pt x="4046" y="612"/>
                    <a:pt x="4062" y="570"/>
                    <a:pt x="4095" y="607"/>
                  </a:cubicBezTo>
                  <a:cubicBezTo>
                    <a:pt x="4119" y="635"/>
                    <a:pt x="4127" y="659"/>
                    <a:pt x="4153" y="689"/>
                  </a:cubicBezTo>
                  <a:cubicBezTo>
                    <a:pt x="4184" y="724"/>
                    <a:pt x="4343" y="773"/>
                    <a:pt x="4381" y="735"/>
                  </a:cubicBezTo>
                  <a:cubicBezTo>
                    <a:pt x="4343" y="721"/>
                    <a:pt x="4423" y="715"/>
                    <a:pt x="4433" y="713"/>
                  </a:cubicBezTo>
                  <a:cubicBezTo>
                    <a:pt x="4492" y="701"/>
                    <a:pt x="4489" y="763"/>
                    <a:pt x="4498" y="792"/>
                  </a:cubicBezTo>
                  <a:cubicBezTo>
                    <a:pt x="4512" y="837"/>
                    <a:pt x="4628" y="898"/>
                    <a:pt x="4578" y="947"/>
                  </a:cubicBezTo>
                  <a:cubicBezTo>
                    <a:pt x="4607" y="956"/>
                    <a:pt x="4678" y="942"/>
                    <a:pt x="4718" y="950"/>
                  </a:cubicBezTo>
                  <a:cubicBezTo>
                    <a:pt x="4808" y="968"/>
                    <a:pt x="4711" y="1052"/>
                    <a:pt x="4711" y="1082"/>
                  </a:cubicBezTo>
                  <a:cubicBezTo>
                    <a:pt x="4711" y="1081"/>
                    <a:pt x="4845" y="1097"/>
                    <a:pt x="4839" y="1097"/>
                  </a:cubicBezTo>
                  <a:cubicBezTo>
                    <a:pt x="4895" y="1097"/>
                    <a:pt x="4926" y="1194"/>
                    <a:pt x="5008" y="1194"/>
                  </a:cubicBezTo>
                  <a:cubicBezTo>
                    <a:pt x="4986" y="1200"/>
                    <a:pt x="4967" y="1210"/>
                    <a:pt x="4951" y="1225"/>
                  </a:cubicBezTo>
                  <a:cubicBezTo>
                    <a:pt x="4956" y="1234"/>
                    <a:pt x="4980" y="1495"/>
                    <a:pt x="4964" y="1512"/>
                  </a:cubicBezTo>
                  <a:cubicBezTo>
                    <a:pt x="4957" y="1518"/>
                    <a:pt x="4883" y="1508"/>
                    <a:pt x="4879" y="1494"/>
                  </a:cubicBezTo>
                  <a:cubicBezTo>
                    <a:pt x="4879" y="1517"/>
                    <a:pt x="4868" y="1548"/>
                    <a:pt x="4874" y="1562"/>
                  </a:cubicBezTo>
                  <a:cubicBezTo>
                    <a:pt x="4891" y="1603"/>
                    <a:pt x="4828" y="1593"/>
                    <a:pt x="4822" y="1616"/>
                  </a:cubicBezTo>
                  <a:cubicBezTo>
                    <a:pt x="4814" y="1645"/>
                    <a:pt x="4821" y="1758"/>
                    <a:pt x="4829" y="1787"/>
                  </a:cubicBezTo>
                  <a:cubicBezTo>
                    <a:pt x="4795" y="1819"/>
                    <a:pt x="4791" y="1866"/>
                    <a:pt x="4761" y="1897"/>
                  </a:cubicBezTo>
                  <a:cubicBezTo>
                    <a:pt x="4764" y="1927"/>
                    <a:pt x="4786" y="1968"/>
                    <a:pt x="4762" y="1996"/>
                  </a:cubicBezTo>
                  <a:cubicBezTo>
                    <a:pt x="4743" y="2020"/>
                    <a:pt x="4698" y="2010"/>
                    <a:pt x="4704" y="2053"/>
                  </a:cubicBezTo>
                  <a:cubicBezTo>
                    <a:pt x="4729" y="2029"/>
                    <a:pt x="4791" y="2023"/>
                    <a:pt x="4798" y="2064"/>
                  </a:cubicBezTo>
                  <a:cubicBezTo>
                    <a:pt x="4808" y="2126"/>
                    <a:pt x="4762" y="2128"/>
                    <a:pt x="4715" y="2146"/>
                  </a:cubicBezTo>
                  <a:cubicBezTo>
                    <a:pt x="4690" y="2155"/>
                    <a:pt x="4614" y="2217"/>
                    <a:pt x="4624" y="2259"/>
                  </a:cubicBezTo>
                  <a:cubicBezTo>
                    <a:pt x="4618" y="2246"/>
                    <a:pt x="4610" y="2247"/>
                    <a:pt x="4601" y="2262"/>
                  </a:cubicBezTo>
                  <a:cubicBezTo>
                    <a:pt x="4596" y="2283"/>
                    <a:pt x="4529" y="2149"/>
                    <a:pt x="4559" y="2178"/>
                  </a:cubicBezTo>
                  <a:cubicBezTo>
                    <a:pt x="4512" y="2131"/>
                    <a:pt x="4401" y="2216"/>
                    <a:pt x="4366" y="2247"/>
                  </a:cubicBezTo>
                  <a:cubicBezTo>
                    <a:pt x="4390" y="2269"/>
                    <a:pt x="4290" y="2314"/>
                    <a:pt x="4282" y="2330"/>
                  </a:cubicBezTo>
                  <a:cubicBezTo>
                    <a:pt x="4276" y="2343"/>
                    <a:pt x="4279" y="2436"/>
                    <a:pt x="4290" y="2433"/>
                  </a:cubicBezTo>
                  <a:cubicBezTo>
                    <a:pt x="4301" y="2431"/>
                    <a:pt x="4378" y="2369"/>
                    <a:pt x="4392" y="2406"/>
                  </a:cubicBezTo>
                  <a:cubicBezTo>
                    <a:pt x="4348" y="2408"/>
                    <a:pt x="4463" y="2423"/>
                    <a:pt x="4453" y="2452"/>
                  </a:cubicBezTo>
                  <a:cubicBezTo>
                    <a:pt x="4442" y="2485"/>
                    <a:pt x="4343" y="2486"/>
                    <a:pt x="4324" y="2467"/>
                  </a:cubicBezTo>
                  <a:cubicBezTo>
                    <a:pt x="4337" y="2480"/>
                    <a:pt x="4299" y="2511"/>
                    <a:pt x="4330" y="2539"/>
                  </a:cubicBezTo>
                  <a:cubicBezTo>
                    <a:pt x="4348" y="2556"/>
                    <a:pt x="4414" y="2578"/>
                    <a:pt x="4389" y="2604"/>
                  </a:cubicBezTo>
                  <a:cubicBezTo>
                    <a:pt x="4368" y="2690"/>
                    <a:pt x="4280" y="2581"/>
                    <a:pt x="4256" y="2596"/>
                  </a:cubicBezTo>
                  <a:cubicBezTo>
                    <a:pt x="4230" y="2612"/>
                    <a:pt x="4381" y="2674"/>
                    <a:pt x="4378" y="2669"/>
                  </a:cubicBezTo>
                  <a:cubicBezTo>
                    <a:pt x="4384" y="2680"/>
                    <a:pt x="4347" y="2691"/>
                    <a:pt x="4351" y="2686"/>
                  </a:cubicBezTo>
                  <a:cubicBezTo>
                    <a:pt x="4328" y="2711"/>
                    <a:pt x="4419" y="2712"/>
                    <a:pt x="4427" y="2718"/>
                  </a:cubicBezTo>
                  <a:cubicBezTo>
                    <a:pt x="4467" y="2750"/>
                    <a:pt x="4505" y="2757"/>
                    <a:pt x="4492" y="2813"/>
                  </a:cubicBezTo>
                  <a:cubicBezTo>
                    <a:pt x="4482" y="2853"/>
                    <a:pt x="4471" y="2912"/>
                    <a:pt x="4441" y="2944"/>
                  </a:cubicBezTo>
                  <a:cubicBezTo>
                    <a:pt x="4410" y="2977"/>
                    <a:pt x="4430" y="3032"/>
                    <a:pt x="4404" y="3071"/>
                  </a:cubicBezTo>
                  <a:cubicBezTo>
                    <a:pt x="4463" y="3071"/>
                    <a:pt x="4377" y="3142"/>
                    <a:pt x="4392" y="3158"/>
                  </a:cubicBezTo>
                  <a:cubicBezTo>
                    <a:pt x="4393" y="3152"/>
                    <a:pt x="4414" y="3121"/>
                    <a:pt x="4415" y="3120"/>
                  </a:cubicBezTo>
                  <a:cubicBezTo>
                    <a:pt x="4449" y="3162"/>
                    <a:pt x="4487" y="3164"/>
                    <a:pt x="4480" y="3208"/>
                  </a:cubicBezTo>
                  <a:cubicBezTo>
                    <a:pt x="4519" y="3235"/>
                    <a:pt x="4476" y="3309"/>
                    <a:pt x="4457" y="3310"/>
                  </a:cubicBezTo>
                  <a:cubicBezTo>
                    <a:pt x="4489" y="3322"/>
                    <a:pt x="4437" y="3339"/>
                    <a:pt x="4427" y="3341"/>
                  </a:cubicBezTo>
                  <a:cubicBezTo>
                    <a:pt x="4451" y="3349"/>
                    <a:pt x="4416" y="3362"/>
                    <a:pt x="4411" y="3367"/>
                  </a:cubicBezTo>
                  <a:cubicBezTo>
                    <a:pt x="4392" y="3346"/>
                    <a:pt x="4431" y="3420"/>
                    <a:pt x="4430" y="3413"/>
                  </a:cubicBezTo>
                  <a:cubicBezTo>
                    <a:pt x="4432" y="3431"/>
                    <a:pt x="4383" y="3407"/>
                    <a:pt x="4385" y="3441"/>
                  </a:cubicBezTo>
                  <a:cubicBezTo>
                    <a:pt x="4391" y="3511"/>
                    <a:pt x="4423" y="3461"/>
                    <a:pt x="4446" y="3502"/>
                  </a:cubicBezTo>
                  <a:cubicBezTo>
                    <a:pt x="4399" y="3525"/>
                    <a:pt x="4409" y="3511"/>
                    <a:pt x="4442" y="3542"/>
                  </a:cubicBezTo>
                  <a:cubicBezTo>
                    <a:pt x="4405" y="3531"/>
                    <a:pt x="4422" y="3616"/>
                    <a:pt x="4427" y="3629"/>
                  </a:cubicBezTo>
                  <a:cubicBezTo>
                    <a:pt x="4411" y="3617"/>
                    <a:pt x="4422" y="3688"/>
                    <a:pt x="4423" y="3693"/>
                  </a:cubicBezTo>
                  <a:cubicBezTo>
                    <a:pt x="4435" y="3737"/>
                    <a:pt x="4464" y="3738"/>
                    <a:pt x="4484" y="3762"/>
                  </a:cubicBezTo>
                  <a:cubicBezTo>
                    <a:pt x="4445" y="3770"/>
                    <a:pt x="4373" y="3797"/>
                    <a:pt x="4373" y="3836"/>
                  </a:cubicBezTo>
                  <a:cubicBezTo>
                    <a:pt x="4373" y="3850"/>
                    <a:pt x="4363" y="3904"/>
                    <a:pt x="4370" y="3918"/>
                  </a:cubicBezTo>
                  <a:cubicBezTo>
                    <a:pt x="4346" y="3882"/>
                    <a:pt x="4352" y="3946"/>
                    <a:pt x="4356" y="3955"/>
                  </a:cubicBezTo>
                  <a:cubicBezTo>
                    <a:pt x="4370" y="3987"/>
                    <a:pt x="4380" y="4002"/>
                    <a:pt x="4392" y="4036"/>
                  </a:cubicBezTo>
                  <a:cubicBezTo>
                    <a:pt x="4385" y="4034"/>
                    <a:pt x="4373" y="4057"/>
                    <a:pt x="4373" y="4057"/>
                  </a:cubicBezTo>
                  <a:cubicBezTo>
                    <a:pt x="4373" y="4057"/>
                    <a:pt x="4448" y="4083"/>
                    <a:pt x="4430" y="4100"/>
                  </a:cubicBezTo>
                  <a:cubicBezTo>
                    <a:pt x="4448" y="4102"/>
                    <a:pt x="4387" y="4175"/>
                    <a:pt x="4389" y="4184"/>
                  </a:cubicBezTo>
                  <a:cubicBezTo>
                    <a:pt x="4394" y="4176"/>
                    <a:pt x="4399" y="4168"/>
                    <a:pt x="4406" y="4161"/>
                  </a:cubicBezTo>
                  <a:cubicBezTo>
                    <a:pt x="4405" y="4161"/>
                    <a:pt x="4399" y="4199"/>
                    <a:pt x="4399" y="4199"/>
                  </a:cubicBezTo>
                  <a:cubicBezTo>
                    <a:pt x="4356" y="4222"/>
                    <a:pt x="4380" y="4190"/>
                    <a:pt x="4354" y="4242"/>
                  </a:cubicBezTo>
                  <a:cubicBezTo>
                    <a:pt x="4348" y="4255"/>
                    <a:pt x="4331" y="4333"/>
                    <a:pt x="4331" y="4333"/>
                  </a:cubicBezTo>
                  <a:cubicBezTo>
                    <a:pt x="4316" y="4337"/>
                    <a:pt x="4238" y="4348"/>
                    <a:pt x="4222" y="4357"/>
                  </a:cubicBezTo>
                  <a:cubicBezTo>
                    <a:pt x="4181" y="4378"/>
                    <a:pt x="4222" y="4418"/>
                    <a:pt x="4153" y="4381"/>
                  </a:cubicBezTo>
                  <a:cubicBezTo>
                    <a:pt x="4159" y="4387"/>
                    <a:pt x="4159" y="4458"/>
                    <a:pt x="4142" y="4438"/>
                  </a:cubicBezTo>
                  <a:cubicBezTo>
                    <a:pt x="4154" y="4490"/>
                    <a:pt x="4181" y="4459"/>
                    <a:pt x="4170" y="4516"/>
                  </a:cubicBezTo>
                  <a:cubicBezTo>
                    <a:pt x="4152" y="4603"/>
                    <a:pt x="4075" y="4510"/>
                    <a:pt x="4049" y="4536"/>
                  </a:cubicBezTo>
                  <a:cubicBezTo>
                    <a:pt x="4042" y="4543"/>
                    <a:pt x="4066" y="4632"/>
                    <a:pt x="4066" y="4651"/>
                  </a:cubicBezTo>
                  <a:cubicBezTo>
                    <a:pt x="4070" y="4647"/>
                    <a:pt x="4150" y="4660"/>
                    <a:pt x="4153" y="4670"/>
                  </a:cubicBezTo>
                  <a:cubicBezTo>
                    <a:pt x="4149" y="4674"/>
                    <a:pt x="4104" y="4675"/>
                    <a:pt x="4104" y="4689"/>
                  </a:cubicBezTo>
                  <a:cubicBezTo>
                    <a:pt x="4095" y="4700"/>
                    <a:pt x="4106" y="4735"/>
                    <a:pt x="4119" y="4735"/>
                  </a:cubicBezTo>
                  <a:cubicBezTo>
                    <a:pt x="4101" y="4747"/>
                    <a:pt x="4064" y="4721"/>
                    <a:pt x="4047" y="4716"/>
                  </a:cubicBezTo>
                  <a:cubicBezTo>
                    <a:pt x="4046" y="4715"/>
                    <a:pt x="4060" y="4760"/>
                    <a:pt x="4054" y="4765"/>
                  </a:cubicBezTo>
                  <a:cubicBezTo>
                    <a:pt x="4005" y="4745"/>
                    <a:pt x="4030" y="4768"/>
                    <a:pt x="3986" y="4776"/>
                  </a:cubicBezTo>
                  <a:cubicBezTo>
                    <a:pt x="4003" y="4795"/>
                    <a:pt x="3958" y="4814"/>
                    <a:pt x="3990" y="4814"/>
                  </a:cubicBezTo>
                  <a:cubicBezTo>
                    <a:pt x="3992" y="4814"/>
                    <a:pt x="4039" y="4963"/>
                    <a:pt x="4058" y="4989"/>
                  </a:cubicBezTo>
                  <a:cubicBezTo>
                    <a:pt x="3995" y="4991"/>
                    <a:pt x="3948" y="4990"/>
                    <a:pt x="3951" y="5057"/>
                  </a:cubicBezTo>
                  <a:cubicBezTo>
                    <a:pt x="3951" y="5075"/>
                    <a:pt x="3925" y="5136"/>
                    <a:pt x="3921" y="5133"/>
                  </a:cubicBezTo>
                  <a:cubicBezTo>
                    <a:pt x="3930" y="5129"/>
                    <a:pt x="3938" y="5129"/>
                    <a:pt x="3946" y="5133"/>
                  </a:cubicBezTo>
                  <a:cubicBezTo>
                    <a:pt x="3938" y="5141"/>
                    <a:pt x="3931" y="5150"/>
                    <a:pt x="3925" y="5160"/>
                  </a:cubicBezTo>
                  <a:cubicBezTo>
                    <a:pt x="3937" y="5118"/>
                    <a:pt x="3833" y="5154"/>
                    <a:pt x="3819" y="5137"/>
                  </a:cubicBezTo>
                  <a:cubicBezTo>
                    <a:pt x="3809" y="5195"/>
                    <a:pt x="3807" y="5160"/>
                    <a:pt x="3760" y="5211"/>
                  </a:cubicBezTo>
                  <a:cubicBezTo>
                    <a:pt x="3693" y="5285"/>
                    <a:pt x="3695" y="5198"/>
                    <a:pt x="3623" y="5198"/>
                  </a:cubicBezTo>
                  <a:cubicBezTo>
                    <a:pt x="3661" y="5198"/>
                    <a:pt x="3527" y="5135"/>
                    <a:pt x="3577" y="5190"/>
                  </a:cubicBezTo>
                  <a:cubicBezTo>
                    <a:pt x="3597" y="5212"/>
                    <a:pt x="3574" y="5257"/>
                    <a:pt x="3572" y="5255"/>
                  </a:cubicBezTo>
                  <a:cubicBezTo>
                    <a:pt x="3567" y="5260"/>
                    <a:pt x="3575" y="5461"/>
                    <a:pt x="3504" y="5388"/>
                  </a:cubicBezTo>
                  <a:cubicBezTo>
                    <a:pt x="3504" y="5444"/>
                    <a:pt x="3542" y="5480"/>
                    <a:pt x="3544" y="5534"/>
                  </a:cubicBezTo>
                  <a:cubicBezTo>
                    <a:pt x="3545" y="5567"/>
                    <a:pt x="3578" y="5582"/>
                    <a:pt x="3568" y="5617"/>
                  </a:cubicBezTo>
                  <a:cubicBezTo>
                    <a:pt x="3555" y="5658"/>
                    <a:pt x="3513" y="5682"/>
                    <a:pt x="3485" y="5711"/>
                  </a:cubicBezTo>
                  <a:cubicBezTo>
                    <a:pt x="3429" y="5655"/>
                    <a:pt x="3385" y="5724"/>
                    <a:pt x="3347" y="5775"/>
                  </a:cubicBezTo>
                  <a:cubicBezTo>
                    <a:pt x="3309" y="5825"/>
                    <a:pt x="3293" y="5880"/>
                    <a:pt x="3271" y="5938"/>
                  </a:cubicBezTo>
                  <a:cubicBezTo>
                    <a:pt x="3247" y="6005"/>
                    <a:pt x="3327" y="6035"/>
                    <a:pt x="3293" y="6098"/>
                  </a:cubicBezTo>
                  <a:cubicBezTo>
                    <a:pt x="3235" y="6074"/>
                    <a:pt x="3228" y="6039"/>
                    <a:pt x="3156" y="6069"/>
                  </a:cubicBezTo>
                  <a:cubicBezTo>
                    <a:pt x="3106" y="6089"/>
                    <a:pt x="3172" y="6208"/>
                    <a:pt x="3097" y="6208"/>
                  </a:cubicBezTo>
                  <a:cubicBezTo>
                    <a:pt x="3065" y="6208"/>
                    <a:pt x="3048" y="6142"/>
                    <a:pt x="3013" y="6127"/>
                  </a:cubicBezTo>
                  <a:cubicBezTo>
                    <a:pt x="2990" y="6118"/>
                    <a:pt x="2924" y="6043"/>
                    <a:pt x="2903" y="6022"/>
                  </a:cubicBezTo>
                  <a:cubicBezTo>
                    <a:pt x="2872" y="5991"/>
                    <a:pt x="2837" y="5961"/>
                    <a:pt x="2810" y="5922"/>
                  </a:cubicBezTo>
                  <a:cubicBezTo>
                    <a:pt x="2783" y="5882"/>
                    <a:pt x="2842" y="5832"/>
                    <a:pt x="2820" y="5779"/>
                  </a:cubicBezTo>
                  <a:cubicBezTo>
                    <a:pt x="2813" y="5759"/>
                    <a:pt x="2826" y="5696"/>
                    <a:pt x="2824" y="5671"/>
                  </a:cubicBezTo>
                  <a:cubicBezTo>
                    <a:pt x="2821" y="5635"/>
                    <a:pt x="2838" y="5572"/>
                    <a:pt x="2806" y="5559"/>
                  </a:cubicBezTo>
                  <a:cubicBezTo>
                    <a:pt x="2766" y="5543"/>
                    <a:pt x="2692" y="5429"/>
                    <a:pt x="2683" y="5389"/>
                  </a:cubicBezTo>
                  <a:cubicBezTo>
                    <a:pt x="2668" y="5313"/>
                    <a:pt x="2588" y="5246"/>
                    <a:pt x="2535" y="5188"/>
                  </a:cubicBezTo>
                  <a:cubicBezTo>
                    <a:pt x="2481" y="5129"/>
                    <a:pt x="2426" y="5162"/>
                    <a:pt x="2357" y="5165"/>
                  </a:cubicBezTo>
                  <a:cubicBezTo>
                    <a:pt x="2291" y="5169"/>
                    <a:pt x="2227" y="5106"/>
                    <a:pt x="2188" y="5061"/>
                  </a:cubicBezTo>
                  <a:cubicBezTo>
                    <a:pt x="2134" y="4999"/>
                    <a:pt x="2116" y="4969"/>
                    <a:pt x="2152" y="4896"/>
                  </a:cubicBezTo>
                  <a:cubicBezTo>
                    <a:pt x="2187" y="4826"/>
                    <a:pt x="2136" y="4824"/>
                    <a:pt x="2107" y="4780"/>
                  </a:cubicBezTo>
                  <a:cubicBezTo>
                    <a:pt x="2084" y="4744"/>
                    <a:pt x="1959" y="4630"/>
                    <a:pt x="1966" y="4613"/>
                  </a:cubicBezTo>
                  <a:cubicBezTo>
                    <a:pt x="2007" y="4519"/>
                    <a:pt x="1913" y="4518"/>
                    <a:pt x="1913" y="4426"/>
                  </a:cubicBezTo>
                  <a:cubicBezTo>
                    <a:pt x="1914" y="4357"/>
                    <a:pt x="1826" y="4388"/>
                    <a:pt x="1825" y="4336"/>
                  </a:cubicBezTo>
                  <a:cubicBezTo>
                    <a:pt x="1824" y="4323"/>
                    <a:pt x="1843" y="4284"/>
                    <a:pt x="1822" y="4275"/>
                  </a:cubicBezTo>
                  <a:cubicBezTo>
                    <a:pt x="1797" y="4264"/>
                    <a:pt x="1758" y="4280"/>
                    <a:pt x="1743" y="4249"/>
                  </a:cubicBezTo>
                  <a:cubicBezTo>
                    <a:pt x="1717" y="4194"/>
                    <a:pt x="1767" y="4132"/>
                    <a:pt x="1767" y="4077"/>
                  </a:cubicBezTo>
                  <a:cubicBezTo>
                    <a:pt x="1767" y="4027"/>
                    <a:pt x="1692" y="4065"/>
                    <a:pt x="1692" y="4023"/>
                  </a:cubicBezTo>
                  <a:cubicBezTo>
                    <a:pt x="1692" y="3983"/>
                    <a:pt x="1642" y="3957"/>
                    <a:pt x="1642" y="3924"/>
                  </a:cubicBezTo>
                  <a:cubicBezTo>
                    <a:pt x="1642" y="3865"/>
                    <a:pt x="1509" y="3805"/>
                    <a:pt x="1471" y="3791"/>
                  </a:cubicBezTo>
                  <a:cubicBezTo>
                    <a:pt x="1434" y="3778"/>
                    <a:pt x="1400" y="3764"/>
                    <a:pt x="1363" y="3749"/>
                  </a:cubicBezTo>
                  <a:cubicBezTo>
                    <a:pt x="1357" y="3747"/>
                    <a:pt x="1319" y="3730"/>
                    <a:pt x="1312" y="3730"/>
                  </a:cubicBezTo>
                  <a:cubicBezTo>
                    <a:pt x="1286" y="3732"/>
                    <a:pt x="1291" y="3774"/>
                    <a:pt x="1299" y="3774"/>
                  </a:cubicBezTo>
                  <a:cubicBezTo>
                    <a:pt x="1300" y="3774"/>
                    <a:pt x="1336" y="3848"/>
                    <a:pt x="1279" y="3820"/>
                  </a:cubicBezTo>
                  <a:cubicBezTo>
                    <a:pt x="1250" y="3806"/>
                    <a:pt x="1188" y="3742"/>
                    <a:pt x="1167" y="3739"/>
                  </a:cubicBezTo>
                  <a:cubicBezTo>
                    <a:pt x="1172" y="3790"/>
                    <a:pt x="1002" y="3725"/>
                    <a:pt x="981" y="3712"/>
                  </a:cubicBezTo>
                  <a:cubicBezTo>
                    <a:pt x="920" y="3673"/>
                    <a:pt x="988" y="3657"/>
                    <a:pt x="966" y="3620"/>
                  </a:cubicBezTo>
                  <a:cubicBezTo>
                    <a:pt x="953" y="3599"/>
                    <a:pt x="923" y="3562"/>
                    <a:pt x="905" y="3544"/>
                  </a:cubicBezTo>
                  <a:cubicBezTo>
                    <a:pt x="891" y="3530"/>
                    <a:pt x="922" y="3454"/>
                    <a:pt x="911" y="3428"/>
                  </a:cubicBezTo>
                  <a:cubicBezTo>
                    <a:pt x="889" y="3377"/>
                    <a:pt x="844" y="3345"/>
                    <a:pt x="803" y="3311"/>
                  </a:cubicBezTo>
                  <a:cubicBezTo>
                    <a:pt x="765" y="3280"/>
                    <a:pt x="790" y="3246"/>
                    <a:pt x="739" y="3237"/>
                  </a:cubicBezTo>
                  <a:cubicBezTo>
                    <a:pt x="681" y="3227"/>
                    <a:pt x="651" y="3185"/>
                    <a:pt x="598" y="3166"/>
                  </a:cubicBezTo>
                  <a:cubicBezTo>
                    <a:pt x="635" y="3159"/>
                    <a:pt x="620" y="3016"/>
                    <a:pt x="609" y="2992"/>
                  </a:cubicBezTo>
                  <a:cubicBezTo>
                    <a:pt x="598" y="2964"/>
                    <a:pt x="557" y="2969"/>
                    <a:pt x="569" y="2923"/>
                  </a:cubicBezTo>
                  <a:cubicBezTo>
                    <a:pt x="579" y="2883"/>
                    <a:pt x="605" y="2883"/>
                    <a:pt x="605" y="2834"/>
                  </a:cubicBezTo>
                  <a:cubicBezTo>
                    <a:pt x="605" y="2810"/>
                    <a:pt x="661" y="2662"/>
                    <a:pt x="616" y="2646"/>
                  </a:cubicBezTo>
                  <a:cubicBezTo>
                    <a:pt x="584" y="2635"/>
                    <a:pt x="575" y="2681"/>
                    <a:pt x="543" y="2652"/>
                  </a:cubicBezTo>
                  <a:cubicBezTo>
                    <a:pt x="525" y="2636"/>
                    <a:pt x="470" y="2616"/>
                    <a:pt x="465" y="2591"/>
                  </a:cubicBezTo>
                  <a:cubicBezTo>
                    <a:pt x="460" y="2573"/>
                    <a:pt x="494" y="2586"/>
                    <a:pt x="471" y="2556"/>
                  </a:cubicBezTo>
                  <a:cubicBezTo>
                    <a:pt x="464" y="2547"/>
                    <a:pt x="455" y="2535"/>
                    <a:pt x="451" y="2521"/>
                  </a:cubicBezTo>
                  <a:cubicBezTo>
                    <a:pt x="435" y="2459"/>
                    <a:pt x="416" y="2434"/>
                    <a:pt x="446" y="2372"/>
                  </a:cubicBezTo>
                  <a:cubicBezTo>
                    <a:pt x="479" y="2302"/>
                    <a:pt x="376" y="2202"/>
                    <a:pt x="434" y="2144"/>
                  </a:cubicBezTo>
                  <a:cubicBezTo>
                    <a:pt x="417" y="2136"/>
                    <a:pt x="326" y="2146"/>
                    <a:pt x="320" y="2129"/>
                  </a:cubicBezTo>
                  <a:cubicBezTo>
                    <a:pt x="314" y="2109"/>
                    <a:pt x="355" y="2105"/>
                    <a:pt x="347" y="2091"/>
                  </a:cubicBezTo>
                  <a:cubicBezTo>
                    <a:pt x="329" y="2059"/>
                    <a:pt x="305" y="2076"/>
                    <a:pt x="343" y="2019"/>
                  </a:cubicBezTo>
                  <a:cubicBezTo>
                    <a:pt x="274" y="2005"/>
                    <a:pt x="414" y="1765"/>
                    <a:pt x="346" y="1763"/>
                  </a:cubicBezTo>
                  <a:cubicBezTo>
                    <a:pt x="253" y="1759"/>
                    <a:pt x="245" y="1719"/>
                    <a:pt x="169" y="1668"/>
                  </a:cubicBezTo>
                  <a:cubicBezTo>
                    <a:pt x="125" y="1638"/>
                    <a:pt x="101" y="1654"/>
                    <a:pt x="84" y="1593"/>
                  </a:cubicBezTo>
                  <a:cubicBezTo>
                    <a:pt x="76" y="1560"/>
                    <a:pt x="88" y="1489"/>
                    <a:pt x="46" y="1481"/>
                  </a:cubicBezTo>
                  <a:cubicBezTo>
                    <a:pt x="7" y="1474"/>
                    <a:pt x="0" y="1355"/>
                    <a:pt x="13" y="1327"/>
                  </a:cubicBezTo>
                  <a:cubicBezTo>
                    <a:pt x="51" y="1246"/>
                    <a:pt x="245" y="1280"/>
                    <a:pt x="284" y="1209"/>
                  </a:cubicBezTo>
                  <a:cubicBezTo>
                    <a:pt x="275" y="1227"/>
                    <a:pt x="279" y="1116"/>
                    <a:pt x="280" y="1129"/>
                  </a:cubicBezTo>
                  <a:cubicBezTo>
                    <a:pt x="258" y="1104"/>
                    <a:pt x="261" y="1087"/>
                    <a:pt x="287" y="1078"/>
                  </a:cubicBezTo>
                  <a:cubicBezTo>
                    <a:pt x="304" y="1071"/>
                    <a:pt x="312" y="1059"/>
                    <a:pt x="313" y="1041"/>
                  </a:cubicBezTo>
                  <a:cubicBezTo>
                    <a:pt x="313" y="1018"/>
                    <a:pt x="328" y="989"/>
                    <a:pt x="328" y="965"/>
                  </a:cubicBezTo>
                  <a:cubicBezTo>
                    <a:pt x="328" y="904"/>
                    <a:pt x="405" y="968"/>
                    <a:pt x="408" y="967"/>
                  </a:cubicBezTo>
                  <a:cubicBezTo>
                    <a:pt x="429" y="952"/>
                    <a:pt x="417" y="895"/>
                    <a:pt x="421" y="873"/>
                  </a:cubicBezTo>
                  <a:cubicBezTo>
                    <a:pt x="424" y="860"/>
                    <a:pt x="477" y="858"/>
                    <a:pt x="492" y="833"/>
                  </a:cubicBezTo>
                  <a:cubicBezTo>
                    <a:pt x="512" y="798"/>
                    <a:pt x="515" y="771"/>
                    <a:pt x="538" y="739"/>
                  </a:cubicBezTo>
                  <a:cubicBezTo>
                    <a:pt x="570" y="695"/>
                    <a:pt x="627" y="700"/>
                    <a:pt x="644" y="640"/>
                  </a:cubicBezTo>
                  <a:cubicBezTo>
                    <a:pt x="677" y="679"/>
                    <a:pt x="702" y="644"/>
                    <a:pt x="737" y="670"/>
                  </a:cubicBezTo>
                  <a:cubicBezTo>
                    <a:pt x="739" y="671"/>
                    <a:pt x="788" y="730"/>
                    <a:pt x="784" y="731"/>
                  </a:cubicBezTo>
                  <a:cubicBezTo>
                    <a:pt x="801" y="729"/>
                    <a:pt x="825" y="661"/>
                    <a:pt x="844" y="712"/>
                  </a:cubicBezTo>
                  <a:cubicBezTo>
                    <a:pt x="844" y="651"/>
                    <a:pt x="883" y="655"/>
                    <a:pt x="938" y="645"/>
                  </a:cubicBezTo>
                  <a:cubicBezTo>
                    <a:pt x="1006" y="632"/>
                    <a:pt x="1098" y="748"/>
                    <a:pt x="1034" y="776"/>
                  </a:cubicBezTo>
                  <a:cubicBezTo>
                    <a:pt x="1050" y="780"/>
                    <a:pt x="1065" y="784"/>
                    <a:pt x="1080" y="788"/>
                  </a:cubicBezTo>
                  <a:cubicBezTo>
                    <a:pt x="1096" y="767"/>
                    <a:pt x="1070" y="711"/>
                    <a:pt x="1061" y="693"/>
                  </a:cubicBezTo>
                  <a:cubicBezTo>
                    <a:pt x="1089" y="693"/>
                    <a:pt x="1148" y="709"/>
                    <a:pt x="1172" y="687"/>
                  </a:cubicBezTo>
                  <a:cubicBezTo>
                    <a:pt x="1179" y="681"/>
                    <a:pt x="1193" y="616"/>
                    <a:pt x="1185" y="614"/>
                  </a:cubicBezTo>
                  <a:cubicBezTo>
                    <a:pt x="1215" y="621"/>
                    <a:pt x="1319" y="683"/>
                    <a:pt x="1319" y="594"/>
                  </a:cubicBezTo>
                  <a:cubicBezTo>
                    <a:pt x="1339" y="624"/>
                    <a:pt x="1431" y="589"/>
                    <a:pt x="1419" y="642"/>
                  </a:cubicBezTo>
                  <a:cubicBezTo>
                    <a:pt x="1426" y="609"/>
                    <a:pt x="1465" y="621"/>
                    <a:pt x="1490" y="602"/>
                  </a:cubicBezTo>
                  <a:cubicBezTo>
                    <a:pt x="1484" y="600"/>
                    <a:pt x="1477" y="599"/>
                    <a:pt x="1471" y="598"/>
                  </a:cubicBezTo>
                  <a:cubicBezTo>
                    <a:pt x="1531" y="576"/>
                    <a:pt x="1547" y="644"/>
                    <a:pt x="1570" y="644"/>
                  </a:cubicBezTo>
                  <a:cubicBezTo>
                    <a:pt x="1585" y="662"/>
                    <a:pt x="1658" y="627"/>
                    <a:pt x="1670" y="677"/>
                  </a:cubicBezTo>
                  <a:cubicBezTo>
                    <a:pt x="1678" y="709"/>
                    <a:pt x="1794" y="722"/>
                    <a:pt x="1794" y="687"/>
                  </a:cubicBezTo>
                  <a:cubicBezTo>
                    <a:pt x="1831" y="645"/>
                    <a:pt x="1863" y="708"/>
                    <a:pt x="1880" y="730"/>
                  </a:cubicBezTo>
                  <a:cubicBezTo>
                    <a:pt x="1903" y="759"/>
                    <a:pt x="1962" y="760"/>
                    <a:pt x="1968" y="740"/>
                  </a:cubicBezTo>
                  <a:cubicBezTo>
                    <a:pt x="1966" y="746"/>
                    <a:pt x="1953" y="722"/>
                    <a:pt x="1959" y="722"/>
                  </a:cubicBezTo>
                  <a:cubicBezTo>
                    <a:pt x="1976" y="725"/>
                    <a:pt x="2019" y="717"/>
                    <a:pt x="2033" y="685"/>
                  </a:cubicBezTo>
                  <a:cubicBezTo>
                    <a:pt x="2094" y="721"/>
                    <a:pt x="2066" y="623"/>
                    <a:pt x="2064" y="624"/>
                  </a:cubicBezTo>
                  <a:cubicBezTo>
                    <a:pt x="2071" y="619"/>
                    <a:pt x="2099" y="634"/>
                    <a:pt x="2067" y="613"/>
                  </a:cubicBezTo>
                  <a:cubicBezTo>
                    <a:pt x="2108" y="637"/>
                    <a:pt x="2099" y="576"/>
                    <a:pt x="2087" y="559"/>
                  </a:cubicBezTo>
                  <a:cubicBezTo>
                    <a:pt x="2008" y="448"/>
                    <a:pt x="2211" y="514"/>
                    <a:pt x="2223" y="503"/>
                  </a:cubicBezTo>
                  <a:cubicBezTo>
                    <a:pt x="2241" y="499"/>
                    <a:pt x="2218" y="450"/>
                    <a:pt x="2238" y="449"/>
                  </a:cubicBezTo>
                  <a:cubicBezTo>
                    <a:pt x="2244" y="449"/>
                    <a:pt x="2317" y="450"/>
                    <a:pt x="2293" y="468"/>
                  </a:cubicBezTo>
                  <a:cubicBezTo>
                    <a:pt x="2356" y="420"/>
                    <a:pt x="2436" y="391"/>
                    <a:pt x="2502" y="351"/>
                  </a:cubicBezTo>
                  <a:cubicBezTo>
                    <a:pt x="2462" y="375"/>
                    <a:pt x="2516" y="324"/>
                    <a:pt x="2508" y="332"/>
                  </a:cubicBezTo>
                  <a:cubicBezTo>
                    <a:pt x="2528" y="332"/>
                    <a:pt x="2603" y="270"/>
                    <a:pt x="2603" y="253"/>
                  </a:cubicBezTo>
                  <a:cubicBezTo>
                    <a:pt x="2603" y="303"/>
                    <a:pt x="2639" y="298"/>
                    <a:pt x="2665" y="332"/>
                  </a:cubicBezTo>
                  <a:cubicBezTo>
                    <a:pt x="2667" y="334"/>
                    <a:pt x="2751" y="318"/>
                    <a:pt x="2763" y="322"/>
                  </a:cubicBezTo>
                  <a:cubicBezTo>
                    <a:pt x="2774" y="329"/>
                    <a:pt x="2772" y="332"/>
                    <a:pt x="2759" y="332"/>
                  </a:cubicBezTo>
                  <a:cubicBezTo>
                    <a:pt x="2768" y="338"/>
                    <a:pt x="2888" y="431"/>
                    <a:pt x="2865" y="431"/>
                  </a:cubicBezTo>
                  <a:cubicBezTo>
                    <a:pt x="2866" y="415"/>
                    <a:pt x="2865" y="406"/>
                    <a:pt x="2873" y="397"/>
                  </a:cubicBezTo>
                  <a:cubicBezTo>
                    <a:pt x="2835" y="439"/>
                    <a:pt x="2997" y="510"/>
                    <a:pt x="3017" y="533"/>
                  </a:cubicBezTo>
                  <a:cubicBezTo>
                    <a:pt x="3047" y="511"/>
                    <a:pt x="3048" y="353"/>
                    <a:pt x="3078" y="347"/>
                  </a:cubicBezTo>
                  <a:cubicBezTo>
                    <a:pt x="3066" y="336"/>
                    <a:pt x="3083" y="312"/>
                    <a:pt x="3083" y="313"/>
                  </a:cubicBezTo>
                  <a:cubicBezTo>
                    <a:pt x="3084" y="288"/>
                    <a:pt x="3054" y="298"/>
                    <a:pt x="3048" y="286"/>
                  </a:cubicBezTo>
                  <a:cubicBezTo>
                    <a:pt x="3052" y="276"/>
                    <a:pt x="3059" y="270"/>
                    <a:pt x="3070" y="268"/>
                  </a:cubicBezTo>
                  <a:cubicBezTo>
                    <a:pt x="3064" y="264"/>
                    <a:pt x="3061" y="257"/>
                    <a:pt x="3063" y="249"/>
                  </a:cubicBezTo>
                  <a:cubicBezTo>
                    <a:pt x="3083" y="267"/>
                    <a:pt x="3105" y="251"/>
                    <a:pt x="3127" y="256"/>
                  </a:cubicBezTo>
                  <a:cubicBezTo>
                    <a:pt x="3116" y="265"/>
                    <a:pt x="3116" y="273"/>
                    <a:pt x="3128" y="280"/>
                  </a:cubicBezTo>
                  <a:cubicBezTo>
                    <a:pt x="3133" y="281"/>
                    <a:pt x="3237" y="217"/>
                    <a:pt x="3237" y="254"/>
                  </a:cubicBezTo>
                  <a:cubicBezTo>
                    <a:pt x="3231" y="198"/>
                    <a:pt x="3232" y="234"/>
                    <a:pt x="3270" y="230"/>
                  </a:cubicBezTo>
                  <a:cubicBezTo>
                    <a:pt x="3284" y="229"/>
                    <a:pt x="3299" y="195"/>
                    <a:pt x="3302" y="192"/>
                  </a:cubicBezTo>
                  <a:cubicBezTo>
                    <a:pt x="3353" y="204"/>
                    <a:pt x="3242" y="93"/>
                    <a:pt x="3249" y="139"/>
                  </a:cubicBezTo>
                  <a:cubicBezTo>
                    <a:pt x="3246" y="117"/>
                    <a:pt x="3263" y="96"/>
                    <a:pt x="3279" y="85"/>
                  </a:cubicBezTo>
                  <a:cubicBezTo>
                    <a:pt x="3275" y="86"/>
                    <a:pt x="3271" y="85"/>
                    <a:pt x="3268" y="81"/>
                  </a:cubicBezTo>
                  <a:cubicBezTo>
                    <a:pt x="3280" y="53"/>
                    <a:pt x="3291" y="45"/>
                    <a:pt x="3302" y="59"/>
                  </a:cubicBezTo>
                  <a:cubicBezTo>
                    <a:pt x="3297" y="32"/>
                    <a:pt x="3280" y="35"/>
                    <a:pt x="3275" y="13"/>
                  </a:cubicBezTo>
                  <a:cubicBezTo>
                    <a:pt x="3281" y="20"/>
                    <a:pt x="3325" y="36"/>
                    <a:pt x="3339" y="39"/>
                  </a:cubicBezTo>
                  <a:cubicBezTo>
                    <a:pt x="3325" y="36"/>
                    <a:pt x="3411" y="12"/>
                    <a:pt x="3412" y="17"/>
                  </a:cubicBezTo>
                  <a:cubicBezTo>
                    <a:pt x="3412" y="18"/>
                    <a:pt x="3423" y="112"/>
                    <a:pt x="3431" y="104"/>
                  </a:cubicBezTo>
                  <a:cubicBezTo>
                    <a:pt x="3455" y="106"/>
                    <a:pt x="3506" y="0"/>
                    <a:pt x="3536" y="30"/>
                  </a:cubicBezTo>
                  <a:cubicBezTo>
                    <a:pt x="3531" y="25"/>
                    <a:pt x="3522" y="75"/>
                    <a:pt x="3518" y="78"/>
                  </a:cubicBezTo>
                  <a:cubicBezTo>
                    <a:pt x="3523" y="83"/>
                    <a:pt x="3572" y="95"/>
                    <a:pt x="3572" y="102"/>
                  </a:cubicBezTo>
                  <a:cubicBezTo>
                    <a:pt x="3572" y="116"/>
                    <a:pt x="3564" y="182"/>
                    <a:pt x="3564" y="169"/>
                  </a:cubicBezTo>
                  <a:cubicBezTo>
                    <a:pt x="3581" y="180"/>
                    <a:pt x="3678" y="162"/>
                    <a:pt x="3678" y="154"/>
                  </a:cubicBezTo>
                  <a:cubicBezTo>
                    <a:pt x="3678" y="122"/>
                    <a:pt x="3682" y="114"/>
                    <a:pt x="3690" y="130"/>
                  </a:cubicBezTo>
                  <a:cubicBezTo>
                    <a:pt x="3696" y="140"/>
                    <a:pt x="3690" y="130"/>
                    <a:pt x="3690" y="130"/>
                  </a:cubicBezTo>
                  <a:lnTo>
                    <a:pt x="3690" y="13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A549417A-20FA-79D2-4BBD-B0779E5D1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7" y="1753"/>
              <a:ext cx="1313" cy="1174"/>
            </a:xfrm>
            <a:custGeom>
              <a:avLst/>
              <a:gdLst>
                <a:gd name="T0" fmla="*/ 1560 w 5785"/>
                <a:gd name="T1" fmla="*/ 255 h 5177"/>
                <a:gd name="T2" fmla="*/ 1984 w 5785"/>
                <a:gd name="T3" fmla="*/ 210 h 5177"/>
                <a:gd name="T4" fmla="*/ 2234 w 5785"/>
                <a:gd name="T5" fmla="*/ 262 h 5177"/>
                <a:gd name="T6" fmla="*/ 2149 w 5785"/>
                <a:gd name="T7" fmla="*/ 653 h 5177"/>
                <a:gd name="T8" fmla="*/ 1726 w 5785"/>
                <a:gd name="T9" fmla="*/ 805 h 5177"/>
                <a:gd name="T10" fmla="*/ 1987 w 5785"/>
                <a:gd name="T11" fmla="*/ 1118 h 5177"/>
                <a:gd name="T12" fmla="*/ 2263 w 5785"/>
                <a:gd name="T13" fmla="*/ 1660 h 5177"/>
                <a:gd name="T14" fmla="*/ 2518 w 5785"/>
                <a:gd name="T15" fmla="*/ 1922 h 5177"/>
                <a:gd name="T16" fmla="*/ 3012 w 5785"/>
                <a:gd name="T17" fmla="*/ 1735 h 5177"/>
                <a:gd name="T18" fmla="*/ 3092 w 5785"/>
                <a:gd name="T19" fmla="*/ 1636 h 5177"/>
                <a:gd name="T20" fmla="*/ 3183 w 5785"/>
                <a:gd name="T21" fmla="*/ 1542 h 5177"/>
                <a:gd name="T22" fmla="*/ 3345 w 5785"/>
                <a:gd name="T23" fmla="*/ 1857 h 5177"/>
                <a:gd name="T24" fmla="*/ 3644 w 5785"/>
                <a:gd name="T25" fmla="*/ 1919 h 5177"/>
                <a:gd name="T26" fmla="*/ 3832 w 5785"/>
                <a:gd name="T27" fmla="*/ 2073 h 5177"/>
                <a:gd name="T28" fmla="*/ 4085 w 5785"/>
                <a:gd name="T29" fmla="*/ 2298 h 5177"/>
                <a:gd name="T30" fmla="*/ 4098 w 5785"/>
                <a:gd name="T31" fmla="*/ 2199 h 5177"/>
                <a:gd name="T32" fmla="*/ 4596 w 5785"/>
                <a:gd name="T33" fmla="*/ 2446 h 5177"/>
                <a:gd name="T34" fmla="*/ 4793 w 5785"/>
                <a:gd name="T35" fmla="*/ 2385 h 5177"/>
                <a:gd name="T36" fmla="*/ 4993 w 5785"/>
                <a:gd name="T37" fmla="*/ 2740 h 5177"/>
                <a:gd name="T38" fmla="*/ 4936 w 5785"/>
                <a:gd name="T39" fmla="*/ 3154 h 5177"/>
                <a:gd name="T40" fmla="*/ 5141 w 5785"/>
                <a:gd name="T41" fmla="*/ 3589 h 5177"/>
                <a:gd name="T42" fmla="*/ 5353 w 5785"/>
                <a:gd name="T43" fmla="*/ 3722 h 5177"/>
                <a:gd name="T44" fmla="*/ 5616 w 5785"/>
                <a:gd name="T45" fmla="*/ 4020 h 5177"/>
                <a:gd name="T46" fmla="*/ 5624 w 5785"/>
                <a:gd name="T47" fmla="*/ 4638 h 5177"/>
                <a:gd name="T48" fmla="*/ 4966 w 5785"/>
                <a:gd name="T49" fmla="*/ 4668 h 5177"/>
                <a:gd name="T50" fmla="*/ 4626 w 5785"/>
                <a:gd name="T51" fmla="*/ 4812 h 5177"/>
                <a:gd name="T52" fmla="*/ 4097 w 5785"/>
                <a:gd name="T53" fmla="*/ 5145 h 5177"/>
                <a:gd name="T54" fmla="*/ 3874 w 5785"/>
                <a:gd name="T55" fmla="*/ 4831 h 5177"/>
                <a:gd name="T56" fmla="*/ 3630 w 5785"/>
                <a:gd name="T57" fmla="*/ 4643 h 5177"/>
                <a:gd name="T58" fmla="*/ 3194 w 5785"/>
                <a:gd name="T59" fmla="*/ 4406 h 5177"/>
                <a:gd name="T60" fmla="*/ 2461 w 5785"/>
                <a:gd name="T61" fmla="*/ 4235 h 5177"/>
                <a:gd name="T62" fmla="*/ 2243 w 5785"/>
                <a:gd name="T63" fmla="*/ 4102 h 5177"/>
                <a:gd name="T64" fmla="*/ 2243 w 5785"/>
                <a:gd name="T65" fmla="*/ 3858 h 5177"/>
                <a:gd name="T66" fmla="*/ 1767 w 5785"/>
                <a:gd name="T67" fmla="*/ 3431 h 5177"/>
                <a:gd name="T68" fmla="*/ 1697 w 5785"/>
                <a:gd name="T69" fmla="*/ 3073 h 5177"/>
                <a:gd name="T70" fmla="*/ 1310 w 5785"/>
                <a:gd name="T71" fmla="*/ 2966 h 5177"/>
                <a:gd name="T72" fmla="*/ 1205 w 5785"/>
                <a:gd name="T73" fmla="*/ 2667 h 5177"/>
                <a:gd name="T74" fmla="*/ 1127 w 5785"/>
                <a:gd name="T75" fmla="*/ 2404 h 5177"/>
                <a:gd name="T76" fmla="*/ 1040 w 5785"/>
                <a:gd name="T77" fmla="*/ 2525 h 5177"/>
                <a:gd name="T78" fmla="*/ 954 w 5785"/>
                <a:gd name="T79" fmla="*/ 2578 h 5177"/>
                <a:gd name="T80" fmla="*/ 748 w 5785"/>
                <a:gd name="T81" fmla="*/ 2662 h 5177"/>
                <a:gd name="T82" fmla="*/ 639 w 5785"/>
                <a:gd name="T83" fmla="*/ 2361 h 5177"/>
                <a:gd name="T84" fmla="*/ 224 w 5785"/>
                <a:gd name="T85" fmla="*/ 2499 h 5177"/>
                <a:gd name="T86" fmla="*/ 68 w 5785"/>
                <a:gd name="T87" fmla="*/ 2263 h 5177"/>
                <a:gd name="T88" fmla="*/ 119 w 5785"/>
                <a:gd name="T89" fmla="*/ 1967 h 5177"/>
                <a:gd name="T90" fmla="*/ 188 w 5785"/>
                <a:gd name="T91" fmla="*/ 1497 h 5177"/>
                <a:gd name="T92" fmla="*/ 473 w 5785"/>
                <a:gd name="T93" fmla="*/ 974 h 5177"/>
                <a:gd name="T94" fmla="*/ 879 w 5785"/>
                <a:gd name="T95" fmla="*/ 579 h 5177"/>
                <a:gd name="T96" fmla="*/ 1177 w 5785"/>
                <a:gd name="T97" fmla="*/ 309 h 5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785" h="5177">
                  <a:moveTo>
                    <a:pt x="1177" y="309"/>
                  </a:moveTo>
                  <a:cubicBezTo>
                    <a:pt x="1268" y="366"/>
                    <a:pt x="1241" y="262"/>
                    <a:pt x="1276" y="235"/>
                  </a:cubicBezTo>
                  <a:cubicBezTo>
                    <a:pt x="1265" y="244"/>
                    <a:pt x="1381" y="223"/>
                    <a:pt x="1360" y="227"/>
                  </a:cubicBezTo>
                  <a:cubicBezTo>
                    <a:pt x="1428" y="215"/>
                    <a:pt x="1496" y="235"/>
                    <a:pt x="1560" y="255"/>
                  </a:cubicBezTo>
                  <a:cubicBezTo>
                    <a:pt x="1619" y="274"/>
                    <a:pt x="1639" y="254"/>
                    <a:pt x="1694" y="242"/>
                  </a:cubicBezTo>
                  <a:cubicBezTo>
                    <a:pt x="1753" y="229"/>
                    <a:pt x="1743" y="260"/>
                    <a:pt x="1777" y="300"/>
                  </a:cubicBezTo>
                  <a:cubicBezTo>
                    <a:pt x="1798" y="280"/>
                    <a:pt x="1867" y="293"/>
                    <a:pt x="1897" y="267"/>
                  </a:cubicBezTo>
                  <a:cubicBezTo>
                    <a:pt x="1919" y="249"/>
                    <a:pt x="1959" y="223"/>
                    <a:pt x="1984" y="210"/>
                  </a:cubicBezTo>
                  <a:cubicBezTo>
                    <a:pt x="2080" y="163"/>
                    <a:pt x="2081" y="95"/>
                    <a:pt x="2081" y="0"/>
                  </a:cubicBezTo>
                  <a:cubicBezTo>
                    <a:pt x="2141" y="30"/>
                    <a:pt x="2197" y="37"/>
                    <a:pt x="2202" y="111"/>
                  </a:cubicBezTo>
                  <a:cubicBezTo>
                    <a:pt x="2205" y="155"/>
                    <a:pt x="2235" y="145"/>
                    <a:pt x="2267" y="167"/>
                  </a:cubicBezTo>
                  <a:cubicBezTo>
                    <a:pt x="2267" y="189"/>
                    <a:pt x="2262" y="227"/>
                    <a:pt x="2234" y="262"/>
                  </a:cubicBezTo>
                  <a:cubicBezTo>
                    <a:pt x="2230" y="267"/>
                    <a:pt x="2154" y="361"/>
                    <a:pt x="2184" y="361"/>
                  </a:cubicBezTo>
                  <a:cubicBezTo>
                    <a:pt x="2138" y="397"/>
                    <a:pt x="2297" y="481"/>
                    <a:pt x="2300" y="518"/>
                  </a:cubicBezTo>
                  <a:cubicBezTo>
                    <a:pt x="2301" y="528"/>
                    <a:pt x="2270" y="631"/>
                    <a:pt x="2263" y="643"/>
                  </a:cubicBezTo>
                  <a:cubicBezTo>
                    <a:pt x="2263" y="693"/>
                    <a:pt x="2149" y="695"/>
                    <a:pt x="2149" y="653"/>
                  </a:cubicBezTo>
                  <a:cubicBezTo>
                    <a:pt x="2137" y="668"/>
                    <a:pt x="2067" y="730"/>
                    <a:pt x="2073" y="737"/>
                  </a:cubicBezTo>
                  <a:cubicBezTo>
                    <a:pt x="2073" y="738"/>
                    <a:pt x="2077" y="765"/>
                    <a:pt x="2077" y="756"/>
                  </a:cubicBezTo>
                  <a:cubicBezTo>
                    <a:pt x="2067" y="784"/>
                    <a:pt x="1893" y="790"/>
                    <a:pt x="1857" y="790"/>
                  </a:cubicBezTo>
                  <a:cubicBezTo>
                    <a:pt x="1845" y="837"/>
                    <a:pt x="1748" y="805"/>
                    <a:pt x="1726" y="805"/>
                  </a:cubicBezTo>
                  <a:cubicBezTo>
                    <a:pt x="1655" y="805"/>
                    <a:pt x="1699" y="897"/>
                    <a:pt x="1711" y="920"/>
                  </a:cubicBezTo>
                  <a:cubicBezTo>
                    <a:pt x="1726" y="947"/>
                    <a:pt x="1814" y="1058"/>
                    <a:pt x="1830" y="1056"/>
                  </a:cubicBezTo>
                  <a:cubicBezTo>
                    <a:pt x="1860" y="1067"/>
                    <a:pt x="1848" y="1189"/>
                    <a:pt x="1933" y="1189"/>
                  </a:cubicBezTo>
                  <a:cubicBezTo>
                    <a:pt x="1969" y="1189"/>
                    <a:pt x="1936" y="1111"/>
                    <a:pt x="1987" y="1118"/>
                  </a:cubicBezTo>
                  <a:cubicBezTo>
                    <a:pt x="2037" y="1125"/>
                    <a:pt x="2064" y="1168"/>
                    <a:pt x="2093" y="1207"/>
                  </a:cubicBezTo>
                  <a:cubicBezTo>
                    <a:pt x="2108" y="1227"/>
                    <a:pt x="2117" y="1356"/>
                    <a:pt x="2174" y="1356"/>
                  </a:cubicBezTo>
                  <a:cubicBezTo>
                    <a:pt x="2168" y="1356"/>
                    <a:pt x="2213" y="1476"/>
                    <a:pt x="2218" y="1486"/>
                  </a:cubicBezTo>
                  <a:cubicBezTo>
                    <a:pt x="2225" y="1497"/>
                    <a:pt x="2233" y="1693"/>
                    <a:pt x="2263" y="1660"/>
                  </a:cubicBezTo>
                  <a:cubicBezTo>
                    <a:pt x="2291" y="1670"/>
                    <a:pt x="2303" y="1695"/>
                    <a:pt x="2350" y="1709"/>
                  </a:cubicBezTo>
                  <a:cubicBezTo>
                    <a:pt x="2381" y="1719"/>
                    <a:pt x="2405" y="1716"/>
                    <a:pt x="2420" y="1747"/>
                  </a:cubicBezTo>
                  <a:cubicBezTo>
                    <a:pt x="2440" y="1786"/>
                    <a:pt x="2405" y="1770"/>
                    <a:pt x="2393" y="1812"/>
                  </a:cubicBezTo>
                  <a:cubicBezTo>
                    <a:pt x="2417" y="1806"/>
                    <a:pt x="2510" y="1895"/>
                    <a:pt x="2518" y="1922"/>
                  </a:cubicBezTo>
                  <a:cubicBezTo>
                    <a:pt x="2523" y="1937"/>
                    <a:pt x="2613" y="1904"/>
                    <a:pt x="2641" y="1917"/>
                  </a:cubicBezTo>
                  <a:cubicBezTo>
                    <a:pt x="2707" y="1946"/>
                    <a:pt x="2743" y="1891"/>
                    <a:pt x="2781" y="1846"/>
                  </a:cubicBezTo>
                  <a:cubicBezTo>
                    <a:pt x="2804" y="1819"/>
                    <a:pt x="2865" y="1754"/>
                    <a:pt x="2905" y="1786"/>
                  </a:cubicBezTo>
                  <a:cubicBezTo>
                    <a:pt x="2922" y="1800"/>
                    <a:pt x="3009" y="1753"/>
                    <a:pt x="3012" y="1735"/>
                  </a:cubicBezTo>
                  <a:cubicBezTo>
                    <a:pt x="3012" y="1773"/>
                    <a:pt x="3034" y="1783"/>
                    <a:pt x="3067" y="1783"/>
                  </a:cubicBezTo>
                  <a:cubicBezTo>
                    <a:pt x="3101" y="1783"/>
                    <a:pt x="3118" y="1819"/>
                    <a:pt x="3137" y="1819"/>
                  </a:cubicBezTo>
                  <a:cubicBezTo>
                    <a:pt x="3141" y="1819"/>
                    <a:pt x="3142" y="1733"/>
                    <a:pt x="3155" y="1719"/>
                  </a:cubicBezTo>
                  <a:cubicBezTo>
                    <a:pt x="3187" y="1685"/>
                    <a:pt x="3130" y="1629"/>
                    <a:pt x="3092" y="1636"/>
                  </a:cubicBezTo>
                  <a:cubicBezTo>
                    <a:pt x="3063" y="1642"/>
                    <a:pt x="3073" y="1671"/>
                    <a:pt x="3033" y="1671"/>
                  </a:cubicBezTo>
                  <a:cubicBezTo>
                    <a:pt x="3013" y="1671"/>
                    <a:pt x="3029" y="1610"/>
                    <a:pt x="3030" y="1604"/>
                  </a:cubicBezTo>
                  <a:cubicBezTo>
                    <a:pt x="3035" y="1545"/>
                    <a:pt x="3032" y="1572"/>
                    <a:pt x="3075" y="1531"/>
                  </a:cubicBezTo>
                  <a:cubicBezTo>
                    <a:pt x="3107" y="1500"/>
                    <a:pt x="3167" y="1476"/>
                    <a:pt x="3183" y="1542"/>
                  </a:cubicBezTo>
                  <a:cubicBezTo>
                    <a:pt x="3209" y="1513"/>
                    <a:pt x="3243" y="1566"/>
                    <a:pt x="3243" y="1574"/>
                  </a:cubicBezTo>
                  <a:cubicBezTo>
                    <a:pt x="3243" y="1603"/>
                    <a:pt x="3253" y="1613"/>
                    <a:pt x="3286" y="1616"/>
                  </a:cubicBezTo>
                  <a:cubicBezTo>
                    <a:pt x="3350" y="1622"/>
                    <a:pt x="3273" y="1674"/>
                    <a:pt x="3303" y="1700"/>
                  </a:cubicBezTo>
                  <a:cubicBezTo>
                    <a:pt x="3372" y="1759"/>
                    <a:pt x="3289" y="1778"/>
                    <a:pt x="3345" y="1857"/>
                  </a:cubicBezTo>
                  <a:cubicBezTo>
                    <a:pt x="3393" y="1924"/>
                    <a:pt x="3463" y="1859"/>
                    <a:pt x="3497" y="1950"/>
                  </a:cubicBezTo>
                  <a:cubicBezTo>
                    <a:pt x="3509" y="1983"/>
                    <a:pt x="3517" y="1970"/>
                    <a:pt x="3547" y="1961"/>
                  </a:cubicBezTo>
                  <a:cubicBezTo>
                    <a:pt x="3584" y="1950"/>
                    <a:pt x="3559" y="1915"/>
                    <a:pt x="3559" y="1891"/>
                  </a:cubicBezTo>
                  <a:cubicBezTo>
                    <a:pt x="3581" y="1896"/>
                    <a:pt x="3639" y="1876"/>
                    <a:pt x="3644" y="1919"/>
                  </a:cubicBezTo>
                  <a:cubicBezTo>
                    <a:pt x="3644" y="1921"/>
                    <a:pt x="3686" y="1904"/>
                    <a:pt x="3692" y="1906"/>
                  </a:cubicBezTo>
                  <a:cubicBezTo>
                    <a:pt x="3710" y="1914"/>
                    <a:pt x="3702" y="1956"/>
                    <a:pt x="3707" y="1971"/>
                  </a:cubicBezTo>
                  <a:cubicBezTo>
                    <a:pt x="3716" y="2000"/>
                    <a:pt x="3691" y="2056"/>
                    <a:pt x="3732" y="2069"/>
                  </a:cubicBezTo>
                  <a:cubicBezTo>
                    <a:pt x="3749" y="2074"/>
                    <a:pt x="3800" y="2064"/>
                    <a:pt x="3832" y="2073"/>
                  </a:cubicBezTo>
                  <a:cubicBezTo>
                    <a:pt x="3891" y="2091"/>
                    <a:pt x="3923" y="2095"/>
                    <a:pt x="3923" y="2165"/>
                  </a:cubicBezTo>
                  <a:cubicBezTo>
                    <a:pt x="3923" y="2194"/>
                    <a:pt x="3904" y="2293"/>
                    <a:pt x="3953" y="2300"/>
                  </a:cubicBezTo>
                  <a:cubicBezTo>
                    <a:pt x="3987" y="2305"/>
                    <a:pt x="4007" y="2356"/>
                    <a:pt x="4035" y="2375"/>
                  </a:cubicBezTo>
                  <a:cubicBezTo>
                    <a:pt x="4062" y="2394"/>
                    <a:pt x="4087" y="2298"/>
                    <a:pt x="4085" y="2298"/>
                  </a:cubicBezTo>
                  <a:cubicBezTo>
                    <a:pt x="4121" y="2298"/>
                    <a:pt x="4101" y="2343"/>
                    <a:pt x="4118" y="2292"/>
                  </a:cubicBezTo>
                  <a:cubicBezTo>
                    <a:pt x="4120" y="2284"/>
                    <a:pt x="4158" y="2277"/>
                    <a:pt x="4158" y="2281"/>
                  </a:cubicBezTo>
                  <a:cubicBezTo>
                    <a:pt x="4154" y="2258"/>
                    <a:pt x="4142" y="2251"/>
                    <a:pt x="4121" y="2260"/>
                  </a:cubicBezTo>
                  <a:cubicBezTo>
                    <a:pt x="4095" y="2270"/>
                    <a:pt x="4103" y="2208"/>
                    <a:pt x="4098" y="2199"/>
                  </a:cubicBezTo>
                  <a:cubicBezTo>
                    <a:pt x="4121" y="2204"/>
                    <a:pt x="4172" y="2256"/>
                    <a:pt x="4195" y="2256"/>
                  </a:cubicBezTo>
                  <a:cubicBezTo>
                    <a:pt x="4186" y="2258"/>
                    <a:pt x="4240" y="2281"/>
                    <a:pt x="4234" y="2277"/>
                  </a:cubicBezTo>
                  <a:cubicBezTo>
                    <a:pt x="4276" y="2307"/>
                    <a:pt x="4342" y="2291"/>
                    <a:pt x="4390" y="2289"/>
                  </a:cubicBezTo>
                  <a:cubicBezTo>
                    <a:pt x="4408" y="2288"/>
                    <a:pt x="4579" y="2462"/>
                    <a:pt x="4596" y="2446"/>
                  </a:cubicBezTo>
                  <a:cubicBezTo>
                    <a:pt x="4607" y="2472"/>
                    <a:pt x="4606" y="2469"/>
                    <a:pt x="4622" y="2491"/>
                  </a:cubicBezTo>
                  <a:cubicBezTo>
                    <a:pt x="4619" y="2479"/>
                    <a:pt x="4684" y="2491"/>
                    <a:pt x="4704" y="2499"/>
                  </a:cubicBezTo>
                  <a:cubicBezTo>
                    <a:pt x="4757" y="2521"/>
                    <a:pt x="4760" y="2528"/>
                    <a:pt x="4812" y="2476"/>
                  </a:cubicBezTo>
                  <a:cubicBezTo>
                    <a:pt x="4797" y="2446"/>
                    <a:pt x="4813" y="2418"/>
                    <a:pt x="4793" y="2385"/>
                  </a:cubicBezTo>
                  <a:cubicBezTo>
                    <a:pt x="4779" y="2391"/>
                    <a:pt x="4923" y="2436"/>
                    <a:pt x="4911" y="2419"/>
                  </a:cubicBezTo>
                  <a:cubicBezTo>
                    <a:pt x="4930" y="2446"/>
                    <a:pt x="4903" y="2519"/>
                    <a:pt x="4903" y="2547"/>
                  </a:cubicBezTo>
                  <a:cubicBezTo>
                    <a:pt x="4903" y="2562"/>
                    <a:pt x="4878" y="2662"/>
                    <a:pt x="4873" y="2670"/>
                  </a:cubicBezTo>
                  <a:cubicBezTo>
                    <a:pt x="4867" y="2676"/>
                    <a:pt x="4982" y="2730"/>
                    <a:pt x="4993" y="2740"/>
                  </a:cubicBezTo>
                  <a:cubicBezTo>
                    <a:pt x="5018" y="2766"/>
                    <a:pt x="4896" y="2764"/>
                    <a:pt x="4922" y="2809"/>
                  </a:cubicBezTo>
                  <a:cubicBezTo>
                    <a:pt x="4944" y="2846"/>
                    <a:pt x="4801" y="2879"/>
                    <a:pt x="4890" y="2960"/>
                  </a:cubicBezTo>
                  <a:cubicBezTo>
                    <a:pt x="4908" y="2976"/>
                    <a:pt x="4895" y="3027"/>
                    <a:pt x="4924" y="3055"/>
                  </a:cubicBezTo>
                  <a:cubicBezTo>
                    <a:pt x="4945" y="3075"/>
                    <a:pt x="4933" y="3130"/>
                    <a:pt x="4936" y="3154"/>
                  </a:cubicBezTo>
                  <a:cubicBezTo>
                    <a:pt x="4948" y="3237"/>
                    <a:pt x="4975" y="3293"/>
                    <a:pt x="5021" y="3352"/>
                  </a:cubicBezTo>
                  <a:cubicBezTo>
                    <a:pt x="5035" y="3370"/>
                    <a:pt x="5009" y="3470"/>
                    <a:pt x="4998" y="3487"/>
                  </a:cubicBezTo>
                  <a:cubicBezTo>
                    <a:pt x="5019" y="3482"/>
                    <a:pt x="5071" y="3550"/>
                    <a:pt x="5083" y="3563"/>
                  </a:cubicBezTo>
                  <a:cubicBezTo>
                    <a:pt x="5117" y="3599"/>
                    <a:pt x="5113" y="3538"/>
                    <a:pt x="5141" y="3589"/>
                  </a:cubicBezTo>
                  <a:cubicBezTo>
                    <a:pt x="5142" y="3591"/>
                    <a:pt x="5175" y="3594"/>
                    <a:pt x="5184" y="3600"/>
                  </a:cubicBezTo>
                  <a:cubicBezTo>
                    <a:pt x="5203" y="3526"/>
                    <a:pt x="5320" y="3646"/>
                    <a:pt x="5277" y="3646"/>
                  </a:cubicBezTo>
                  <a:cubicBezTo>
                    <a:pt x="5305" y="3646"/>
                    <a:pt x="5299" y="3674"/>
                    <a:pt x="5298" y="3695"/>
                  </a:cubicBezTo>
                  <a:cubicBezTo>
                    <a:pt x="5298" y="3737"/>
                    <a:pt x="5328" y="3704"/>
                    <a:pt x="5353" y="3722"/>
                  </a:cubicBezTo>
                  <a:cubicBezTo>
                    <a:pt x="5376" y="3740"/>
                    <a:pt x="5382" y="3781"/>
                    <a:pt x="5423" y="3756"/>
                  </a:cubicBezTo>
                  <a:cubicBezTo>
                    <a:pt x="5450" y="3738"/>
                    <a:pt x="5468" y="3738"/>
                    <a:pt x="5481" y="3730"/>
                  </a:cubicBezTo>
                  <a:cubicBezTo>
                    <a:pt x="5486" y="3736"/>
                    <a:pt x="5668" y="3760"/>
                    <a:pt x="5604" y="3823"/>
                  </a:cubicBezTo>
                  <a:cubicBezTo>
                    <a:pt x="5573" y="3854"/>
                    <a:pt x="5613" y="3985"/>
                    <a:pt x="5616" y="4020"/>
                  </a:cubicBezTo>
                  <a:cubicBezTo>
                    <a:pt x="5618" y="4048"/>
                    <a:pt x="5628" y="4196"/>
                    <a:pt x="5655" y="4210"/>
                  </a:cubicBezTo>
                  <a:cubicBezTo>
                    <a:pt x="5680" y="4222"/>
                    <a:pt x="5660" y="4338"/>
                    <a:pt x="5668" y="4383"/>
                  </a:cubicBezTo>
                  <a:cubicBezTo>
                    <a:pt x="5679" y="4443"/>
                    <a:pt x="5785" y="4495"/>
                    <a:pt x="5678" y="4542"/>
                  </a:cubicBezTo>
                  <a:cubicBezTo>
                    <a:pt x="5621" y="4567"/>
                    <a:pt x="5701" y="4655"/>
                    <a:pt x="5624" y="4638"/>
                  </a:cubicBezTo>
                  <a:cubicBezTo>
                    <a:pt x="5544" y="4620"/>
                    <a:pt x="5480" y="4659"/>
                    <a:pt x="5416" y="4704"/>
                  </a:cubicBezTo>
                  <a:cubicBezTo>
                    <a:pt x="5359" y="4744"/>
                    <a:pt x="5293" y="4787"/>
                    <a:pt x="5240" y="4705"/>
                  </a:cubicBezTo>
                  <a:cubicBezTo>
                    <a:pt x="5211" y="4662"/>
                    <a:pt x="5130" y="4706"/>
                    <a:pt x="5110" y="4663"/>
                  </a:cubicBezTo>
                  <a:cubicBezTo>
                    <a:pt x="5093" y="4627"/>
                    <a:pt x="5000" y="4647"/>
                    <a:pt x="4966" y="4668"/>
                  </a:cubicBezTo>
                  <a:cubicBezTo>
                    <a:pt x="4948" y="4679"/>
                    <a:pt x="4896" y="4689"/>
                    <a:pt x="4863" y="4681"/>
                  </a:cubicBezTo>
                  <a:cubicBezTo>
                    <a:pt x="4811" y="4667"/>
                    <a:pt x="4841" y="4653"/>
                    <a:pt x="4824" y="4615"/>
                  </a:cubicBezTo>
                  <a:cubicBezTo>
                    <a:pt x="4807" y="4579"/>
                    <a:pt x="4703" y="4622"/>
                    <a:pt x="4674" y="4622"/>
                  </a:cubicBezTo>
                  <a:cubicBezTo>
                    <a:pt x="4562" y="4622"/>
                    <a:pt x="4601" y="4754"/>
                    <a:pt x="4626" y="4812"/>
                  </a:cubicBezTo>
                  <a:cubicBezTo>
                    <a:pt x="4596" y="4805"/>
                    <a:pt x="4425" y="4995"/>
                    <a:pt x="4417" y="4987"/>
                  </a:cubicBezTo>
                  <a:cubicBezTo>
                    <a:pt x="4425" y="4996"/>
                    <a:pt x="4324" y="5106"/>
                    <a:pt x="4303" y="5116"/>
                  </a:cubicBezTo>
                  <a:cubicBezTo>
                    <a:pt x="4268" y="5134"/>
                    <a:pt x="4253" y="5177"/>
                    <a:pt x="4215" y="5177"/>
                  </a:cubicBezTo>
                  <a:cubicBezTo>
                    <a:pt x="4191" y="5177"/>
                    <a:pt x="4112" y="5113"/>
                    <a:pt x="4097" y="5145"/>
                  </a:cubicBezTo>
                  <a:cubicBezTo>
                    <a:pt x="4101" y="5141"/>
                    <a:pt x="4105" y="5138"/>
                    <a:pt x="4110" y="5135"/>
                  </a:cubicBezTo>
                  <a:cubicBezTo>
                    <a:pt x="4104" y="5165"/>
                    <a:pt x="3980" y="5097"/>
                    <a:pt x="3980" y="5053"/>
                  </a:cubicBezTo>
                  <a:cubicBezTo>
                    <a:pt x="3980" y="5003"/>
                    <a:pt x="4002" y="4977"/>
                    <a:pt x="3972" y="4936"/>
                  </a:cubicBezTo>
                  <a:cubicBezTo>
                    <a:pt x="3947" y="4900"/>
                    <a:pt x="3917" y="4847"/>
                    <a:pt x="3874" y="4831"/>
                  </a:cubicBezTo>
                  <a:cubicBezTo>
                    <a:pt x="3823" y="4811"/>
                    <a:pt x="3861" y="4886"/>
                    <a:pt x="3815" y="4796"/>
                  </a:cubicBezTo>
                  <a:cubicBezTo>
                    <a:pt x="3780" y="4726"/>
                    <a:pt x="3829" y="4746"/>
                    <a:pt x="3812" y="4685"/>
                  </a:cubicBezTo>
                  <a:cubicBezTo>
                    <a:pt x="3800" y="4640"/>
                    <a:pt x="3747" y="4607"/>
                    <a:pt x="3704" y="4597"/>
                  </a:cubicBezTo>
                  <a:cubicBezTo>
                    <a:pt x="3646" y="4585"/>
                    <a:pt x="3669" y="4641"/>
                    <a:pt x="3630" y="4643"/>
                  </a:cubicBezTo>
                  <a:cubicBezTo>
                    <a:pt x="3605" y="4644"/>
                    <a:pt x="3494" y="4617"/>
                    <a:pt x="3494" y="4582"/>
                  </a:cubicBezTo>
                  <a:cubicBezTo>
                    <a:pt x="3494" y="4588"/>
                    <a:pt x="3448" y="4587"/>
                    <a:pt x="3445" y="4599"/>
                  </a:cubicBezTo>
                  <a:cubicBezTo>
                    <a:pt x="3402" y="4546"/>
                    <a:pt x="3351" y="4500"/>
                    <a:pt x="3323" y="4436"/>
                  </a:cubicBezTo>
                  <a:cubicBezTo>
                    <a:pt x="3307" y="4498"/>
                    <a:pt x="3190" y="4468"/>
                    <a:pt x="3194" y="4406"/>
                  </a:cubicBezTo>
                  <a:cubicBezTo>
                    <a:pt x="3162" y="4447"/>
                    <a:pt x="3037" y="4368"/>
                    <a:pt x="3000" y="4417"/>
                  </a:cubicBezTo>
                  <a:cubicBezTo>
                    <a:pt x="2998" y="4400"/>
                    <a:pt x="2757" y="4462"/>
                    <a:pt x="2723" y="4451"/>
                  </a:cubicBezTo>
                  <a:cubicBezTo>
                    <a:pt x="2798" y="4422"/>
                    <a:pt x="2691" y="4269"/>
                    <a:pt x="2638" y="4269"/>
                  </a:cubicBezTo>
                  <a:cubicBezTo>
                    <a:pt x="2599" y="4269"/>
                    <a:pt x="2461" y="4235"/>
                    <a:pt x="2461" y="4235"/>
                  </a:cubicBezTo>
                  <a:cubicBezTo>
                    <a:pt x="2463" y="4228"/>
                    <a:pt x="2470" y="4204"/>
                    <a:pt x="2476" y="4204"/>
                  </a:cubicBezTo>
                  <a:cubicBezTo>
                    <a:pt x="2448" y="4178"/>
                    <a:pt x="2429" y="4142"/>
                    <a:pt x="2450" y="4106"/>
                  </a:cubicBezTo>
                  <a:cubicBezTo>
                    <a:pt x="2385" y="4041"/>
                    <a:pt x="2331" y="4150"/>
                    <a:pt x="2298" y="4200"/>
                  </a:cubicBezTo>
                  <a:cubicBezTo>
                    <a:pt x="2305" y="4167"/>
                    <a:pt x="2257" y="4120"/>
                    <a:pt x="2243" y="4102"/>
                  </a:cubicBezTo>
                  <a:cubicBezTo>
                    <a:pt x="2254" y="4116"/>
                    <a:pt x="2356" y="4003"/>
                    <a:pt x="2319" y="4003"/>
                  </a:cubicBezTo>
                  <a:cubicBezTo>
                    <a:pt x="2306" y="4000"/>
                    <a:pt x="2294" y="3996"/>
                    <a:pt x="2282" y="3992"/>
                  </a:cubicBezTo>
                  <a:cubicBezTo>
                    <a:pt x="2290" y="3984"/>
                    <a:pt x="2290" y="3939"/>
                    <a:pt x="2271" y="3961"/>
                  </a:cubicBezTo>
                  <a:cubicBezTo>
                    <a:pt x="2256" y="3932"/>
                    <a:pt x="2275" y="3897"/>
                    <a:pt x="2243" y="3858"/>
                  </a:cubicBezTo>
                  <a:cubicBezTo>
                    <a:pt x="2200" y="3806"/>
                    <a:pt x="2143" y="3766"/>
                    <a:pt x="2089" y="3726"/>
                  </a:cubicBezTo>
                  <a:cubicBezTo>
                    <a:pt x="2007" y="3665"/>
                    <a:pt x="2035" y="3555"/>
                    <a:pt x="1970" y="3474"/>
                  </a:cubicBezTo>
                  <a:cubicBezTo>
                    <a:pt x="1924" y="3416"/>
                    <a:pt x="1930" y="3525"/>
                    <a:pt x="1898" y="3521"/>
                  </a:cubicBezTo>
                  <a:cubicBezTo>
                    <a:pt x="1858" y="3515"/>
                    <a:pt x="1780" y="3470"/>
                    <a:pt x="1767" y="3431"/>
                  </a:cubicBezTo>
                  <a:cubicBezTo>
                    <a:pt x="1757" y="3400"/>
                    <a:pt x="1746" y="3303"/>
                    <a:pt x="1763" y="3275"/>
                  </a:cubicBezTo>
                  <a:cubicBezTo>
                    <a:pt x="1761" y="3278"/>
                    <a:pt x="1852" y="3133"/>
                    <a:pt x="1813" y="3134"/>
                  </a:cubicBezTo>
                  <a:cubicBezTo>
                    <a:pt x="1800" y="3134"/>
                    <a:pt x="1801" y="3207"/>
                    <a:pt x="1771" y="3160"/>
                  </a:cubicBezTo>
                  <a:cubicBezTo>
                    <a:pt x="1749" y="3127"/>
                    <a:pt x="1731" y="3098"/>
                    <a:pt x="1697" y="3073"/>
                  </a:cubicBezTo>
                  <a:cubicBezTo>
                    <a:pt x="1688" y="3067"/>
                    <a:pt x="1627" y="3031"/>
                    <a:pt x="1616" y="3031"/>
                  </a:cubicBezTo>
                  <a:cubicBezTo>
                    <a:pt x="1601" y="3031"/>
                    <a:pt x="1513" y="3101"/>
                    <a:pt x="1525" y="3114"/>
                  </a:cubicBezTo>
                  <a:cubicBezTo>
                    <a:pt x="1490" y="3077"/>
                    <a:pt x="1443" y="3119"/>
                    <a:pt x="1415" y="3063"/>
                  </a:cubicBezTo>
                  <a:cubicBezTo>
                    <a:pt x="1391" y="3015"/>
                    <a:pt x="1359" y="2987"/>
                    <a:pt x="1310" y="2966"/>
                  </a:cubicBezTo>
                  <a:cubicBezTo>
                    <a:pt x="1303" y="2935"/>
                    <a:pt x="1252" y="2934"/>
                    <a:pt x="1261" y="2879"/>
                  </a:cubicBezTo>
                  <a:cubicBezTo>
                    <a:pt x="1236" y="2872"/>
                    <a:pt x="1246" y="2803"/>
                    <a:pt x="1248" y="2787"/>
                  </a:cubicBezTo>
                  <a:cubicBezTo>
                    <a:pt x="1251" y="2757"/>
                    <a:pt x="1194" y="2765"/>
                    <a:pt x="1181" y="2742"/>
                  </a:cubicBezTo>
                  <a:cubicBezTo>
                    <a:pt x="1181" y="2724"/>
                    <a:pt x="1203" y="2665"/>
                    <a:pt x="1205" y="2667"/>
                  </a:cubicBezTo>
                  <a:cubicBezTo>
                    <a:pt x="1206" y="2669"/>
                    <a:pt x="1166" y="2595"/>
                    <a:pt x="1154" y="2643"/>
                  </a:cubicBezTo>
                  <a:cubicBezTo>
                    <a:pt x="1162" y="2612"/>
                    <a:pt x="1149" y="2568"/>
                    <a:pt x="1136" y="2543"/>
                  </a:cubicBezTo>
                  <a:cubicBezTo>
                    <a:pt x="1123" y="2520"/>
                    <a:pt x="1170" y="2524"/>
                    <a:pt x="1162" y="2480"/>
                  </a:cubicBezTo>
                  <a:cubicBezTo>
                    <a:pt x="1156" y="2446"/>
                    <a:pt x="1124" y="2436"/>
                    <a:pt x="1127" y="2404"/>
                  </a:cubicBezTo>
                  <a:cubicBezTo>
                    <a:pt x="1129" y="2384"/>
                    <a:pt x="1152" y="2349"/>
                    <a:pt x="1131" y="2332"/>
                  </a:cubicBezTo>
                  <a:cubicBezTo>
                    <a:pt x="1128" y="2346"/>
                    <a:pt x="1032" y="2349"/>
                    <a:pt x="1014" y="2358"/>
                  </a:cubicBezTo>
                  <a:cubicBezTo>
                    <a:pt x="1058" y="2396"/>
                    <a:pt x="1075" y="2508"/>
                    <a:pt x="1067" y="2552"/>
                  </a:cubicBezTo>
                  <a:cubicBezTo>
                    <a:pt x="1068" y="2533"/>
                    <a:pt x="1059" y="2524"/>
                    <a:pt x="1040" y="2525"/>
                  </a:cubicBezTo>
                  <a:cubicBezTo>
                    <a:pt x="1063" y="2548"/>
                    <a:pt x="992" y="2574"/>
                    <a:pt x="991" y="2582"/>
                  </a:cubicBezTo>
                  <a:cubicBezTo>
                    <a:pt x="959" y="2551"/>
                    <a:pt x="1005" y="2561"/>
                    <a:pt x="962" y="2522"/>
                  </a:cubicBezTo>
                  <a:cubicBezTo>
                    <a:pt x="954" y="2533"/>
                    <a:pt x="946" y="2544"/>
                    <a:pt x="938" y="2556"/>
                  </a:cubicBezTo>
                  <a:cubicBezTo>
                    <a:pt x="942" y="2559"/>
                    <a:pt x="974" y="2571"/>
                    <a:pt x="954" y="2578"/>
                  </a:cubicBezTo>
                  <a:cubicBezTo>
                    <a:pt x="946" y="2581"/>
                    <a:pt x="833" y="2556"/>
                    <a:pt x="896" y="2624"/>
                  </a:cubicBezTo>
                  <a:cubicBezTo>
                    <a:pt x="883" y="2637"/>
                    <a:pt x="830" y="2656"/>
                    <a:pt x="820" y="2628"/>
                  </a:cubicBezTo>
                  <a:cubicBezTo>
                    <a:pt x="820" y="2647"/>
                    <a:pt x="806" y="2728"/>
                    <a:pt x="790" y="2742"/>
                  </a:cubicBezTo>
                  <a:cubicBezTo>
                    <a:pt x="791" y="2722"/>
                    <a:pt x="729" y="2681"/>
                    <a:pt x="748" y="2662"/>
                  </a:cubicBezTo>
                  <a:cubicBezTo>
                    <a:pt x="752" y="2665"/>
                    <a:pt x="680" y="2595"/>
                    <a:pt x="698" y="2598"/>
                  </a:cubicBezTo>
                  <a:cubicBezTo>
                    <a:pt x="730" y="2546"/>
                    <a:pt x="755" y="2490"/>
                    <a:pt x="788" y="2440"/>
                  </a:cubicBezTo>
                  <a:cubicBezTo>
                    <a:pt x="808" y="2411"/>
                    <a:pt x="702" y="2315"/>
                    <a:pt x="649" y="2396"/>
                  </a:cubicBezTo>
                  <a:cubicBezTo>
                    <a:pt x="645" y="2385"/>
                    <a:pt x="641" y="2373"/>
                    <a:pt x="639" y="2361"/>
                  </a:cubicBezTo>
                  <a:cubicBezTo>
                    <a:pt x="649" y="2397"/>
                    <a:pt x="572" y="2377"/>
                    <a:pt x="551" y="2411"/>
                  </a:cubicBezTo>
                  <a:cubicBezTo>
                    <a:pt x="533" y="2438"/>
                    <a:pt x="304" y="2471"/>
                    <a:pt x="391" y="2560"/>
                  </a:cubicBezTo>
                  <a:cubicBezTo>
                    <a:pt x="377" y="2546"/>
                    <a:pt x="216" y="2466"/>
                    <a:pt x="216" y="2539"/>
                  </a:cubicBezTo>
                  <a:cubicBezTo>
                    <a:pt x="212" y="2524"/>
                    <a:pt x="215" y="2511"/>
                    <a:pt x="224" y="2499"/>
                  </a:cubicBezTo>
                  <a:cubicBezTo>
                    <a:pt x="167" y="2494"/>
                    <a:pt x="211" y="2465"/>
                    <a:pt x="227" y="2447"/>
                  </a:cubicBezTo>
                  <a:cubicBezTo>
                    <a:pt x="243" y="2428"/>
                    <a:pt x="257" y="2332"/>
                    <a:pt x="273" y="2328"/>
                  </a:cubicBezTo>
                  <a:cubicBezTo>
                    <a:pt x="268" y="2324"/>
                    <a:pt x="144" y="2382"/>
                    <a:pt x="129" y="2392"/>
                  </a:cubicBezTo>
                  <a:cubicBezTo>
                    <a:pt x="112" y="2353"/>
                    <a:pt x="78" y="2306"/>
                    <a:pt x="68" y="2263"/>
                  </a:cubicBezTo>
                  <a:cubicBezTo>
                    <a:pt x="62" y="2268"/>
                    <a:pt x="55" y="2273"/>
                    <a:pt x="49" y="2278"/>
                  </a:cubicBezTo>
                  <a:cubicBezTo>
                    <a:pt x="71" y="2246"/>
                    <a:pt x="0" y="2211"/>
                    <a:pt x="48" y="2153"/>
                  </a:cubicBezTo>
                  <a:cubicBezTo>
                    <a:pt x="71" y="2127"/>
                    <a:pt x="121" y="2069"/>
                    <a:pt x="129" y="2035"/>
                  </a:cubicBezTo>
                  <a:cubicBezTo>
                    <a:pt x="113" y="2053"/>
                    <a:pt x="57" y="1990"/>
                    <a:pt x="119" y="1967"/>
                  </a:cubicBezTo>
                  <a:cubicBezTo>
                    <a:pt x="146" y="1957"/>
                    <a:pt x="185" y="1918"/>
                    <a:pt x="201" y="1895"/>
                  </a:cubicBezTo>
                  <a:cubicBezTo>
                    <a:pt x="247" y="1904"/>
                    <a:pt x="247" y="1773"/>
                    <a:pt x="222" y="1773"/>
                  </a:cubicBezTo>
                  <a:cubicBezTo>
                    <a:pt x="205" y="1773"/>
                    <a:pt x="127" y="1669"/>
                    <a:pt x="100" y="1650"/>
                  </a:cubicBezTo>
                  <a:cubicBezTo>
                    <a:pt x="153" y="1687"/>
                    <a:pt x="163" y="1515"/>
                    <a:pt x="188" y="1497"/>
                  </a:cubicBezTo>
                  <a:cubicBezTo>
                    <a:pt x="215" y="1476"/>
                    <a:pt x="203" y="1437"/>
                    <a:pt x="232" y="1413"/>
                  </a:cubicBezTo>
                  <a:cubicBezTo>
                    <a:pt x="267" y="1383"/>
                    <a:pt x="302" y="1363"/>
                    <a:pt x="336" y="1330"/>
                  </a:cubicBezTo>
                  <a:cubicBezTo>
                    <a:pt x="416" y="1250"/>
                    <a:pt x="384" y="1173"/>
                    <a:pt x="396" y="1071"/>
                  </a:cubicBezTo>
                  <a:cubicBezTo>
                    <a:pt x="401" y="1019"/>
                    <a:pt x="447" y="1012"/>
                    <a:pt x="473" y="974"/>
                  </a:cubicBezTo>
                  <a:cubicBezTo>
                    <a:pt x="490" y="949"/>
                    <a:pt x="478" y="909"/>
                    <a:pt x="478" y="881"/>
                  </a:cubicBezTo>
                  <a:cubicBezTo>
                    <a:pt x="478" y="795"/>
                    <a:pt x="672" y="742"/>
                    <a:pt x="706" y="683"/>
                  </a:cubicBezTo>
                  <a:cubicBezTo>
                    <a:pt x="720" y="657"/>
                    <a:pt x="740" y="605"/>
                    <a:pt x="786" y="622"/>
                  </a:cubicBezTo>
                  <a:cubicBezTo>
                    <a:pt x="852" y="644"/>
                    <a:pt x="835" y="634"/>
                    <a:pt x="879" y="579"/>
                  </a:cubicBezTo>
                  <a:cubicBezTo>
                    <a:pt x="919" y="528"/>
                    <a:pt x="951" y="513"/>
                    <a:pt x="980" y="455"/>
                  </a:cubicBezTo>
                  <a:cubicBezTo>
                    <a:pt x="992" y="459"/>
                    <a:pt x="1075" y="583"/>
                    <a:pt x="1090" y="524"/>
                  </a:cubicBezTo>
                  <a:cubicBezTo>
                    <a:pt x="1091" y="525"/>
                    <a:pt x="1093" y="551"/>
                    <a:pt x="1108" y="537"/>
                  </a:cubicBezTo>
                  <a:cubicBezTo>
                    <a:pt x="1136" y="511"/>
                    <a:pt x="1155" y="383"/>
                    <a:pt x="1177" y="309"/>
                  </a:cubicBezTo>
                  <a:cubicBezTo>
                    <a:pt x="1186" y="315"/>
                    <a:pt x="1177" y="309"/>
                    <a:pt x="1177" y="309"/>
                  </a:cubicBezTo>
                  <a:lnTo>
                    <a:pt x="1177" y="309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9E9206D2-E4AE-3172-F48B-C6DDE7FF1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" y="697"/>
              <a:ext cx="969" cy="684"/>
            </a:xfrm>
            <a:custGeom>
              <a:avLst/>
              <a:gdLst>
                <a:gd name="T0" fmla="*/ 3809 w 4271"/>
                <a:gd name="T1" fmla="*/ 1321 h 3012"/>
                <a:gd name="T2" fmla="*/ 3535 w 4271"/>
                <a:gd name="T3" fmla="*/ 1394 h 3012"/>
                <a:gd name="T4" fmla="*/ 3507 w 4271"/>
                <a:gd name="T5" fmla="*/ 1037 h 3012"/>
                <a:gd name="T6" fmla="*/ 3273 w 4271"/>
                <a:gd name="T7" fmla="*/ 648 h 3012"/>
                <a:gd name="T8" fmla="*/ 3239 w 4271"/>
                <a:gd name="T9" fmla="*/ 267 h 3012"/>
                <a:gd name="T10" fmla="*/ 3001 w 4271"/>
                <a:gd name="T11" fmla="*/ 246 h 3012"/>
                <a:gd name="T12" fmla="*/ 2903 w 4271"/>
                <a:gd name="T13" fmla="*/ 197 h 3012"/>
                <a:gd name="T14" fmla="*/ 2644 w 4271"/>
                <a:gd name="T15" fmla="*/ 10 h 3012"/>
                <a:gd name="T16" fmla="*/ 2504 w 4271"/>
                <a:gd name="T17" fmla="*/ 7 h 3012"/>
                <a:gd name="T18" fmla="*/ 2401 w 4271"/>
                <a:gd name="T19" fmla="*/ 204 h 3012"/>
                <a:gd name="T20" fmla="*/ 2395 w 4271"/>
                <a:gd name="T21" fmla="*/ 473 h 3012"/>
                <a:gd name="T22" fmla="*/ 2334 w 4271"/>
                <a:gd name="T23" fmla="*/ 791 h 3012"/>
                <a:gd name="T24" fmla="*/ 1929 w 4271"/>
                <a:gd name="T25" fmla="*/ 692 h 3012"/>
                <a:gd name="T26" fmla="*/ 1621 w 4271"/>
                <a:gd name="T27" fmla="*/ 944 h 3012"/>
                <a:gd name="T28" fmla="*/ 1389 w 4271"/>
                <a:gd name="T29" fmla="*/ 914 h 3012"/>
                <a:gd name="T30" fmla="*/ 1080 w 4271"/>
                <a:gd name="T31" fmla="*/ 681 h 3012"/>
                <a:gd name="T32" fmla="*/ 851 w 4271"/>
                <a:gd name="T33" fmla="*/ 871 h 3012"/>
                <a:gd name="T34" fmla="*/ 631 w 4271"/>
                <a:gd name="T35" fmla="*/ 884 h 3012"/>
                <a:gd name="T36" fmla="*/ 451 w 4271"/>
                <a:gd name="T37" fmla="*/ 846 h 3012"/>
                <a:gd name="T38" fmla="*/ 440 w 4271"/>
                <a:gd name="T39" fmla="*/ 1063 h 3012"/>
                <a:gd name="T40" fmla="*/ 303 w 4271"/>
                <a:gd name="T41" fmla="*/ 1257 h 3012"/>
                <a:gd name="T42" fmla="*/ 134 w 4271"/>
                <a:gd name="T43" fmla="*/ 1369 h 3012"/>
                <a:gd name="T44" fmla="*/ 71 w 4271"/>
                <a:gd name="T45" fmla="*/ 1621 h 3012"/>
                <a:gd name="T46" fmla="*/ 224 w 4271"/>
                <a:gd name="T47" fmla="*/ 2265 h 3012"/>
                <a:gd name="T48" fmla="*/ 365 w 4271"/>
                <a:gd name="T49" fmla="*/ 2437 h 3012"/>
                <a:gd name="T50" fmla="*/ 512 w 4271"/>
                <a:gd name="T51" fmla="*/ 2468 h 3012"/>
                <a:gd name="T52" fmla="*/ 687 w 4271"/>
                <a:gd name="T53" fmla="*/ 2556 h 3012"/>
                <a:gd name="T54" fmla="*/ 742 w 4271"/>
                <a:gd name="T55" fmla="*/ 2686 h 3012"/>
                <a:gd name="T56" fmla="*/ 903 w 4271"/>
                <a:gd name="T57" fmla="*/ 2689 h 3012"/>
                <a:gd name="T58" fmla="*/ 1052 w 4271"/>
                <a:gd name="T59" fmla="*/ 2647 h 3012"/>
                <a:gd name="T60" fmla="*/ 1281 w 4271"/>
                <a:gd name="T61" fmla="*/ 2372 h 3012"/>
                <a:gd name="T62" fmla="*/ 1644 w 4271"/>
                <a:gd name="T63" fmla="*/ 2335 h 3012"/>
                <a:gd name="T64" fmla="*/ 1891 w 4271"/>
                <a:gd name="T65" fmla="*/ 2138 h 3012"/>
                <a:gd name="T66" fmla="*/ 1993 w 4271"/>
                <a:gd name="T67" fmla="*/ 2187 h 3012"/>
                <a:gd name="T68" fmla="*/ 2095 w 4271"/>
                <a:gd name="T69" fmla="*/ 2170 h 3012"/>
                <a:gd name="T70" fmla="*/ 2241 w 4271"/>
                <a:gd name="T71" fmla="*/ 2315 h 3012"/>
                <a:gd name="T72" fmla="*/ 2434 w 4271"/>
                <a:gd name="T73" fmla="*/ 2502 h 3012"/>
                <a:gd name="T74" fmla="*/ 2737 w 4271"/>
                <a:gd name="T75" fmla="*/ 2791 h 3012"/>
                <a:gd name="T76" fmla="*/ 2932 w 4271"/>
                <a:gd name="T77" fmla="*/ 2806 h 3012"/>
                <a:gd name="T78" fmla="*/ 3100 w 4271"/>
                <a:gd name="T79" fmla="*/ 2751 h 3012"/>
                <a:gd name="T80" fmla="*/ 3378 w 4271"/>
                <a:gd name="T81" fmla="*/ 2852 h 3012"/>
                <a:gd name="T82" fmla="*/ 3509 w 4271"/>
                <a:gd name="T83" fmla="*/ 2974 h 3012"/>
                <a:gd name="T84" fmla="*/ 3576 w 4271"/>
                <a:gd name="T85" fmla="*/ 2876 h 3012"/>
                <a:gd name="T86" fmla="*/ 3714 w 4271"/>
                <a:gd name="T87" fmla="*/ 2768 h 3012"/>
                <a:gd name="T88" fmla="*/ 3962 w 4271"/>
                <a:gd name="T89" fmla="*/ 2865 h 3012"/>
                <a:gd name="T90" fmla="*/ 4075 w 4271"/>
                <a:gd name="T91" fmla="*/ 2905 h 3012"/>
                <a:gd name="T92" fmla="*/ 4121 w 4271"/>
                <a:gd name="T93" fmla="*/ 2674 h 3012"/>
                <a:gd name="T94" fmla="*/ 4134 w 4271"/>
                <a:gd name="T95" fmla="*/ 2595 h 3012"/>
                <a:gd name="T96" fmla="*/ 4193 w 4271"/>
                <a:gd name="T97" fmla="*/ 2387 h 3012"/>
                <a:gd name="T98" fmla="*/ 4140 w 4271"/>
                <a:gd name="T99" fmla="*/ 1793 h 3012"/>
                <a:gd name="T100" fmla="*/ 4075 w 4271"/>
                <a:gd name="T101" fmla="*/ 1489 h 3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71" h="3012">
                  <a:moveTo>
                    <a:pt x="4075" y="1489"/>
                  </a:moveTo>
                  <a:cubicBezTo>
                    <a:pt x="4030" y="1493"/>
                    <a:pt x="4007" y="1411"/>
                    <a:pt x="3988" y="1419"/>
                  </a:cubicBezTo>
                  <a:cubicBezTo>
                    <a:pt x="3952" y="1433"/>
                    <a:pt x="3811" y="1358"/>
                    <a:pt x="3809" y="1321"/>
                  </a:cubicBezTo>
                  <a:cubicBezTo>
                    <a:pt x="3807" y="1280"/>
                    <a:pt x="3727" y="1294"/>
                    <a:pt x="3708" y="1314"/>
                  </a:cubicBezTo>
                  <a:cubicBezTo>
                    <a:pt x="3679" y="1342"/>
                    <a:pt x="3666" y="1397"/>
                    <a:pt x="3629" y="1424"/>
                  </a:cubicBezTo>
                  <a:cubicBezTo>
                    <a:pt x="3601" y="1445"/>
                    <a:pt x="3513" y="1455"/>
                    <a:pt x="3535" y="1394"/>
                  </a:cubicBezTo>
                  <a:cubicBezTo>
                    <a:pt x="3545" y="1367"/>
                    <a:pt x="3545" y="1331"/>
                    <a:pt x="3531" y="1306"/>
                  </a:cubicBezTo>
                  <a:cubicBezTo>
                    <a:pt x="3519" y="1285"/>
                    <a:pt x="3561" y="1270"/>
                    <a:pt x="3557" y="1239"/>
                  </a:cubicBezTo>
                  <a:cubicBezTo>
                    <a:pt x="3552" y="1209"/>
                    <a:pt x="3564" y="1037"/>
                    <a:pt x="3507" y="1037"/>
                  </a:cubicBezTo>
                  <a:cubicBezTo>
                    <a:pt x="3491" y="1037"/>
                    <a:pt x="3442" y="982"/>
                    <a:pt x="3440" y="983"/>
                  </a:cubicBezTo>
                  <a:cubicBezTo>
                    <a:pt x="3420" y="994"/>
                    <a:pt x="3377" y="965"/>
                    <a:pt x="3365" y="947"/>
                  </a:cubicBezTo>
                  <a:cubicBezTo>
                    <a:pt x="3305" y="858"/>
                    <a:pt x="3282" y="754"/>
                    <a:pt x="3273" y="648"/>
                  </a:cubicBezTo>
                  <a:cubicBezTo>
                    <a:pt x="3266" y="558"/>
                    <a:pt x="3422" y="487"/>
                    <a:pt x="3341" y="428"/>
                  </a:cubicBezTo>
                  <a:cubicBezTo>
                    <a:pt x="3296" y="395"/>
                    <a:pt x="3382" y="292"/>
                    <a:pt x="3258" y="307"/>
                  </a:cubicBezTo>
                  <a:cubicBezTo>
                    <a:pt x="3222" y="312"/>
                    <a:pt x="3239" y="280"/>
                    <a:pt x="3239" y="267"/>
                  </a:cubicBezTo>
                  <a:cubicBezTo>
                    <a:pt x="3239" y="245"/>
                    <a:pt x="3212" y="247"/>
                    <a:pt x="3243" y="220"/>
                  </a:cubicBezTo>
                  <a:cubicBezTo>
                    <a:pt x="3203" y="212"/>
                    <a:pt x="3127" y="213"/>
                    <a:pt x="3092" y="240"/>
                  </a:cubicBezTo>
                  <a:cubicBezTo>
                    <a:pt x="3046" y="276"/>
                    <a:pt x="3072" y="287"/>
                    <a:pt x="3001" y="246"/>
                  </a:cubicBezTo>
                  <a:cubicBezTo>
                    <a:pt x="3017" y="256"/>
                    <a:pt x="3022" y="82"/>
                    <a:pt x="3022" y="69"/>
                  </a:cubicBezTo>
                  <a:cubicBezTo>
                    <a:pt x="2965" y="39"/>
                    <a:pt x="2878" y="134"/>
                    <a:pt x="2878" y="187"/>
                  </a:cubicBezTo>
                  <a:cubicBezTo>
                    <a:pt x="2887" y="190"/>
                    <a:pt x="2895" y="193"/>
                    <a:pt x="2903" y="197"/>
                  </a:cubicBezTo>
                  <a:cubicBezTo>
                    <a:pt x="2820" y="197"/>
                    <a:pt x="2714" y="183"/>
                    <a:pt x="2802" y="94"/>
                  </a:cubicBezTo>
                  <a:cubicBezTo>
                    <a:pt x="2791" y="97"/>
                    <a:pt x="2708" y="48"/>
                    <a:pt x="2700" y="41"/>
                  </a:cubicBezTo>
                  <a:cubicBezTo>
                    <a:pt x="2700" y="38"/>
                    <a:pt x="2655" y="4"/>
                    <a:pt x="2644" y="10"/>
                  </a:cubicBezTo>
                  <a:cubicBezTo>
                    <a:pt x="2640" y="25"/>
                    <a:pt x="2636" y="41"/>
                    <a:pt x="2632" y="56"/>
                  </a:cubicBezTo>
                  <a:cubicBezTo>
                    <a:pt x="2617" y="71"/>
                    <a:pt x="2579" y="50"/>
                    <a:pt x="2563" y="49"/>
                  </a:cubicBezTo>
                  <a:cubicBezTo>
                    <a:pt x="2612" y="0"/>
                    <a:pt x="2510" y="7"/>
                    <a:pt x="2504" y="7"/>
                  </a:cubicBezTo>
                  <a:cubicBezTo>
                    <a:pt x="2458" y="7"/>
                    <a:pt x="2398" y="56"/>
                    <a:pt x="2370" y="81"/>
                  </a:cubicBezTo>
                  <a:cubicBezTo>
                    <a:pt x="2342" y="106"/>
                    <a:pt x="2320" y="129"/>
                    <a:pt x="2340" y="155"/>
                  </a:cubicBezTo>
                  <a:cubicBezTo>
                    <a:pt x="2357" y="176"/>
                    <a:pt x="2369" y="223"/>
                    <a:pt x="2401" y="204"/>
                  </a:cubicBezTo>
                  <a:cubicBezTo>
                    <a:pt x="2470" y="163"/>
                    <a:pt x="2468" y="221"/>
                    <a:pt x="2488" y="285"/>
                  </a:cubicBezTo>
                  <a:cubicBezTo>
                    <a:pt x="2483" y="256"/>
                    <a:pt x="2450" y="334"/>
                    <a:pt x="2450" y="334"/>
                  </a:cubicBezTo>
                  <a:cubicBezTo>
                    <a:pt x="2451" y="403"/>
                    <a:pt x="2430" y="420"/>
                    <a:pt x="2395" y="473"/>
                  </a:cubicBezTo>
                  <a:cubicBezTo>
                    <a:pt x="2372" y="509"/>
                    <a:pt x="2345" y="488"/>
                    <a:pt x="2361" y="544"/>
                  </a:cubicBezTo>
                  <a:cubicBezTo>
                    <a:pt x="2372" y="580"/>
                    <a:pt x="2361" y="592"/>
                    <a:pt x="2392" y="588"/>
                  </a:cubicBezTo>
                  <a:cubicBezTo>
                    <a:pt x="2311" y="579"/>
                    <a:pt x="2398" y="782"/>
                    <a:pt x="2334" y="791"/>
                  </a:cubicBezTo>
                  <a:cubicBezTo>
                    <a:pt x="2228" y="806"/>
                    <a:pt x="2117" y="781"/>
                    <a:pt x="2020" y="710"/>
                  </a:cubicBezTo>
                  <a:cubicBezTo>
                    <a:pt x="2018" y="726"/>
                    <a:pt x="2013" y="741"/>
                    <a:pt x="2005" y="755"/>
                  </a:cubicBezTo>
                  <a:cubicBezTo>
                    <a:pt x="1977" y="737"/>
                    <a:pt x="1966" y="698"/>
                    <a:pt x="1929" y="692"/>
                  </a:cubicBezTo>
                  <a:cubicBezTo>
                    <a:pt x="1895" y="686"/>
                    <a:pt x="1907" y="734"/>
                    <a:pt x="1874" y="727"/>
                  </a:cubicBezTo>
                  <a:cubicBezTo>
                    <a:pt x="1854" y="723"/>
                    <a:pt x="1771" y="689"/>
                    <a:pt x="1761" y="706"/>
                  </a:cubicBezTo>
                  <a:cubicBezTo>
                    <a:pt x="1742" y="740"/>
                    <a:pt x="1637" y="961"/>
                    <a:pt x="1621" y="944"/>
                  </a:cubicBezTo>
                  <a:cubicBezTo>
                    <a:pt x="1610" y="931"/>
                    <a:pt x="1580" y="942"/>
                    <a:pt x="1568" y="945"/>
                  </a:cubicBezTo>
                  <a:cubicBezTo>
                    <a:pt x="1522" y="954"/>
                    <a:pt x="1535" y="939"/>
                    <a:pt x="1497" y="917"/>
                  </a:cubicBezTo>
                  <a:cubicBezTo>
                    <a:pt x="1444" y="887"/>
                    <a:pt x="1438" y="931"/>
                    <a:pt x="1389" y="914"/>
                  </a:cubicBezTo>
                  <a:cubicBezTo>
                    <a:pt x="1351" y="900"/>
                    <a:pt x="1391" y="868"/>
                    <a:pt x="1374" y="834"/>
                  </a:cubicBezTo>
                  <a:cubicBezTo>
                    <a:pt x="1367" y="820"/>
                    <a:pt x="1297" y="793"/>
                    <a:pt x="1294" y="820"/>
                  </a:cubicBezTo>
                  <a:cubicBezTo>
                    <a:pt x="1232" y="752"/>
                    <a:pt x="1143" y="744"/>
                    <a:pt x="1080" y="681"/>
                  </a:cubicBezTo>
                  <a:cubicBezTo>
                    <a:pt x="1053" y="684"/>
                    <a:pt x="1042" y="736"/>
                    <a:pt x="1025" y="751"/>
                  </a:cubicBezTo>
                  <a:cubicBezTo>
                    <a:pt x="977" y="751"/>
                    <a:pt x="930" y="774"/>
                    <a:pt x="882" y="774"/>
                  </a:cubicBezTo>
                  <a:cubicBezTo>
                    <a:pt x="898" y="774"/>
                    <a:pt x="852" y="859"/>
                    <a:pt x="851" y="871"/>
                  </a:cubicBezTo>
                  <a:cubicBezTo>
                    <a:pt x="844" y="928"/>
                    <a:pt x="844" y="949"/>
                    <a:pt x="784" y="964"/>
                  </a:cubicBezTo>
                  <a:cubicBezTo>
                    <a:pt x="745" y="974"/>
                    <a:pt x="709" y="957"/>
                    <a:pt x="677" y="931"/>
                  </a:cubicBezTo>
                  <a:cubicBezTo>
                    <a:pt x="665" y="921"/>
                    <a:pt x="636" y="900"/>
                    <a:pt x="631" y="884"/>
                  </a:cubicBezTo>
                  <a:cubicBezTo>
                    <a:pt x="623" y="850"/>
                    <a:pt x="583" y="891"/>
                    <a:pt x="565" y="873"/>
                  </a:cubicBezTo>
                  <a:cubicBezTo>
                    <a:pt x="567" y="884"/>
                    <a:pt x="592" y="846"/>
                    <a:pt x="592" y="839"/>
                  </a:cubicBezTo>
                  <a:cubicBezTo>
                    <a:pt x="553" y="878"/>
                    <a:pt x="484" y="817"/>
                    <a:pt x="451" y="846"/>
                  </a:cubicBezTo>
                  <a:cubicBezTo>
                    <a:pt x="443" y="854"/>
                    <a:pt x="486" y="875"/>
                    <a:pt x="493" y="881"/>
                  </a:cubicBezTo>
                  <a:cubicBezTo>
                    <a:pt x="472" y="896"/>
                    <a:pt x="482" y="926"/>
                    <a:pt x="459" y="930"/>
                  </a:cubicBezTo>
                  <a:cubicBezTo>
                    <a:pt x="497" y="953"/>
                    <a:pt x="463" y="1023"/>
                    <a:pt x="440" y="1063"/>
                  </a:cubicBezTo>
                  <a:cubicBezTo>
                    <a:pt x="422" y="972"/>
                    <a:pt x="344" y="1145"/>
                    <a:pt x="336" y="1161"/>
                  </a:cubicBezTo>
                  <a:cubicBezTo>
                    <a:pt x="327" y="1176"/>
                    <a:pt x="305" y="1198"/>
                    <a:pt x="324" y="1212"/>
                  </a:cubicBezTo>
                  <a:cubicBezTo>
                    <a:pt x="374" y="1248"/>
                    <a:pt x="321" y="1240"/>
                    <a:pt x="303" y="1257"/>
                  </a:cubicBezTo>
                  <a:cubicBezTo>
                    <a:pt x="306" y="1253"/>
                    <a:pt x="297" y="1225"/>
                    <a:pt x="304" y="1221"/>
                  </a:cubicBezTo>
                  <a:cubicBezTo>
                    <a:pt x="270" y="1239"/>
                    <a:pt x="246" y="1284"/>
                    <a:pt x="207" y="1285"/>
                  </a:cubicBezTo>
                  <a:cubicBezTo>
                    <a:pt x="160" y="1287"/>
                    <a:pt x="135" y="1314"/>
                    <a:pt x="134" y="1369"/>
                  </a:cubicBezTo>
                  <a:cubicBezTo>
                    <a:pt x="131" y="1461"/>
                    <a:pt x="157" y="1434"/>
                    <a:pt x="85" y="1494"/>
                  </a:cubicBezTo>
                  <a:cubicBezTo>
                    <a:pt x="41" y="1531"/>
                    <a:pt x="7" y="1549"/>
                    <a:pt x="7" y="1610"/>
                  </a:cubicBezTo>
                  <a:cubicBezTo>
                    <a:pt x="0" y="1616"/>
                    <a:pt x="64" y="1620"/>
                    <a:pt x="71" y="1621"/>
                  </a:cubicBezTo>
                  <a:cubicBezTo>
                    <a:pt x="19" y="1700"/>
                    <a:pt x="69" y="1785"/>
                    <a:pt x="90" y="1845"/>
                  </a:cubicBezTo>
                  <a:cubicBezTo>
                    <a:pt x="107" y="1895"/>
                    <a:pt x="125" y="2016"/>
                    <a:pt x="158" y="2038"/>
                  </a:cubicBezTo>
                  <a:cubicBezTo>
                    <a:pt x="189" y="2057"/>
                    <a:pt x="197" y="2253"/>
                    <a:pt x="224" y="2265"/>
                  </a:cubicBezTo>
                  <a:cubicBezTo>
                    <a:pt x="247" y="2275"/>
                    <a:pt x="270" y="2309"/>
                    <a:pt x="235" y="2324"/>
                  </a:cubicBezTo>
                  <a:cubicBezTo>
                    <a:pt x="243" y="2330"/>
                    <a:pt x="333" y="2357"/>
                    <a:pt x="333" y="2354"/>
                  </a:cubicBezTo>
                  <a:cubicBezTo>
                    <a:pt x="355" y="2376"/>
                    <a:pt x="348" y="2412"/>
                    <a:pt x="365" y="2437"/>
                  </a:cubicBezTo>
                  <a:cubicBezTo>
                    <a:pt x="375" y="2452"/>
                    <a:pt x="377" y="2472"/>
                    <a:pt x="371" y="2487"/>
                  </a:cubicBezTo>
                  <a:cubicBezTo>
                    <a:pt x="371" y="2488"/>
                    <a:pt x="411" y="2547"/>
                    <a:pt x="417" y="2556"/>
                  </a:cubicBezTo>
                  <a:cubicBezTo>
                    <a:pt x="424" y="2535"/>
                    <a:pt x="463" y="2418"/>
                    <a:pt x="512" y="2468"/>
                  </a:cubicBezTo>
                  <a:cubicBezTo>
                    <a:pt x="478" y="2491"/>
                    <a:pt x="556" y="2572"/>
                    <a:pt x="576" y="2552"/>
                  </a:cubicBezTo>
                  <a:cubicBezTo>
                    <a:pt x="550" y="2552"/>
                    <a:pt x="691" y="2486"/>
                    <a:pt x="690" y="2487"/>
                  </a:cubicBezTo>
                  <a:cubicBezTo>
                    <a:pt x="688" y="2524"/>
                    <a:pt x="673" y="2522"/>
                    <a:pt x="687" y="2556"/>
                  </a:cubicBezTo>
                  <a:cubicBezTo>
                    <a:pt x="683" y="2546"/>
                    <a:pt x="670" y="2579"/>
                    <a:pt x="668" y="2578"/>
                  </a:cubicBezTo>
                  <a:cubicBezTo>
                    <a:pt x="661" y="2584"/>
                    <a:pt x="697" y="2685"/>
                    <a:pt x="702" y="2692"/>
                  </a:cubicBezTo>
                  <a:cubicBezTo>
                    <a:pt x="709" y="2661"/>
                    <a:pt x="728" y="2673"/>
                    <a:pt x="742" y="2686"/>
                  </a:cubicBezTo>
                  <a:cubicBezTo>
                    <a:pt x="786" y="2726"/>
                    <a:pt x="771" y="2679"/>
                    <a:pt x="808" y="2654"/>
                  </a:cubicBezTo>
                  <a:cubicBezTo>
                    <a:pt x="785" y="2680"/>
                    <a:pt x="848" y="2656"/>
                    <a:pt x="854" y="2653"/>
                  </a:cubicBezTo>
                  <a:cubicBezTo>
                    <a:pt x="862" y="2647"/>
                    <a:pt x="894" y="2683"/>
                    <a:pt x="903" y="2689"/>
                  </a:cubicBezTo>
                  <a:cubicBezTo>
                    <a:pt x="908" y="2684"/>
                    <a:pt x="903" y="2667"/>
                    <a:pt x="903" y="2659"/>
                  </a:cubicBezTo>
                  <a:cubicBezTo>
                    <a:pt x="903" y="2626"/>
                    <a:pt x="1033" y="2698"/>
                    <a:pt x="1044" y="2702"/>
                  </a:cubicBezTo>
                  <a:cubicBezTo>
                    <a:pt x="1042" y="2702"/>
                    <a:pt x="1052" y="2647"/>
                    <a:pt x="1052" y="2647"/>
                  </a:cubicBezTo>
                  <a:cubicBezTo>
                    <a:pt x="1060" y="2616"/>
                    <a:pt x="1148" y="2639"/>
                    <a:pt x="1155" y="2603"/>
                  </a:cubicBezTo>
                  <a:cubicBezTo>
                    <a:pt x="1191" y="2440"/>
                    <a:pt x="1250" y="2588"/>
                    <a:pt x="1288" y="2512"/>
                  </a:cubicBezTo>
                  <a:cubicBezTo>
                    <a:pt x="1315" y="2457"/>
                    <a:pt x="1285" y="2441"/>
                    <a:pt x="1281" y="2372"/>
                  </a:cubicBezTo>
                  <a:cubicBezTo>
                    <a:pt x="1275" y="2284"/>
                    <a:pt x="1529" y="2393"/>
                    <a:pt x="1541" y="2457"/>
                  </a:cubicBezTo>
                  <a:cubicBezTo>
                    <a:pt x="1563" y="2435"/>
                    <a:pt x="1597" y="2405"/>
                    <a:pt x="1626" y="2395"/>
                  </a:cubicBezTo>
                  <a:cubicBezTo>
                    <a:pt x="1668" y="2380"/>
                    <a:pt x="1651" y="2328"/>
                    <a:pt x="1644" y="2335"/>
                  </a:cubicBezTo>
                  <a:cubicBezTo>
                    <a:pt x="1559" y="2298"/>
                    <a:pt x="1776" y="2256"/>
                    <a:pt x="1784" y="2248"/>
                  </a:cubicBezTo>
                  <a:cubicBezTo>
                    <a:pt x="1803" y="2366"/>
                    <a:pt x="1876" y="2115"/>
                    <a:pt x="1820" y="2148"/>
                  </a:cubicBezTo>
                  <a:cubicBezTo>
                    <a:pt x="1827" y="2144"/>
                    <a:pt x="1888" y="2130"/>
                    <a:pt x="1891" y="2138"/>
                  </a:cubicBezTo>
                  <a:cubicBezTo>
                    <a:pt x="1898" y="2101"/>
                    <a:pt x="1863" y="2025"/>
                    <a:pt x="1944" y="2092"/>
                  </a:cubicBezTo>
                  <a:cubicBezTo>
                    <a:pt x="1932" y="2113"/>
                    <a:pt x="2004" y="2173"/>
                    <a:pt x="2018" y="2193"/>
                  </a:cubicBezTo>
                  <a:cubicBezTo>
                    <a:pt x="2009" y="2203"/>
                    <a:pt x="2000" y="2201"/>
                    <a:pt x="1993" y="2187"/>
                  </a:cubicBezTo>
                  <a:cubicBezTo>
                    <a:pt x="1993" y="2193"/>
                    <a:pt x="1989" y="2194"/>
                    <a:pt x="1982" y="2191"/>
                  </a:cubicBezTo>
                  <a:cubicBezTo>
                    <a:pt x="1997" y="2194"/>
                    <a:pt x="2038" y="2221"/>
                    <a:pt x="2048" y="2231"/>
                  </a:cubicBezTo>
                  <a:cubicBezTo>
                    <a:pt x="2043" y="2225"/>
                    <a:pt x="2085" y="2172"/>
                    <a:pt x="2095" y="2170"/>
                  </a:cubicBezTo>
                  <a:cubicBezTo>
                    <a:pt x="2111" y="2179"/>
                    <a:pt x="2112" y="2182"/>
                    <a:pt x="2096" y="2180"/>
                  </a:cubicBezTo>
                  <a:cubicBezTo>
                    <a:pt x="2110" y="2218"/>
                    <a:pt x="2166" y="2199"/>
                    <a:pt x="2183" y="2187"/>
                  </a:cubicBezTo>
                  <a:cubicBezTo>
                    <a:pt x="2203" y="2209"/>
                    <a:pt x="2212" y="2279"/>
                    <a:pt x="2241" y="2315"/>
                  </a:cubicBezTo>
                  <a:cubicBezTo>
                    <a:pt x="2276" y="2357"/>
                    <a:pt x="2265" y="2349"/>
                    <a:pt x="2274" y="2408"/>
                  </a:cubicBezTo>
                  <a:cubicBezTo>
                    <a:pt x="2369" y="2404"/>
                    <a:pt x="2382" y="2420"/>
                    <a:pt x="2453" y="2491"/>
                  </a:cubicBezTo>
                  <a:cubicBezTo>
                    <a:pt x="2447" y="2495"/>
                    <a:pt x="2440" y="2499"/>
                    <a:pt x="2434" y="2502"/>
                  </a:cubicBezTo>
                  <a:cubicBezTo>
                    <a:pt x="2452" y="2519"/>
                    <a:pt x="2463" y="2614"/>
                    <a:pt x="2514" y="2632"/>
                  </a:cubicBezTo>
                  <a:cubicBezTo>
                    <a:pt x="2540" y="2641"/>
                    <a:pt x="2616" y="2653"/>
                    <a:pt x="2616" y="2698"/>
                  </a:cubicBezTo>
                  <a:cubicBezTo>
                    <a:pt x="2616" y="2715"/>
                    <a:pt x="2722" y="2782"/>
                    <a:pt x="2737" y="2791"/>
                  </a:cubicBezTo>
                  <a:cubicBezTo>
                    <a:pt x="2772" y="2814"/>
                    <a:pt x="2821" y="2852"/>
                    <a:pt x="2865" y="2852"/>
                  </a:cubicBezTo>
                  <a:cubicBezTo>
                    <a:pt x="2886" y="2852"/>
                    <a:pt x="2951" y="2817"/>
                    <a:pt x="2901" y="2803"/>
                  </a:cubicBezTo>
                  <a:cubicBezTo>
                    <a:pt x="2911" y="2802"/>
                    <a:pt x="2922" y="2803"/>
                    <a:pt x="2932" y="2806"/>
                  </a:cubicBezTo>
                  <a:cubicBezTo>
                    <a:pt x="2947" y="2792"/>
                    <a:pt x="2942" y="2787"/>
                    <a:pt x="2963" y="2774"/>
                  </a:cubicBezTo>
                  <a:cubicBezTo>
                    <a:pt x="2965" y="2773"/>
                    <a:pt x="3001" y="2726"/>
                    <a:pt x="3011" y="2715"/>
                  </a:cubicBezTo>
                  <a:cubicBezTo>
                    <a:pt x="3036" y="2753"/>
                    <a:pt x="3071" y="2728"/>
                    <a:pt x="3100" y="2751"/>
                  </a:cubicBezTo>
                  <a:cubicBezTo>
                    <a:pt x="3109" y="2758"/>
                    <a:pt x="3171" y="2838"/>
                    <a:pt x="3167" y="2799"/>
                  </a:cubicBezTo>
                  <a:cubicBezTo>
                    <a:pt x="3250" y="2818"/>
                    <a:pt x="3240" y="2835"/>
                    <a:pt x="3299" y="2897"/>
                  </a:cubicBezTo>
                  <a:cubicBezTo>
                    <a:pt x="3357" y="2960"/>
                    <a:pt x="3332" y="2852"/>
                    <a:pt x="3378" y="2852"/>
                  </a:cubicBezTo>
                  <a:cubicBezTo>
                    <a:pt x="3359" y="2852"/>
                    <a:pt x="3457" y="2988"/>
                    <a:pt x="3365" y="2943"/>
                  </a:cubicBezTo>
                  <a:cubicBezTo>
                    <a:pt x="3371" y="2978"/>
                    <a:pt x="3404" y="3003"/>
                    <a:pt x="3430" y="3005"/>
                  </a:cubicBezTo>
                  <a:cubicBezTo>
                    <a:pt x="3438" y="3006"/>
                    <a:pt x="3575" y="3012"/>
                    <a:pt x="3509" y="2974"/>
                  </a:cubicBezTo>
                  <a:cubicBezTo>
                    <a:pt x="3535" y="2980"/>
                    <a:pt x="3541" y="2941"/>
                    <a:pt x="3560" y="2992"/>
                  </a:cubicBezTo>
                  <a:cubicBezTo>
                    <a:pt x="3573" y="2992"/>
                    <a:pt x="3625" y="2933"/>
                    <a:pt x="3623" y="2920"/>
                  </a:cubicBezTo>
                  <a:cubicBezTo>
                    <a:pt x="3619" y="2902"/>
                    <a:pt x="3582" y="2899"/>
                    <a:pt x="3576" y="2876"/>
                  </a:cubicBezTo>
                  <a:cubicBezTo>
                    <a:pt x="3573" y="2865"/>
                    <a:pt x="3586" y="2807"/>
                    <a:pt x="3589" y="2795"/>
                  </a:cubicBezTo>
                  <a:cubicBezTo>
                    <a:pt x="3592" y="2811"/>
                    <a:pt x="3715" y="2804"/>
                    <a:pt x="3680" y="2749"/>
                  </a:cubicBezTo>
                  <a:cubicBezTo>
                    <a:pt x="3689" y="2743"/>
                    <a:pt x="3708" y="2760"/>
                    <a:pt x="3714" y="2768"/>
                  </a:cubicBezTo>
                  <a:cubicBezTo>
                    <a:pt x="3737" y="2740"/>
                    <a:pt x="3717" y="2706"/>
                    <a:pt x="3733" y="2689"/>
                  </a:cubicBezTo>
                  <a:cubicBezTo>
                    <a:pt x="3804" y="2736"/>
                    <a:pt x="3795" y="2804"/>
                    <a:pt x="3864" y="2866"/>
                  </a:cubicBezTo>
                  <a:cubicBezTo>
                    <a:pt x="3912" y="2909"/>
                    <a:pt x="3917" y="2889"/>
                    <a:pt x="3962" y="2865"/>
                  </a:cubicBezTo>
                  <a:cubicBezTo>
                    <a:pt x="4016" y="2838"/>
                    <a:pt x="4021" y="2867"/>
                    <a:pt x="4048" y="2871"/>
                  </a:cubicBezTo>
                  <a:cubicBezTo>
                    <a:pt x="4053" y="2865"/>
                    <a:pt x="4059" y="2861"/>
                    <a:pt x="4067" y="2860"/>
                  </a:cubicBezTo>
                  <a:cubicBezTo>
                    <a:pt x="4058" y="2873"/>
                    <a:pt x="4056" y="2905"/>
                    <a:pt x="4075" y="2905"/>
                  </a:cubicBezTo>
                  <a:cubicBezTo>
                    <a:pt x="4084" y="2897"/>
                    <a:pt x="4069" y="2895"/>
                    <a:pt x="4071" y="2890"/>
                  </a:cubicBezTo>
                  <a:cubicBezTo>
                    <a:pt x="4065" y="2908"/>
                    <a:pt x="4213" y="2856"/>
                    <a:pt x="4235" y="2882"/>
                  </a:cubicBezTo>
                  <a:cubicBezTo>
                    <a:pt x="4271" y="2840"/>
                    <a:pt x="4147" y="2692"/>
                    <a:pt x="4121" y="2674"/>
                  </a:cubicBezTo>
                  <a:cubicBezTo>
                    <a:pt x="4133" y="2678"/>
                    <a:pt x="4146" y="2680"/>
                    <a:pt x="4159" y="2677"/>
                  </a:cubicBezTo>
                  <a:cubicBezTo>
                    <a:pt x="4140" y="2666"/>
                    <a:pt x="4127" y="2640"/>
                    <a:pt x="4109" y="2628"/>
                  </a:cubicBezTo>
                  <a:cubicBezTo>
                    <a:pt x="4124" y="2621"/>
                    <a:pt x="4132" y="2610"/>
                    <a:pt x="4134" y="2595"/>
                  </a:cubicBezTo>
                  <a:cubicBezTo>
                    <a:pt x="4135" y="2596"/>
                    <a:pt x="4068" y="2548"/>
                    <a:pt x="4067" y="2548"/>
                  </a:cubicBezTo>
                  <a:cubicBezTo>
                    <a:pt x="4071" y="2542"/>
                    <a:pt x="4138" y="2468"/>
                    <a:pt x="4119" y="2468"/>
                  </a:cubicBezTo>
                  <a:cubicBezTo>
                    <a:pt x="4103" y="2468"/>
                    <a:pt x="4193" y="2387"/>
                    <a:pt x="4193" y="2387"/>
                  </a:cubicBezTo>
                  <a:cubicBezTo>
                    <a:pt x="4193" y="2386"/>
                    <a:pt x="4152" y="2327"/>
                    <a:pt x="4146" y="2320"/>
                  </a:cubicBezTo>
                  <a:cubicBezTo>
                    <a:pt x="4096" y="2255"/>
                    <a:pt x="4083" y="2227"/>
                    <a:pt x="4159" y="2176"/>
                  </a:cubicBezTo>
                  <a:cubicBezTo>
                    <a:pt x="4066" y="2135"/>
                    <a:pt x="4101" y="1852"/>
                    <a:pt x="4140" y="1793"/>
                  </a:cubicBezTo>
                  <a:cubicBezTo>
                    <a:pt x="4156" y="1768"/>
                    <a:pt x="4174" y="1738"/>
                    <a:pt x="4177" y="1709"/>
                  </a:cubicBezTo>
                  <a:cubicBezTo>
                    <a:pt x="4180" y="1678"/>
                    <a:pt x="4135" y="1685"/>
                    <a:pt x="4118" y="1666"/>
                  </a:cubicBezTo>
                  <a:cubicBezTo>
                    <a:pt x="4078" y="1622"/>
                    <a:pt x="4075" y="1542"/>
                    <a:pt x="4075" y="1489"/>
                  </a:cubicBezTo>
                  <a:cubicBezTo>
                    <a:pt x="4042" y="1492"/>
                    <a:pt x="4075" y="1489"/>
                    <a:pt x="4075" y="1489"/>
                  </a:cubicBezTo>
                  <a:lnTo>
                    <a:pt x="4075" y="1489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4034AD66-980D-78B5-2626-0FECCE6B8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5" y="1033"/>
              <a:ext cx="1108" cy="958"/>
            </a:xfrm>
            <a:custGeom>
              <a:avLst/>
              <a:gdLst>
                <a:gd name="T0" fmla="*/ 152 w 4883"/>
                <a:gd name="T1" fmla="*/ 1318 h 4224"/>
                <a:gd name="T2" fmla="*/ 175 w 4883"/>
                <a:gd name="T3" fmla="*/ 1464 h 4224"/>
                <a:gd name="T4" fmla="*/ 168 w 4883"/>
                <a:gd name="T5" fmla="*/ 1815 h 4224"/>
                <a:gd name="T6" fmla="*/ 64 w 4883"/>
                <a:gd name="T7" fmla="*/ 2102 h 4224"/>
                <a:gd name="T8" fmla="*/ 245 w 4883"/>
                <a:gd name="T9" fmla="*/ 2239 h 4224"/>
                <a:gd name="T10" fmla="*/ 300 w 4883"/>
                <a:gd name="T11" fmla="*/ 2412 h 4224"/>
                <a:gd name="T12" fmla="*/ 536 w 4883"/>
                <a:gd name="T13" fmla="*/ 2466 h 4224"/>
                <a:gd name="T14" fmla="*/ 858 w 4883"/>
                <a:gd name="T15" fmla="*/ 2642 h 4224"/>
                <a:gd name="T16" fmla="*/ 881 w 4883"/>
                <a:gd name="T17" fmla="*/ 2948 h 4224"/>
                <a:gd name="T18" fmla="*/ 790 w 4883"/>
                <a:gd name="T19" fmla="*/ 3138 h 4224"/>
                <a:gd name="T20" fmla="*/ 680 w 4883"/>
                <a:gd name="T21" fmla="*/ 3271 h 4224"/>
                <a:gd name="T22" fmla="*/ 948 w 4883"/>
                <a:gd name="T23" fmla="*/ 3388 h 4224"/>
                <a:gd name="T24" fmla="*/ 1155 w 4883"/>
                <a:gd name="T25" fmla="*/ 3517 h 4224"/>
                <a:gd name="T26" fmla="*/ 1337 w 4883"/>
                <a:gd name="T27" fmla="*/ 3385 h 4224"/>
                <a:gd name="T28" fmla="*/ 1413 w 4883"/>
                <a:gd name="T29" fmla="*/ 3358 h 4224"/>
                <a:gd name="T30" fmla="*/ 1689 w 4883"/>
                <a:gd name="T31" fmla="*/ 3449 h 4224"/>
                <a:gd name="T32" fmla="*/ 1941 w 4883"/>
                <a:gd name="T33" fmla="*/ 3472 h 4224"/>
                <a:gd name="T34" fmla="*/ 2222 w 4883"/>
                <a:gd name="T35" fmla="*/ 3366 h 4224"/>
                <a:gd name="T36" fmla="*/ 2546 w 4883"/>
                <a:gd name="T37" fmla="*/ 3408 h 4224"/>
                <a:gd name="T38" fmla="*/ 2921 w 4883"/>
                <a:gd name="T39" fmla="*/ 3540 h 4224"/>
                <a:gd name="T40" fmla="*/ 3229 w 4883"/>
                <a:gd name="T41" fmla="*/ 3901 h 4224"/>
                <a:gd name="T42" fmla="*/ 3656 w 4883"/>
                <a:gd name="T43" fmla="*/ 4114 h 4224"/>
                <a:gd name="T44" fmla="*/ 3783 w 4883"/>
                <a:gd name="T45" fmla="*/ 4144 h 4224"/>
                <a:gd name="T46" fmla="*/ 3920 w 4883"/>
                <a:gd name="T47" fmla="*/ 4099 h 4224"/>
                <a:gd name="T48" fmla="*/ 4230 w 4883"/>
                <a:gd name="T49" fmla="*/ 3848 h 4224"/>
                <a:gd name="T50" fmla="*/ 4349 w 4883"/>
                <a:gd name="T51" fmla="*/ 3779 h 4224"/>
                <a:gd name="T52" fmla="*/ 4858 w 4883"/>
                <a:gd name="T53" fmla="*/ 3780 h 4224"/>
                <a:gd name="T54" fmla="*/ 4802 w 4883"/>
                <a:gd name="T55" fmla="*/ 3328 h 4224"/>
                <a:gd name="T56" fmla="*/ 4636 w 4883"/>
                <a:gd name="T57" fmla="*/ 3119 h 4224"/>
                <a:gd name="T58" fmla="*/ 4256 w 4883"/>
                <a:gd name="T59" fmla="*/ 2627 h 4224"/>
                <a:gd name="T60" fmla="*/ 3939 w 4883"/>
                <a:gd name="T61" fmla="*/ 2370 h 4224"/>
                <a:gd name="T62" fmla="*/ 3774 w 4883"/>
                <a:gd name="T63" fmla="*/ 2195 h 4224"/>
                <a:gd name="T64" fmla="*/ 3845 w 4883"/>
                <a:gd name="T65" fmla="*/ 2003 h 4224"/>
                <a:gd name="T66" fmla="*/ 4015 w 4883"/>
                <a:gd name="T67" fmla="*/ 1896 h 4224"/>
                <a:gd name="T68" fmla="*/ 4222 w 4883"/>
                <a:gd name="T69" fmla="*/ 1782 h 4224"/>
                <a:gd name="T70" fmla="*/ 4435 w 4883"/>
                <a:gd name="T71" fmla="*/ 1593 h 4224"/>
                <a:gd name="T72" fmla="*/ 4509 w 4883"/>
                <a:gd name="T73" fmla="*/ 1195 h 4224"/>
                <a:gd name="T74" fmla="*/ 4341 w 4883"/>
                <a:gd name="T75" fmla="*/ 938 h 4224"/>
                <a:gd name="T76" fmla="*/ 3789 w 4883"/>
                <a:gd name="T77" fmla="*/ 1041 h 4224"/>
                <a:gd name="T78" fmla="*/ 3373 w 4883"/>
                <a:gd name="T79" fmla="*/ 1083 h 4224"/>
                <a:gd name="T80" fmla="*/ 3185 w 4883"/>
                <a:gd name="T81" fmla="*/ 739 h 4224"/>
                <a:gd name="T82" fmla="*/ 2731 w 4883"/>
                <a:gd name="T83" fmla="*/ 524 h 4224"/>
                <a:gd name="T84" fmla="*/ 2343 w 4883"/>
                <a:gd name="T85" fmla="*/ 305 h 4224"/>
                <a:gd name="T86" fmla="*/ 1720 w 4883"/>
                <a:gd name="T87" fmla="*/ 8 h 4224"/>
                <a:gd name="T88" fmla="*/ 1804 w 4883"/>
                <a:gd name="T89" fmla="*/ 695 h 4224"/>
                <a:gd name="T90" fmla="*/ 1733 w 4883"/>
                <a:gd name="T91" fmla="*/ 1044 h 4224"/>
                <a:gd name="T92" fmla="*/ 1766 w 4883"/>
                <a:gd name="T93" fmla="*/ 1193 h 4224"/>
                <a:gd name="T94" fmla="*/ 1713 w 4883"/>
                <a:gd name="T95" fmla="*/ 1379 h 4224"/>
                <a:gd name="T96" fmla="*/ 1379 w 4883"/>
                <a:gd name="T97" fmla="*/ 1208 h 4224"/>
                <a:gd name="T98" fmla="*/ 1257 w 4883"/>
                <a:gd name="T99" fmla="*/ 1429 h 4224"/>
                <a:gd name="T100" fmla="*/ 1010 w 4883"/>
                <a:gd name="T101" fmla="*/ 1462 h 4224"/>
                <a:gd name="T102" fmla="*/ 745 w 4883"/>
                <a:gd name="T103" fmla="*/ 1270 h 4224"/>
                <a:gd name="T104" fmla="*/ 547 w 4883"/>
                <a:gd name="T105" fmla="*/ 1322 h 4224"/>
                <a:gd name="T106" fmla="*/ 252 w 4883"/>
                <a:gd name="T107" fmla="*/ 1202 h 4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883" h="4224">
                  <a:moveTo>
                    <a:pt x="252" y="1202"/>
                  </a:moveTo>
                  <a:cubicBezTo>
                    <a:pt x="266" y="1201"/>
                    <a:pt x="209" y="1214"/>
                    <a:pt x="216" y="1208"/>
                  </a:cubicBezTo>
                  <a:cubicBezTo>
                    <a:pt x="219" y="1206"/>
                    <a:pt x="224" y="1235"/>
                    <a:pt x="224" y="1240"/>
                  </a:cubicBezTo>
                  <a:cubicBezTo>
                    <a:pt x="224" y="1239"/>
                    <a:pt x="60" y="1273"/>
                    <a:pt x="152" y="1318"/>
                  </a:cubicBezTo>
                  <a:cubicBezTo>
                    <a:pt x="157" y="1320"/>
                    <a:pt x="174" y="1352"/>
                    <a:pt x="175" y="1352"/>
                  </a:cubicBezTo>
                  <a:cubicBezTo>
                    <a:pt x="196" y="1384"/>
                    <a:pt x="180" y="1386"/>
                    <a:pt x="163" y="1409"/>
                  </a:cubicBezTo>
                  <a:cubicBezTo>
                    <a:pt x="156" y="1419"/>
                    <a:pt x="213" y="1437"/>
                    <a:pt x="213" y="1449"/>
                  </a:cubicBezTo>
                  <a:cubicBezTo>
                    <a:pt x="213" y="1474"/>
                    <a:pt x="175" y="1462"/>
                    <a:pt x="175" y="1464"/>
                  </a:cubicBezTo>
                  <a:cubicBezTo>
                    <a:pt x="175" y="1482"/>
                    <a:pt x="149" y="1575"/>
                    <a:pt x="160" y="1592"/>
                  </a:cubicBezTo>
                  <a:cubicBezTo>
                    <a:pt x="178" y="1555"/>
                    <a:pt x="247" y="1686"/>
                    <a:pt x="209" y="1698"/>
                  </a:cubicBezTo>
                  <a:cubicBezTo>
                    <a:pt x="219" y="1702"/>
                    <a:pt x="229" y="1705"/>
                    <a:pt x="239" y="1706"/>
                  </a:cubicBezTo>
                  <a:cubicBezTo>
                    <a:pt x="202" y="1736"/>
                    <a:pt x="230" y="1800"/>
                    <a:pt x="168" y="1815"/>
                  </a:cubicBezTo>
                  <a:cubicBezTo>
                    <a:pt x="125" y="1825"/>
                    <a:pt x="127" y="1869"/>
                    <a:pt x="152" y="1907"/>
                  </a:cubicBezTo>
                  <a:cubicBezTo>
                    <a:pt x="79" y="1907"/>
                    <a:pt x="79" y="1905"/>
                    <a:pt x="7" y="1952"/>
                  </a:cubicBezTo>
                  <a:cubicBezTo>
                    <a:pt x="0" y="1952"/>
                    <a:pt x="92" y="2034"/>
                    <a:pt x="91" y="2030"/>
                  </a:cubicBezTo>
                  <a:cubicBezTo>
                    <a:pt x="95" y="2046"/>
                    <a:pt x="34" y="2051"/>
                    <a:pt x="64" y="2102"/>
                  </a:cubicBezTo>
                  <a:cubicBezTo>
                    <a:pt x="83" y="2134"/>
                    <a:pt x="116" y="2138"/>
                    <a:pt x="140" y="2163"/>
                  </a:cubicBezTo>
                  <a:cubicBezTo>
                    <a:pt x="171" y="2194"/>
                    <a:pt x="179" y="2121"/>
                    <a:pt x="224" y="2165"/>
                  </a:cubicBezTo>
                  <a:cubicBezTo>
                    <a:pt x="236" y="2153"/>
                    <a:pt x="261" y="2183"/>
                    <a:pt x="270" y="2192"/>
                  </a:cubicBezTo>
                  <a:cubicBezTo>
                    <a:pt x="264" y="2200"/>
                    <a:pt x="217" y="2215"/>
                    <a:pt x="245" y="2239"/>
                  </a:cubicBezTo>
                  <a:cubicBezTo>
                    <a:pt x="259" y="2239"/>
                    <a:pt x="271" y="2233"/>
                    <a:pt x="281" y="2222"/>
                  </a:cubicBezTo>
                  <a:cubicBezTo>
                    <a:pt x="287" y="2231"/>
                    <a:pt x="353" y="2318"/>
                    <a:pt x="347" y="2323"/>
                  </a:cubicBezTo>
                  <a:cubicBezTo>
                    <a:pt x="342" y="2328"/>
                    <a:pt x="317" y="2324"/>
                    <a:pt x="308" y="2331"/>
                  </a:cubicBezTo>
                  <a:cubicBezTo>
                    <a:pt x="284" y="2353"/>
                    <a:pt x="328" y="2384"/>
                    <a:pt x="300" y="2412"/>
                  </a:cubicBezTo>
                  <a:cubicBezTo>
                    <a:pt x="324" y="2426"/>
                    <a:pt x="388" y="2485"/>
                    <a:pt x="394" y="2485"/>
                  </a:cubicBezTo>
                  <a:cubicBezTo>
                    <a:pt x="427" y="2485"/>
                    <a:pt x="393" y="2463"/>
                    <a:pt x="402" y="2476"/>
                  </a:cubicBezTo>
                  <a:cubicBezTo>
                    <a:pt x="402" y="2475"/>
                    <a:pt x="547" y="2426"/>
                    <a:pt x="520" y="2484"/>
                  </a:cubicBezTo>
                  <a:cubicBezTo>
                    <a:pt x="525" y="2478"/>
                    <a:pt x="531" y="2472"/>
                    <a:pt x="536" y="2466"/>
                  </a:cubicBezTo>
                  <a:cubicBezTo>
                    <a:pt x="567" y="2452"/>
                    <a:pt x="657" y="2605"/>
                    <a:pt x="676" y="2484"/>
                  </a:cubicBezTo>
                  <a:cubicBezTo>
                    <a:pt x="705" y="2506"/>
                    <a:pt x="772" y="2480"/>
                    <a:pt x="790" y="2458"/>
                  </a:cubicBezTo>
                  <a:cubicBezTo>
                    <a:pt x="767" y="2479"/>
                    <a:pt x="867" y="2547"/>
                    <a:pt x="862" y="2577"/>
                  </a:cubicBezTo>
                  <a:cubicBezTo>
                    <a:pt x="860" y="2593"/>
                    <a:pt x="853" y="2626"/>
                    <a:pt x="858" y="2642"/>
                  </a:cubicBezTo>
                  <a:cubicBezTo>
                    <a:pt x="881" y="2715"/>
                    <a:pt x="862" y="2707"/>
                    <a:pt x="809" y="2743"/>
                  </a:cubicBezTo>
                  <a:cubicBezTo>
                    <a:pt x="837" y="2749"/>
                    <a:pt x="830" y="2792"/>
                    <a:pt x="827" y="2811"/>
                  </a:cubicBezTo>
                  <a:cubicBezTo>
                    <a:pt x="819" y="2857"/>
                    <a:pt x="815" y="2832"/>
                    <a:pt x="832" y="2868"/>
                  </a:cubicBezTo>
                  <a:cubicBezTo>
                    <a:pt x="838" y="2865"/>
                    <a:pt x="883" y="2950"/>
                    <a:pt x="881" y="2948"/>
                  </a:cubicBezTo>
                  <a:cubicBezTo>
                    <a:pt x="882" y="2948"/>
                    <a:pt x="873" y="2967"/>
                    <a:pt x="862" y="2974"/>
                  </a:cubicBezTo>
                  <a:cubicBezTo>
                    <a:pt x="870" y="2982"/>
                    <a:pt x="891" y="2965"/>
                    <a:pt x="904" y="2967"/>
                  </a:cubicBezTo>
                  <a:cubicBezTo>
                    <a:pt x="896" y="2973"/>
                    <a:pt x="890" y="2982"/>
                    <a:pt x="881" y="2986"/>
                  </a:cubicBezTo>
                  <a:cubicBezTo>
                    <a:pt x="883" y="2986"/>
                    <a:pt x="830" y="3126"/>
                    <a:pt x="790" y="3138"/>
                  </a:cubicBezTo>
                  <a:cubicBezTo>
                    <a:pt x="807" y="3133"/>
                    <a:pt x="717" y="3159"/>
                    <a:pt x="756" y="3168"/>
                  </a:cubicBezTo>
                  <a:cubicBezTo>
                    <a:pt x="757" y="3167"/>
                    <a:pt x="719" y="3165"/>
                    <a:pt x="719" y="3165"/>
                  </a:cubicBezTo>
                  <a:cubicBezTo>
                    <a:pt x="706" y="3178"/>
                    <a:pt x="779" y="3205"/>
                    <a:pt x="779" y="3216"/>
                  </a:cubicBezTo>
                  <a:cubicBezTo>
                    <a:pt x="779" y="3268"/>
                    <a:pt x="704" y="3244"/>
                    <a:pt x="680" y="3271"/>
                  </a:cubicBezTo>
                  <a:cubicBezTo>
                    <a:pt x="725" y="3221"/>
                    <a:pt x="851" y="3358"/>
                    <a:pt x="859" y="3353"/>
                  </a:cubicBezTo>
                  <a:cubicBezTo>
                    <a:pt x="878" y="3341"/>
                    <a:pt x="860" y="3330"/>
                    <a:pt x="864" y="3322"/>
                  </a:cubicBezTo>
                  <a:cubicBezTo>
                    <a:pt x="865" y="3319"/>
                    <a:pt x="901" y="3344"/>
                    <a:pt x="897" y="3324"/>
                  </a:cubicBezTo>
                  <a:cubicBezTo>
                    <a:pt x="900" y="3325"/>
                    <a:pt x="918" y="3373"/>
                    <a:pt x="948" y="3388"/>
                  </a:cubicBezTo>
                  <a:cubicBezTo>
                    <a:pt x="1050" y="3440"/>
                    <a:pt x="953" y="3420"/>
                    <a:pt x="953" y="3472"/>
                  </a:cubicBezTo>
                  <a:cubicBezTo>
                    <a:pt x="960" y="3463"/>
                    <a:pt x="963" y="3468"/>
                    <a:pt x="962" y="3485"/>
                  </a:cubicBezTo>
                  <a:cubicBezTo>
                    <a:pt x="969" y="3517"/>
                    <a:pt x="1025" y="3605"/>
                    <a:pt x="1067" y="3565"/>
                  </a:cubicBezTo>
                  <a:cubicBezTo>
                    <a:pt x="1096" y="3537"/>
                    <a:pt x="1127" y="3540"/>
                    <a:pt x="1155" y="3517"/>
                  </a:cubicBezTo>
                  <a:cubicBezTo>
                    <a:pt x="1147" y="3512"/>
                    <a:pt x="1140" y="3512"/>
                    <a:pt x="1132" y="3517"/>
                  </a:cubicBezTo>
                  <a:cubicBezTo>
                    <a:pt x="1138" y="3479"/>
                    <a:pt x="1178" y="3501"/>
                    <a:pt x="1200" y="3506"/>
                  </a:cubicBezTo>
                  <a:cubicBezTo>
                    <a:pt x="1207" y="3512"/>
                    <a:pt x="1211" y="3456"/>
                    <a:pt x="1249" y="3494"/>
                  </a:cubicBezTo>
                  <a:cubicBezTo>
                    <a:pt x="1219" y="3464"/>
                    <a:pt x="1279" y="3346"/>
                    <a:pt x="1337" y="3385"/>
                  </a:cubicBezTo>
                  <a:cubicBezTo>
                    <a:pt x="1345" y="3391"/>
                    <a:pt x="1355" y="3419"/>
                    <a:pt x="1372" y="3404"/>
                  </a:cubicBezTo>
                  <a:cubicBezTo>
                    <a:pt x="1378" y="3399"/>
                    <a:pt x="1399" y="3384"/>
                    <a:pt x="1398" y="3369"/>
                  </a:cubicBezTo>
                  <a:cubicBezTo>
                    <a:pt x="1400" y="3370"/>
                    <a:pt x="1430" y="3385"/>
                    <a:pt x="1431" y="3385"/>
                  </a:cubicBezTo>
                  <a:cubicBezTo>
                    <a:pt x="1437" y="3383"/>
                    <a:pt x="1413" y="3358"/>
                    <a:pt x="1413" y="3358"/>
                  </a:cubicBezTo>
                  <a:cubicBezTo>
                    <a:pt x="1506" y="3358"/>
                    <a:pt x="1439" y="3441"/>
                    <a:pt x="1529" y="3441"/>
                  </a:cubicBezTo>
                  <a:cubicBezTo>
                    <a:pt x="1524" y="3441"/>
                    <a:pt x="1510" y="3412"/>
                    <a:pt x="1516" y="3410"/>
                  </a:cubicBezTo>
                  <a:cubicBezTo>
                    <a:pt x="1519" y="3409"/>
                    <a:pt x="1626" y="3429"/>
                    <a:pt x="1625" y="3428"/>
                  </a:cubicBezTo>
                  <a:cubicBezTo>
                    <a:pt x="1614" y="3417"/>
                    <a:pt x="1674" y="3483"/>
                    <a:pt x="1689" y="3449"/>
                  </a:cubicBezTo>
                  <a:cubicBezTo>
                    <a:pt x="1703" y="3419"/>
                    <a:pt x="1749" y="3466"/>
                    <a:pt x="1773" y="3491"/>
                  </a:cubicBezTo>
                  <a:cubicBezTo>
                    <a:pt x="1822" y="3540"/>
                    <a:pt x="1845" y="3453"/>
                    <a:pt x="1899" y="3453"/>
                  </a:cubicBezTo>
                  <a:cubicBezTo>
                    <a:pt x="1887" y="3468"/>
                    <a:pt x="1910" y="3457"/>
                    <a:pt x="1899" y="3468"/>
                  </a:cubicBezTo>
                  <a:cubicBezTo>
                    <a:pt x="1891" y="3461"/>
                    <a:pt x="1952" y="3461"/>
                    <a:pt x="1941" y="3472"/>
                  </a:cubicBezTo>
                  <a:cubicBezTo>
                    <a:pt x="1979" y="3464"/>
                    <a:pt x="2014" y="3441"/>
                    <a:pt x="2025" y="3388"/>
                  </a:cubicBezTo>
                  <a:cubicBezTo>
                    <a:pt x="2016" y="3381"/>
                    <a:pt x="2009" y="3382"/>
                    <a:pt x="2004" y="3390"/>
                  </a:cubicBezTo>
                  <a:cubicBezTo>
                    <a:pt x="2008" y="3323"/>
                    <a:pt x="2205" y="3256"/>
                    <a:pt x="2237" y="3339"/>
                  </a:cubicBezTo>
                  <a:cubicBezTo>
                    <a:pt x="2223" y="3386"/>
                    <a:pt x="2238" y="3358"/>
                    <a:pt x="2222" y="3366"/>
                  </a:cubicBezTo>
                  <a:cubicBezTo>
                    <a:pt x="2273" y="3403"/>
                    <a:pt x="2204" y="3451"/>
                    <a:pt x="2247" y="3497"/>
                  </a:cubicBezTo>
                  <a:cubicBezTo>
                    <a:pt x="2294" y="3545"/>
                    <a:pt x="2314" y="3538"/>
                    <a:pt x="2365" y="3495"/>
                  </a:cubicBezTo>
                  <a:cubicBezTo>
                    <a:pt x="2392" y="3471"/>
                    <a:pt x="2429" y="3472"/>
                    <a:pt x="2463" y="3476"/>
                  </a:cubicBezTo>
                  <a:cubicBezTo>
                    <a:pt x="2541" y="3487"/>
                    <a:pt x="2490" y="3446"/>
                    <a:pt x="2546" y="3408"/>
                  </a:cubicBezTo>
                  <a:cubicBezTo>
                    <a:pt x="2622" y="3357"/>
                    <a:pt x="2671" y="3444"/>
                    <a:pt x="2725" y="3423"/>
                  </a:cubicBezTo>
                  <a:cubicBezTo>
                    <a:pt x="2746" y="3423"/>
                    <a:pt x="2779" y="3468"/>
                    <a:pt x="2824" y="3468"/>
                  </a:cubicBezTo>
                  <a:cubicBezTo>
                    <a:pt x="2847" y="3468"/>
                    <a:pt x="2868" y="3465"/>
                    <a:pt x="2864" y="3495"/>
                  </a:cubicBezTo>
                  <a:cubicBezTo>
                    <a:pt x="2856" y="3553"/>
                    <a:pt x="2888" y="3517"/>
                    <a:pt x="2921" y="3540"/>
                  </a:cubicBezTo>
                  <a:cubicBezTo>
                    <a:pt x="2871" y="3580"/>
                    <a:pt x="2942" y="3672"/>
                    <a:pt x="2899" y="3713"/>
                  </a:cubicBezTo>
                  <a:cubicBezTo>
                    <a:pt x="2915" y="3698"/>
                    <a:pt x="2999" y="3729"/>
                    <a:pt x="3024" y="3730"/>
                  </a:cubicBezTo>
                  <a:cubicBezTo>
                    <a:pt x="3084" y="3732"/>
                    <a:pt x="3091" y="3737"/>
                    <a:pt x="3093" y="3803"/>
                  </a:cubicBezTo>
                  <a:cubicBezTo>
                    <a:pt x="3096" y="3866"/>
                    <a:pt x="3152" y="3936"/>
                    <a:pt x="3229" y="3901"/>
                  </a:cubicBezTo>
                  <a:cubicBezTo>
                    <a:pt x="3248" y="3921"/>
                    <a:pt x="3309" y="4010"/>
                    <a:pt x="3316" y="4028"/>
                  </a:cubicBezTo>
                  <a:cubicBezTo>
                    <a:pt x="3311" y="4015"/>
                    <a:pt x="3493" y="4104"/>
                    <a:pt x="3472" y="4125"/>
                  </a:cubicBezTo>
                  <a:cubicBezTo>
                    <a:pt x="3491" y="4192"/>
                    <a:pt x="3594" y="4167"/>
                    <a:pt x="3641" y="4150"/>
                  </a:cubicBezTo>
                  <a:cubicBezTo>
                    <a:pt x="3653" y="4145"/>
                    <a:pt x="3653" y="4125"/>
                    <a:pt x="3656" y="4114"/>
                  </a:cubicBezTo>
                  <a:cubicBezTo>
                    <a:pt x="3659" y="4103"/>
                    <a:pt x="3704" y="4122"/>
                    <a:pt x="3677" y="4133"/>
                  </a:cubicBezTo>
                  <a:cubicBezTo>
                    <a:pt x="3667" y="4123"/>
                    <a:pt x="3648" y="4172"/>
                    <a:pt x="3670" y="4177"/>
                  </a:cubicBezTo>
                  <a:cubicBezTo>
                    <a:pt x="3689" y="4181"/>
                    <a:pt x="3716" y="4174"/>
                    <a:pt x="3735" y="4170"/>
                  </a:cubicBezTo>
                  <a:cubicBezTo>
                    <a:pt x="3745" y="4169"/>
                    <a:pt x="3816" y="4160"/>
                    <a:pt x="3783" y="4144"/>
                  </a:cubicBezTo>
                  <a:cubicBezTo>
                    <a:pt x="3796" y="4143"/>
                    <a:pt x="3856" y="4175"/>
                    <a:pt x="3844" y="4175"/>
                  </a:cubicBezTo>
                  <a:cubicBezTo>
                    <a:pt x="3876" y="4195"/>
                    <a:pt x="3916" y="4198"/>
                    <a:pt x="3954" y="4224"/>
                  </a:cubicBezTo>
                  <a:cubicBezTo>
                    <a:pt x="3954" y="4206"/>
                    <a:pt x="3926" y="4099"/>
                    <a:pt x="3899" y="4099"/>
                  </a:cubicBezTo>
                  <a:cubicBezTo>
                    <a:pt x="3906" y="4105"/>
                    <a:pt x="3913" y="4105"/>
                    <a:pt x="3920" y="4099"/>
                  </a:cubicBezTo>
                  <a:cubicBezTo>
                    <a:pt x="3861" y="4035"/>
                    <a:pt x="3990" y="4079"/>
                    <a:pt x="3973" y="4083"/>
                  </a:cubicBezTo>
                  <a:cubicBezTo>
                    <a:pt x="3999" y="4051"/>
                    <a:pt x="4017" y="4054"/>
                    <a:pt x="4060" y="4034"/>
                  </a:cubicBezTo>
                  <a:cubicBezTo>
                    <a:pt x="3980" y="3942"/>
                    <a:pt x="4029" y="3933"/>
                    <a:pt x="4134" y="3904"/>
                  </a:cubicBezTo>
                  <a:cubicBezTo>
                    <a:pt x="4184" y="3889"/>
                    <a:pt x="4180" y="3826"/>
                    <a:pt x="4230" y="3848"/>
                  </a:cubicBezTo>
                  <a:cubicBezTo>
                    <a:pt x="4278" y="3869"/>
                    <a:pt x="4253" y="3839"/>
                    <a:pt x="4273" y="3825"/>
                  </a:cubicBezTo>
                  <a:cubicBezTo>
                    <a:pt x="4291" y="3837"/>
                    <a:pt x="4321" y="3848"/>
                    <a:pt x="4338" y="3829"/>
                  </a:cubicBezTo>
                  <a:cubicBezTo>
                    <a:pt x="4329" y="3821"/>
                    <a:pt x="4320" y="3813"/>
                    <a:pt x="4311" y="3806"/>
                  </a:cubicBezTo>
                  <a:cubicBezTo>
                    <a:pt x="4302" y="3842"/>
                    <a:pt x="4369" y="3761"/>
                    <a:pt x="4349" y="3779"/>
                  </a:cubicBezTo>
                  <a:cubicBezTo>
                    <a:pt x="4335" y="3793"/>
                    <a:pt x="4399" y="3801"/>
                    <a:pt x="4406" y="3798"/>
                  </a:cubicBezTo>
                  <a:cubicBezTo>
                    <a:pt x="4425" y="3793"/>
                    <a:pt x="4492" y="3760"/>
                    <a:pt x="4497" y="3741"/>
                  </a:cubicBezTo>
                  <a:cubicBezTo>
                    <a:pt x="4508" y="3706"/>
                    <a:pt x="4525" y="3572"/>
                    <a:pt x="4585" y="3617"/>
                  </a:cubicBezTo>
                  <a:cubicBezTo>
                    <a:pt x="4664" y="3677"/>
                    <a:pt x="4749" y="3816"/>
                    <a:pt x="4858" y="3780"/>
                  </a:cubicBezTo>
                  <a:cubicBezTo>
                    <a:pt x="4844" y="3765"/>
                    <a:pt x="4883" y="3727"/>
                    <a:pt x="4837" y="3684"/>
                  </a:cubicBezTo>
                  <a:cubicBezTo>
                    <a:pt x="4822" y="3669"/>
                    <a:pt x="4779" y="3635"/>
                    <a:pt x="4791" y="3608"/>
                  </a:cubicBezTo>
                  <a:cubicBezTo>
                    <a:pt x="4812" y="3561"/>
                    <a:pt x="4805" y="3564"/>
                    <a:pt x="4801" y="3508"/>
                  </a:cubicBezTo>
                  <a:cubicBezTo>
                    <a:pt x="4797" y="3443"/>
                    <a:pt x="4837" y="3393"/>
                    <a:pt x="4802" y="3328"/>
                  </a:cubicBezTo>
                  <a:cubicBezTo>
                    <a:pt x="4795" y="3315"/>
                    <a:pt x="4771" y="3254"/>
                    <a:pt x="4756" y="3252"/>
                  </a:cubicBezTo>
                  <a:cubicBezTo>
                    <a:pt x="4727" y="3247"/>
                    <a:pt x="4716" y="3248"/>
                    <a:pt x="4702" y="3221"/>
                  </a:cubicBezTo>
                  <a:cubicBezTo>
                    <a:pt x="4686" y="3191"/>
                    <a:pt x="4686" y="3179"/>
                    <a:pt x="4669" y="3150"/>
                  </a:cubicBezTo>
                  <a:cubicBezTo>
                    <a:pt x="4662" y="3140"/>
                    <a:pt x="4643" y="3129"/>
                    <a:pt x="4636" y="3119"/>
                  </a:cubicBezTo>
                  <a:cubicBezTo>
                    <a:pt x="4607" y="3074"/>
                    <a:pt x="4574" y="3023"/>
                    <a:pt x="4560" y="2966"/>
                  </a:cubicBezTo>
                  <a:cubicBezTo>
                    <a:pt x="4544" y="2907"/>
                    <a:pt x="4501" y="2855"/>
                    <a:pt x="4474" y="2797"/>
                  </a:cubicBezTo>
                  <a:cubicBezTo>
                    <a:pt x="4431" y="2705"/>
                    <a:pt x="4388" y="2799"/>
                    <a:pt x="4336" y="2766"/>
                  </a:cubicBezTo>
                  <a:cubicBezTo>
                    <a:pt x="4286" y="2735"/>
                    <a:pt x="4295" y="2665"/>
                    <a:pt x="4256" y="2627"/>
                  </a:cubicBezTo>
                  <a:cubicBezTo>
                    <a:pt x="4224" y="2594"/>
                    <a:pt x="4259" y="2545"/>
                    <a:pt x="4257" y="2504"/>
                  </a:cubicBezTo>
                  <a:cubicBezTo>
                    <a:pt x="4252" y="2412"/>
                    <a:pt x="4237" y="2452"/>
                    <a:pt x="4175" y="2441"/>
                  </a:cubicBezTo>
                  <a:cubicBezTo>
                    <a:pt x="4060" y="2420"/>
                    <a:pt x="4088" y="2384"/>
                    <a:pt x="4003" y="2469"/>
                  </a:cubicBezTo>
                  <a:cubicBezTo>
                    <a:pt x="3999" y="2492"/>
                    <a:pt x="3911" y="2408"/>
                    <a:pt x="3939" y="2370"/>
                  </a:cubicBezTo>
                  <a:cubicBezTo>
                    <a:pt x="3910" y="2346"/>
                    <a:pt x="3941" y="2329"/>
                    <a:pt x="3891" y="2326"/>
                  </a:cubicBezTo>
                  <a:cubicBezTo>
                    <a:pt x="3861" y="2324"/>
                    <a:pt x="3906" y="2274"/>
                    <a:pt x="3886" y="2250"/>
                  </a:cubicBezTo>
                  <a:cubicBezTo>
                    <a:pt x="3833" y="2186"/>
                    <a:pt x="3835" y="2259"/>
                    <a:pt x="3771" y="2226"/>
                  </a:cubicBezTo>
                  <a:cubicBezTo>
                    <a:pt x="3747" y="2213"/>
                    <a:pt x="3767" y="2205"/>
                    <a:pt x="3774" y="2195"/>
                  </a:cubicBezTo>
                  <a:cubicBezTo>
                    <a:pt x="3804" y="2154"/>
                    <a:pt x="3735" y="2135"/>
                    <a:pt x="3726" y="2108"/>
                  </a:cubicBezTo>
                  <a:cubicBezTo>
                    <a:pt x="3714" y="2071"/>
                    <a:pt x="3760" y="2024"/>
                    <a:pt x="3788" y="2007"/>
                  </a:cubicBezTo>
                  <a:cubicBezTo>
                    <a:pt x="3839" y="1976"/>
                    <a:pt x="3810" y="2061"/>
                    <a:pt x="3833" y="2058"/>
                  </a:cubicBezTo>
                  <a:cubicBezTo>
                    <a:pt x="3868" y="2054"/>
                    <a:pt x="3863" y="2022"/>
                    <a:pt x="3845" y="2003"/>
                  </a:cubicBezTo>
                  <a:cubicBezTo>
                    <a:pt x="3791" y="1943"/>
                    <a:pt x="3859" y="1987"/>
                    <a:pt x="3878" y="1964"/>
                  </a:cubicBezTo>
                  <a:cubicBezTo>
                    <a:pt x="3874" y="1954"/>
                    <a:pt x="3868" y="1943"/>
                    <a:pt x="3863" y="1934"/>
                  </a:cubicBezTo>
                  <a:cubicBezTo>
                    <a:pt x="3872" y="1932"/>
                    <a:pt x="3964" y="1972"/>
                    <a:pt x="3931" y="1916"/>
                  </a:cubicBezTo>
                  <a:cubicBezTo>
                    <a:pt x="3905" y="1871"/>
                    <a:pt x="4010" y="1896"/>
                    <a:pt x="4015" y="1896"/>
                  </a:cubicBezTo>
                  <a:cubicBezTo>
                    <a:pt x="4010" y="1889"/>
                    <a:pt x="3988" y="1849"/>
                    <a:pt x="4013" y="1854"/>
                  </a:cubicBezTo>
                  <a:cubicBezTo>
                    <a:pt x="4011" y="1854"/>
                    <a:pt x="4084" y="1899"/>
                    <a:pt x="4083" y="1892"/>
                  </a:cubicBezTo>
                  <a:cubicBezTo>
                    <a:pt x="4084" y="1865"/>
                    <a:pt x="4114" y="1856"/>
                    <a:pt x="4110" y="1827"/>
                  </a:cubicBezTo>
                  <a:cubicBezTo>
                    <a:pt x="4132" y="1854"/>
                    <a:pt x="4141" y="1720"/>
                    <a:pt x="4222" y="1782"/>
                  </a:cubicBezTo>
                  <a:cubicBezTo>
                    <a:pt x="4232" y="1789"/>
                    <a:pt x="4264" y="1838"/>
                    <a:pt x="4273" y="1812"/>
                  </a:cubicBezTo>
                  <a:cubicBezTo>
                    <a:pt x="4274" y="1807"/>
                    <a:pt x="4393" y="1713"/>
                    <a:pt x="4406" y="1707"/>
                  </a:cubicBezTo>
                  <a:cubicBezTo>
                    <a:pt x="4433" y="1694"/>
                    <a:pt x="4481" y="1679"/>
                    <a:pt x="4464" y="1650"/>
                  </a:cubicBezTo>
                  <a:cubicBezTo>
                    <a:pt x="4463" y="1648"/>
                    <a:pt x="4442" y="1589"/>
                    <a:pt x="4435" y="1593"/>
                  </a:cubicBezTo>
                  <a:cubicBezTo>
                    <a:pt x="4465" y="1575"/>
                    <a:pt x="4520" y="1589"/>
                    <a:pt x="4519" y="1543"/>
                  </a:cubicBezTo>
                  <a:cubicBezTo>
                    <a:pt x="4519" y="1520"/>
                    <a:pt x="4493" y="1475"/>
                    <a:pt x="4509" y="1455"/>
                  </a:cubicBezTo>
                  <a:cubicBezTo>
                    <a:pt x="4514" y="1499"/>
                    <a:pt x="4633" y="1426"/>
                    <a:pt x="4645" y="1409"/>
                  </a:cubicBezTo>
                  <a:cubicBezTo>
                    <a:pt x="4674" y="1366"/>
                    <a:pt x="4558" y="1203"/>
                    <a:pt x="4509" y="1195"/>
                  </a:cubicBezTo>
                  <a:cubicBezTo>
                    <a:pt x="4471" y="1189"/>
                    <a:pt x="4464" y="1099"/>
                    <a:pt x="4440" y="1079"/>
                  </a:cubicBezTo>
                  <a:cubicBezTo>
                    <a:pt x="4422" y="1068"/>
                    <a:pt x="4416" y="1053"/>
                    <a:pt x="4421" y="1033"/>
                  </a:cubicBezTo>
                  <a:cubicBezTo>
                    <a:pt x="4402" y="1032"/>
                    <a:pt x="4384" y="1025"/>
                    <a:pt x="4368" y="1014"/>
                  </a:cubicBezTo>
                  <a:cubicBezTo>
                    <a:pt x="4381" y="1003"/>
                    <a:pt x="4354" y="944"/>
                    <a:pt x="4341" y="938"/>
                  </a:cubicBezTo>
                  <a:cubicBezTo>
                    <a:pt x="4279" y="911"/>
                    <a:pt x="4249" y="947"/>
                    <a:pt x="4186" y="938"/>
                  </a:cubicBezTo>
                  <a:cubicBezTo>
                    <a:pt x="4164" y="936"/>
                    <a:pt x="4055" y="826"/>
                    <a:pt x="4022" y="866"/>
                  </a:cubicBezTo>
                  <a:cubicBezTo>
                    <a:pt x="3958" y="823"/>
                    <a:pt x="3943" y="1039"/>
                    <a:pt x="3895" y="1048"/>
                  </a:cubicBezTo>
                  <a:cubicBezTo>
                    <a:pt x="3852" y="1056"/>
                    <a:pt x="3807" y="1082"/>
                    <a:pt x="3789" y="1041"/>
                  </a:cubicBezTo>
                  <a:cubicBezTo>
                    <a:pt x="3773" y="1004"/>
                    <a:pt x="3770" y="976"/>
                    <a:pt x="3738" y="946"/>
                  </a:cubicBezTo>
                  <a:cubicBezTo>
                    <a:pt x="3720" y="929"/>
                    <a:pt x="3664" y="925"/>
                    <a:pt x="3661" y="921"/>
                  </a:cubicBezTo>
                  <a:cubicBezTo>
                    <a:pt x="3584" y="812"/>
                    <a:pt x="3539" y="873"/>
                    <a:pt x="3452" y="942"/>
                  </a:cubicBezTo>
                  <a:cubicBezTo>
                    <a:pt x="3438" y="953"/>
                    <a:pt x="3346" y="1082"/>
                    <a:pt x="3373" y="1083"/>
                  </a:cubicBezTo>
                  <a:cubicBezTo>
                    <a:pt x="3367" y="1088"/>
                    <a:pt x="3232" y="1141"/>
                    <a:pt x="3231" y="1139"/>
                  </a:cubicBezTo>
                  <a:cubicBezTo>
                    <a:pt x="3205" y="1103"/>
                    <a:pt x="3169" y="1106"/>
                    <a:pt x="3132" y="1070"/>
                  </a:cubicBezTo>
                  <a:cubicBezTo>
                    <a:pt x="3103" y="1041"/>
                    <a:pt x="3249" y="1000"/>
                    <a:pt x="3259" y="988"/>
                  </a:cubicBezTo>
                  <a:cubicBezTo>
                    <a:pt x="3145" y="942"/>
                    <a:pt x="3259" y="813"/>
                    <a:pt x="3185" y="739"/>
                  </a:cubicBezTo>
                  <a:cubicBezTo>
                    <a:pt x="3163" y="717"/>
                    <a:pt x="3189" y="642"/>
                    <a:pt x="3113" y="642"/>
                  </a:cubicBezTo>
                  <a:cubicBezTo>
                    <a:pt x="3078" y="642"/>
                    <a:pt x="2952" y="682"/>
                    <a:pt x="2947" y="661"/>
                  </a:cubicBezTo>
                  <a:cubicBezTo>
                    <a:pt x="2944" y="682"/>
                    <a:pt x="2801" y="718"/>
                    <a:pt x="2799" y="711"/>
                  </a:cubicBezTo>
                  <a:cubicBezTo>
                    <a:pt x="2753" y="757"/>
                    <a:pt x="2744" y="535"/>
                    <a:pt x="2731" y="524"/>
                  </a:cubicBezTo>
                  <a:cubicBezTo>
                    <a:pt x="2729" y="526"/>
                    <a:pt x="2683" y="407"/>
                    <a:pt x="2674" y="399"/>
                  </a:cubicBezTo>
                  <a:cubicBezTo>
                    <a:pt x="2734" y="308"/>
                    <a:pt x="2642" y="251"/>
                    <a:pt x="2576" y="254"/>
                  </a:cubicBezTo>
                  <a:cubicBezTo>
                    <a:pt x="2542" y="256"/>
                    <a:pt x="2554" y="297"/>
                    <a:pt x="2504" y="294"/>
                  </a:cubicBezTo>
                  <a:cubicBezTo>
                    <a:pt x="2452" y="291"/>
                    <a:pt x="2387" y="329"/>
                    <a:pt x="2343" y="305"/>
                  </a:cubicBezTo>
                  <a:cubicBezTo>
                    <a:pt x="2302" y="282"/>
                    <a:pt x="2255" y="313"/>
                    <a:pt x="2213" y="267"/>
                  </a:cubicBezTo>
                  <a:cubicBezTo>
                    <a:pt x="2185" y="236"/>
                    <a:pt x="2178" y="160"/>
                    <a:pt x="2116" y="160"/>
                  </a:cubicBezTo>
                  <a:cubicBezTo>
                    <a:pt x="2040" y="160"/>
                    <a:pt x="2006" y="57"/>
                    <a:pt x="1958" y="57"/>
                  </a:cubicBezTo>
                  <a:cubicBezTo>
                    <a:pt x="1884" y="57"/>
                    <a:pt x="1795" y="0"/>
                    <a:pt x="1720" y="8"/>
                  </a:cubicBezTo>
                  <a:cubicBezTo>
                    <a:pt x="1720" y="64"/>
                    <a:pt x="1724" y="141"/>
                    <a:pt x="1763" y="185"/>
                  </a:cubicBezTo>
                  <a:cubicBezTo>
                    <a:pt x="1780" y="204"/>
                    <a:pt x="1826" y="198"/>
                    <a:pt x="1823" y="228"/>
                  </a:cubicBezTo>
                  <a:cubicBezTo>
                    <a:pt x="1819" y="257"/>
                    <a:pt x="1801" y="287"/>
                    <a:pt x="1785" y="312"/>
                  </a:cubicBezTo>
                  <a:cubicBezTo>
                    <a:pt x="1747" y="371"/>
                    <a:pt x="1712" y="654"/>
                    <a:pt x="1804" y="695"/>
                  </a:cubicBezTo>
                  <a:cubicBezTo>
                    <a:pt x="1729" y="746"/>
                    <a:pt x="1741" y="775"/>
                    <a:pt x="1792" y="839"/>
                  </a:cubicBezTo>
                  <a:cubicBezTo>
                    <a:pt x="1797" y="846"/>
                    <a:pt x="1838" y="905"/>
                    <a:pt x="1838" y="906"/>
                  </a:cubicBezTo>
                  <a:cubicBezTo>
                    <a:pt x="1838" y="906"/>
                    <a:pt x="1748" y="988"/>
                    <a:pt x="1764" y="988"/>
                  </a:cubicBezTo>
                  <a:cubicBezTo>
                    <a:pt x="1791" y="988"/>
                    <a:pt x="1727" y="1049"/>
                    <a:pt x="1733" y="1044"/>
                  </a:cubicBezTo>
                  <a:cubicBezTo>
                    <a:pt x="1679" y="1100"/>
                    <a:pt x="1769" y="1080"/>
                    <a:pt x="1780" y="1114"/>
                  </a:cubicBezTo>
                  <a:cubicBezTo>
                    <a:pt x="1778" y="1130"/>
                    <a:pt x="1770" y="1141"/>
                    <a:pt x="1755" y="1147"/>
                  </a:cubicBezTo>
                  <a:cubicBezTo>
                    <a:pt x="1773" y="1159"/>
                    <a:pt x="1785" y="1185"/>
                    <a:pt x="1804" y="1197"/>
                  </a:cubicBezTo>
                  <a:cubicBezTo>
                    <a:pt x="1791" y="1199"/>
                    <a:pt x="1778" y="1198"/>
                    <a:pt x="1766" y="1193"/>
                  </a:cubicBezTo>
                  <a:cubicBezTo>
                    <a:pt x="1791" y="1210"/>
                    <a:pt x="1918" y="1361"/>
                    <a:pt x="1880" y="1402"/>
                  </a:cubicBezTo>
                  <a:cubicBezTo>
                    <a:pt x="1859" y="1375"/>
                    <a:pt x="1711" y="1428"/>
                    <a:pt x="1717" y="1409"/>
                  </a:cubicBezTo>
                  <a:cubicBezTo>
                    <a:pt x="1715" y="1415"/>
                    <a:pt x="1729" y="1416"/>
                    <a:pt x="1721" y="1425"/>
                  </a:cubicBezTo>
                  <a:cubicBezTo>
                    <a:pt x="1702" y="1425"/>
                    <a:pt x="1704" y="1392"/>
                    <a:pt x="1713" y="1379"/>
                  </a:cubicBezTo>
                  <a:cubicBezTo>
                    <a:pt x="1705" y="1380"/>
                    <a:pt x="1699" y="1384"/>
                    <a:pt x="1694" y="1390"/>
                  </a:cubicBezTo>
                  <a:cubicBezTo>
                    <a:pt x="1670" y="1387"/>
                    <a:pt x="1686" y="1364"/>
                    <a:pt x="1639" y="1374"/>
                  </a:cubicBezTo>
                  <a:cubicBezTo>
                    <a:pt x="1592" y="1383"/>
                    <a:pt x="1574" y="1433"/>
                    <a:pt x="1529" y="1401"/>
                  </a:cubicBezTo>
                  <a:cubicBezTo>
                    <a:pt x="1445" y="1340"/>
                    <a:pt x="1454" y="1258"/>
                    <a:pt x="1379" y="1208"/>
                  </a:cubicBezTo>
                  <a:cubicBezTo>
                    <a:pt x="1362" y="1226"/>
                    <a:pt x="1384" y="1259"/>
                    <a:pt x="1360" y="1288"/>
                  </a:cubicBezTo>
                  <a:cubicBezTo>
                    <a:pt x="1354" y="1279"/>
                    <a:pt x="1334" y="1263"/>
                    <a:pt x="1325" y="1269"/>
                  </a:cubicBezTo>
                  <a:cubicBezTo>
                    <a:pt x="1361" y="1323"/>
                    <a:pt x="1237" y="1330"/>
                    <a:pt x="1234" y="1314"/>
                  </a:cubicBezTo>
                  <a:cubicBezTo>
                    <a:pt x="1225" y="1363"/>
                    <a:pt x="1212" y="1400"/>
                    <a:pt x="1257" y="1429"/>
                  </a:cubicBezTo>
                  <a:cubicBezTo>
                    <a:pt x="1281" y="1445"/>
                    <a:pt x="1227" y="1512"/>
                    <a:pt x="1206" y="1512"/>
                  </a:cubicBezTo>
                  <a:cubicBezTo>
                    <a:pt x="1187" y="1461"/>
                    <a:pt x="1180" y="1499"/>
                    <a:pt x="1154" y="1493"/>
                  </a:cubicBezTo>
                  <a:cubicBezTo>
                    <a:pt x="1221" y="1532"/>
                    <a:pt x="1083" y="1525"/>
                    <a:pt x="1075" y="1524"/>
                  </a:cubicBezTo>
                  <a:cubicBezTo>
                    <a:pt x="1050" y="1522"/>
                    <a:pt x="1017" y="1497"/>
                    <a:pt x="1010" y="1462"/>
                  </a:cubicBezTo>
                  <a:cubicBezTo>
                    <a:pt x="1102" y="1507"/>
                    <a:pt x="1005" y="1371"/>
                    <a:pt x="1023" y="1371"/>
                  </a:cubicBezTo>
                  <a:cubicBezTo>
                    <a:pt x="978" y="1371"/>
                    <a:pt x="1003" y="1479"/>
                    <a:pt x="944" y="1416"/>
                  </a:cubicBezTo>
                  <a:cubicBezTo>
                    <a:pt x="886" y="1354"/>
                    <a:pt x="895" y="1338"/>
                    <a:pt x="813" y="1318"/>
                  </a:cubicBezTo>
                  <a:cubicBezTo>
                    <a:pt x="817" y="1357"/>
                    <a:pt x="755" y="1278"/>
                    <a:pt x="745" y="1270"/>
                  </a:cubicBezTo>
                  <a:cubicBezTo>
                    <a:pt x="716" y="1247"/>
                    <a:pt x="682" y="1272"/>
                    <a:pt x="657" y="1234"/>
                  </a:cubicBezTo>
                  <a:cubicBezTo>
                    <a:pt x="646" y="1245"/>
                    <a:pt x="611" y="1292"/>
                    <a:pt x="609" y="1293"/>
                  </a:cubicBezTo>
                  <a:cubicBezTo>
                    <a:pt x="587" y="1306"/>
                    <a:pt x="592" y="1312"/>
                    <a:pt x="577" y="1326"/>
                  </a:cubicBezTo>
                  <a:cubicBezTo>
                    <a:pt x="567" y="1323"/>
                    <a:pt x="557" y="1322"/>
                    <a:pt x="547" y="1322"/>
                  </a:cubicBezTo>
                  <a:cubicBezTo>
                    <a:pt x="597" y="1336"/>
                    <a:pt x="531" y="1371"/>
                    <a:pt x="511" y="1371"/>
                  </a:cubicBezTo>
                  <a:cubicBezTo>
                    <a:pt x="475" y="1371"/>
                    <a:pt x="399" y="1334"/>
                    <a:pt x="376" y="1307"/>
                  </a:cubicBezTo>
                  <a:cubicBezTo>
                    <a:pt x="378" y="1286"/>
                    <a:pt x="263" y="1225"/>
                    <a:pt x="252" y="1202"/>
                  </a:cubicBezTo>
                  <a:cubicBezTo>
                    <a:pt x="246" y="1203"/>
                    <a:pt x="252" y="1202"/>
                    <a:pt x="252" y="1202"/>
                  </a:cubicBezTo>
                  <a:lnTo>
                    <a:pt x="252" y="1202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8BA11804-FD1B-FD36-2B4A-31D3F00275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" y="1125"/>
              <a:ext cx="899" cy="660"/>
            </a:xfrm>
            <a:custGeom>
              <a:avLst/>
              <a:gdLst>
                <a:gd name="T0" fmla="*/ 1110 w 3960"/>
                <a:gd name="T1" fmla="*/ 2402 h 2910"/>
                <a:gd name="T2" fmla="*/ 902 w 3960"/>
                <a:gd name="T3" fmla="*/ 2243 h 2910"/>
                <a:gd name="T4" fmla="*/ 821 w 3960"/>
                <a:gd name="T5" fmla="*/ 2136 h 2910"/>
                <a:gd name="T6" fmla="*/ 611 w 3960"/>
                <a:gd name="T7" fmla="*/ 1976 h 2910"/>
                <a:gd name="T8" fmla="*/ 402 w 3960"/>
                <a:gd name="T9" fmla="*/ 1797 h 2910"/>
                <a:gd name="T10" fmla="*/ 387 w 3960"/>
                <a:gd name="T11" fmla="*/ 1584 h 2910"/>
                <a:gd name="T12" fmla="*/ 285 w 3960"/>
                <a:gd name="T13" fmla="*/ 1305 h 2910"/>
                <a:gd name="T14" fmla="*/ 311 w 3960"/>
                <a:gd name="T15" fmla="*/ 1083 h 2910"/>
                <a:gd name="T16" fmla="*/ 269 w 3960"/>
                <a:gd name="T17" fmla="*/ 994 h 2910"/>
                <a:gd name="T18" fmla="*/ 168 w 3960"/>
                <a:gd name="T19" fmla="*/ 832 h 2910"/>
                <a:gd name="T20" fmla="*/ 34 w 3960"/>
                <a:gd name="T21" fmla="*/ 639 h 2910"/>
                <a:gd name="T22" fmla="*/ 152 w 3960"/>
                <a:gd name="T23" fmla="*/ 395 h 2910"/>
                <a:gd name="T24" fmla="*/ 254 w 3960"/>
                <a:gd name="T25" fmla="*/ 357 h 2910"/>
                <a:gd name="T26" fmla="*/ 419 w 3960"/>
                <a:gd name="T27" fmla="*/ 456 h 2910"/>
                <a:gd name="T28" fmla="*/ 588 w 3960"/>
                <a:gd name="T29" fmla="*/ 798 h 2910"/>
                <a:gd name="T30" fmla="*/ 573 w 3960"/>
                <a:gd name="T31" fmla="*/ 878 h 2910"/>
                <a:gd name="T32" fmla="*/ 657 w 3960"/>
                <a:gd name="T33" fmla="*/ 965 h 2910"/>
                <a:gd name="T34" fmla="*/ 604 w 3960"/>
                <a:gd name="T35" fmla="*/ 1193 h 2910"/>
                <a:gd name="T36" fmla="*/ 790 w 3960"/>
                <a:gd name="T37" fmla="*/ 1011 h 2910"/>
                <a:gd name="T38" fmla="*/ 886 w 3960"/>
                <a:gd name="T39" fmla="*/ 792 h 2910"/>
                <a:gd name="T40" fmla="*/ 1101 w 3960"/>
                <a:gd name="T41" fmla="*/ 513 h 2910"/>
                <a:gd name="T42" fmla="*/ 1361 w 3960"/>
                <a:gd name="T43" fmla="*/ 361 h 2910"/>
                <a:gd name="T44" fmla="*/ 1505 w 3960"/>
                <a:gd name="T45" fmla="*/ 210 h 2910"/>
                <a:gd name="T46" fmla="*/ 1968 w 3960"/>
                <a:gd name="T47" fmla="*/ 148 h 2910"/>
                <a:gd name="T48" fmla="*/ 2234 w 3960"/>
                <a:gd name="T49" fmla="*/ 187 h 2910"/>
                <a:gd name="T50" fmla="*/ 2568 w 3960"/>
                <a:gd name="T51" fmla="*/ 149 h 2910"/>
                <a:gd name="T52" fmla="*/ 2899 w 3960"/>
                <a:gd name="T53" fmla="*/ 240 h 2910"/>
                <a:gd name="T54" fmla="*/ 3323 w 3960"/>
                <a:gd name="T55" fmla="*/ 509 h 2910"/>
                <a:gd name="T56" fmla="*/ 3452 w 3960"/>
                <a:gd name="T57" fmla="*/ 695 h 2910"/>
                <a:gd name="T58" fmla="*/ 3752 w 3960"/>
                <a:gd name="T59" fmla="*/ 775 h 2910"/>
                <a:gd name="T60" fmla="*/ 3870 w 3960"/>
                <a:gd name="T61" fmla="*/ 1022 h 2910"/>
                <a:gd name="T62" fmla="*/ 3859 w 3960"/>
                <a:gd name="T63" fmla="*/ 1277 h 2910"/>
                <a:gd name="T64" fmla="*/ 3866 w 3960"/>
                <a:gd name="T65" fmla="*/ 1455 h 2910"/>
                <a:gd name="T66" fmla="*/ 3913 w 3960"/>
                <a:gd name="T67" fmla="*/ 1766 h 2910"/>
                <a:gd name="T68" fmla="*/ 3870 w 3960"/>
                <a:gd name="T69" fmla="*/ 1823 h 2910"/>
                <a:gd name="T70" fmla="*/ 3916 w 3960"/>
                <a:gd name="T71" fmla="*/ 1941 h 2910"/>
                <a:gd name="T72" fmla="*/ 3762 w 3960"/>
                <a:gd name="T73" fmla="*/ 1904 h 2910"/>
                <a:gd name="T74" fmla="*/ 3783 w 3960"/>
                <a:gd name="T75" fmla="*/ 1987 h 2910"/>
                <a:gd name="T76" fmla="*/ 3895 w 3960"/>
                <a:gd name="T77" fmla="*/ 2052 h 2910"/>
                <a:gd name="T78" fmla="*/ 3945 w 3960"/>
                <a:gd name="T79" fmla="*/ 2161 h 2910"/>
                <a:gd name="T80" fmla="*/ 3874 w 3960"/>
                <a:gd name="T81" fmla="*/ 2203 h 2910"/>
                <a:gd name="T82" fmla="*/ 3908 w 3960"/>
                <a:gd name="T83" fmla="*/ 2313 h 2910"/>
                <a:gd name="T84" fmla="*/ 3734 w 3960"/>
                <a:gd name="T85" fmla="*/ 2402 h 2910"/>
                <a:gd name="T86" fmla="*/ 3676 w 3960"/>
                <a:gd name="T87" fmla="*/ 2390 h 2910"/>
                <a:gd name="T88" fmla="*/ 3623 w 3960"/>
                <a:gd name="T89" fmla="*/ 2655 h 2910"/>
                <a:gd name="T90" fmla="*/ 3365 w 3960"/>
                <a:gd name="T91" fmla="*/ 2454 h 2910"/>
                <a:gd name="T92" fmla="*/ 3209 w 3960"/>
                <a:gd name="T93" fmla="*/ 2375 h 2910"/>
                <a:gd name="T94" fmla="*/ 3108 w 3960"/>
                <a:gd name="T95" fmla="*/ 2473 h 2910"/>
                <a:gd name="T96" fmla="*/ 2829 w 3960"/>
                <a:gd name="T97" fmla="*/ 2625 h 2910"/>
                <a:gd name="T98" fmla="*/ 2670 w 3960"/>
                <a:gd name="T99" fmla="*/ 2746 h 2910"/>
                <a:gd name="T100" fmla="*/ 2574 w 3960"/>
                <a:gd name="T101" fmla="*/ 2862 h 2910"/>
                <a:gd name="T102" fmla="*/ 2282 w 3960"/>
                <a:gd name="T103" fmla="*/ 2818 h 2910"/>
                <a:gd name="T104" fmla="*/ 2096 w 3960"/>
                <a:gd name="T105" fmla="*/ 2724 h 2910"/>
                <a:gd name="T106" fmla="*/ 1791 w 3960"/>
                <a:gd name="T107" fmla="*/ 2736 h 2910"/>
                <a:gd name="T108" fmla="*/ 1686 w 3960"/>
                <a:gd name="T109" fmla="*/ 2910 h 2910"/>
                <a:gd name="T110" fmla="*/ 1450 w 3960"/>
                <a:gd name="T111" fmla="*/ 2834 h 2910"/>
                <a:gd name="T112" fmla="*/ 1250 w 3960"/>
                <a:gd name="T113" fmla="*/ 2762 h 2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60" h="2910">
                  <a:moveTo>
                    <a:pt x="1250" y="2762"/>
                  </a:moveTo>
                  <a:cubicBezTo>
                    <a:pt x="1294" y="2607"/>
                    <a:pt x="912" y="2586"/>
                    <a:pt x="1049" y="2455"/>
                  </a:cubicBezTo>
                  <a:cubicBezTo>
                    <a:pt x="1082" y="2423"/>
                    <a:pt x="1085" y="2458"/>
                    <a:pt x="1110" y="2402"/>
                  </a:cubicBezTo>
                  <a:cubicBezTo>
                    <a:pt x="1122" y="2373"/>
                    <a:pt x="1143" y="2385"/>
                    <a:pt x="1113" y="2344"/>
                  </a:cubicBezTo>
                  <a:cubicBezTo>
                    <a:pt x="1041" y="2344"/>
                    <a:pt x="1043" y="2188"/>
                    <a:pt x="915" y="2283"/>
                  </a:cubicBezTo>
                  <a:cubicBezTo>
                    <a:pt x="915" y="2271"/>
                    <a:pt x="901" y="2249"/>
                    <a:pt x="902" y="2243"/>
                  </a:cubicBezTo>
                  <a:cubicBezTo>
                    <a:pt x="905" y="2225"/>
                    <a:pt x="971" y="2238"/>
                    <a:pt x="928" y="2195"/>
                  </a:cubicBezTo>
                  <a:cubicBezTo>
                    <a:pt x="912" y="2179"/>
                    <a:pt x="856" y="2179"/>
                    <a:pt x="831" y="2158"/>
                  </a:cubicBezTo>
                  <a:cubicBezTo>
                    <a:pt x="831" y="2163"/>
                    <a:pt x="826" y="2124"/>
                    <a:pt x="821" y="2136"/>
                  </a:cubicBezTo>
                  <a:cubicBezTo>
                    <a:pt x="828" y="2129"/>
                    <a:pt x="834" y="2121"/>
                    <a:pt x="840" y="2112"/>
                  </a:cubicBezTo>
                  <a:cubicBezTo>
                    <a:pt x="833" y="2103"/>
                    <a:pt x="730" y="2119"/>
                    <a:pt x="767" y="2071"/>
                  </a:cubicBezTo>
                  <a:cubicBezTo>
                    <a:pt x="686" y="2071"/>
                    <a:pt x="689" y="1899"/>
                    <a:pt x="611" y="1976"/>
                  </a:cubicBezTo>
                  <a:cubicBezTo>
                    <a:pt x="556" y="1943"/>
                    <a:pt x="614" y="1875"/>
                    <a:pt x="561" y="1842"/>
                  </a:cubicBezTo>
                  <a:cubicBezTo>
                    <a:pt x="518" y="1816"/>
                    <a:pt x="508" y="1835"/>
                    <a:pt x="465" y="1828"/>
                  </a:cubicBezTo>
                  <a:cubicBezTo>
                    <a:pt x="497" y="1832"/>
                    <a:pt x="382" y="1775"/>
                    <a:pt x="402" y="1797"/>
                  </a:cubicBezTo>
                  <a:cubicBezTo>
                    <a:pt x="407" y="1796"/>
                    <a:pt x="422" y="1748"/>
                    <a:pt x="434" y="1741"/>
                  </a:cubicBezTo>
                  <a:cubicBezTo>
                    <a:pt x="480" y="1712"/>
                    <a:pt x="459" y="1696"/>
                    <a:pt x="417" y="1668"/>
                  </a:cubicBezTo>
                  <a:cubicBezTo>
                    <a:pt x="416" y="1669"/>
                    <a:pt x="387" y="1584"/>
                    <a:pt x="387" y="1584"/>
                  </a:cubicBezTo>
                  <a:cubicBezTo>
                    <a:pt x="358" y="1643"/>
                    <a:pt x="326" y="1544"/>
                    <a:pt x="333" y="1551"/>
                  </a:cubicBezTo>
                  <a:cubicBezTo>
                    <a:pt x="342" y="1560"/>
                    <a:pt x="169" y="1477"/>
                    <a:pt x="257" y="1464"/>
                  </a:cubicBezTo>
                  <a:cubicBezTo>
                    <a:pt x="210" y="1471"/>
                    <a:pt x="286" y="1283"/>
                    <a:pt x="285" y="1305"/>
                  </a:cubicBezTo>
                  <a:cubicBezTo>
                    <a:pt x="286" y="1286"/>
                    <a:pt x="282" y="1270"/>
                    <a:pt x="304" y="1258"/>
                  </a:cubicBezTo>
                  <a:cubicBezTo>
                    <a:pt x="370" y="1221"/>
                    <a:pt x="329" y="1213"/>
                    <a:pt x="319" y="1186"/>
                  </a:cubicBezTo>
                  <a:cubicBezTo>
                    <a:pt x="333" y="1182"/>
                    <a:pt x="320" y="1083"/>
                    <a:pt x="311" y="1083"/>
                  </a:cubicBezTo>
                  <a:cubicBezTo>
                    <a:pt x="322" y="1075"/>
                    <a:pt x="316" y="1067"/>
                    <a:pt x="293" y="1059"/>
                  </a:cubicBezTo>
                  <a:cubicBezTo>
                    <a:pt x="266" y="1023"/>
                    <a:pt x="305" y="1041"/>
                    <a:pt x="315" y="1030"/>
                  </a:cubicBezTo>
                  <a:cubicBezTo>
                    <a:pt x="306" y="1015"/>
                    <a:pt x="277" y="1008"/>
                    <a:pt x="269" y="994"/>
                  </a:cubicBezTo>
                  <a:cubicBezTo>
                    <a:pt x="244" y="945"/>
                    <a:pt x="240" y="935"/>
                    <a:pt x="197" y="943"/>
                  </a:cubicBezTo>
                  <a:cubicBezTo>
                    <a:pt x="200" y="930"/>
                    <a:pt x="232" y="883"/>
                    <a:pt x="206" y="877"/>
                  </a:cubicBezTo>
                  <a:cubicBezTo>
                    <a:pt x="209" y="878"/>
                    <a:pt x="175" y="821"/>
                    <a:pt x="168" y="832"/>
                  </a:cubicBezTo>
                  <a:cubicBezTo>
                    <a:pt x="175" y="824"/>
                    <a:pt x="182" y="816"/>
                    <a:pt x="188" y="807"/>
                  </a:cubicBezTo>
                  <a:cubicBezTo>
                    <a:pt x="138" y="912"/>
                    <a:pt x="20" y="688"/>
                    <a:pt x="0" y="688"/>
                  </a:cubicBezTo>
                  <a:cubicBezTo>
                    <a:pt x="26" y="665"/>
                    <a:pt x="52" y="687"/>
                    <a:pt x="34" y="639"/>
                  </a:cubicBezTo>
                  <a:cubicBezTo>
                    <a:pt x="56" y="645"/>
                    <a:pt x="116" y="625"/>
                    <a:pt x="136" y="617"/>
                  </a:cubicBezTo>
                  <a:cubicBezTo>
                    <a:pt x="212" y="592"/>
                    <a:pt x="148" y="579"/>
                    <a:pt x="182" y="551"/>
                  </a:cubicBezTo>
                  <a:cubicBezTo>
                    <a:pt x="115" y="551"/>
                    <a:pt x="165" y="408"/>
                    <a:pt x="152" y="395"/>
                  </a:cubicBezTo>
                  <a:cubicBezTo>
                    <a:pt x="152" y="396"/>
                    <a:pt x="120" y="375"/>
                    <a:pt x="112" y="367"/>
                  </a:cubicBezTo>
                  <a:cubicBezTo>
                    <a:pt x="72" y="326"/>
                    <a:pt x="139" y="323"/>
                    <a:pt x="144" y="346"/>
                  </a:cubicBezTo>
                  <a:cubicBezTo>
                    <a:pt x="153" y="393"/>
                    <a:pt x="217" y="355"/>
                    <a:pt x="254" y="357"/>
                  </a:cubicBezTo>
                  <a:cubicBezTo>
                    <a:pt x="258" y="353"/>
                    <a:pt x="254" y="358"/>
                    <a:pt x="258" y="354"/>
                  </a:cubicBezTo>
                  <a:cubicBezTo>
                    <a:pt x="258" y="366"/>
                    <a:pt x="331" y="360"/>
                    <a:pt x="344" y="362"/>
                  </a:cubicBezTo>
                  <a:cubicBezTo>
                    <a:pt x="400" y="372"/>
                    <a:pt x="353" y="456"/>
                    <a:pt x="419" y="456"/>
                  </a:cubicBezTo>
                  <a:cubicBezTo>
                    <a:pt x="376" y="456"/>
                    <a:pt x="406" y="559"/>
                    <a:pt x="406" y="567"/>
                  </a:cubicBezTo>
                  <a:cubicBezTo>
                    <a:pt x="407" y="628"/>
                    <a:pt x="374" y="662"/>
                    <a:pt x="465" y="667"/>
                  </a:cubicBezTo>
                  <a:cubicBezTo>
                    <a:pt x="557" y="672"/>
                    <a:pt x="598" y="691"/>
                    <a:pt x="588" y="798"/>
                  </a:cubicBezTo>
                  <a:cubicBezTo>
                    <a:pt x="570" y="784"/>
                    <a:pt x="527" y="772"/>
                    <a:pt x="524" y="741"/>
                  </a:cubicBezTo>
                  <a:cubicBezTo>
                    <a:pt x="525" y="763"/>
                    <a:pt x="496" y="798"/>
                    <a:pt x="508" y="809"/>
                  </a:cubicBezTo>
                  <a:cubicBezTo>
                    <a:pt x="525" y="828"/>
                    <a:pt x="549" y="882"/>
                    <a:pt x="573" y="878"/>
                  </a:cubicBezTo>
                  <a:cubicBezTo>
                    <a:pt x="572" y="880"/>
                    <a:pt x="618" y="916"/>
                    <a:pt x="638" y="938"/>
                  </a:cubicBezTo>
                  <a:cubicBezTo>
                    <a:pt x="628" y="941"/>
                    <a:pt x="617" y="944"/>
                    <a:pt x="607" y="946"/>
                  </a:cubicBezTo>
                  <a:cubicBezTo>
                    <a:pt x="613" y="952"/>
                    <a:pt x="645" y="955"/>
                    <a:pt x="657" y="965"/>
                  </a:cubicBezTo>
                  <a:cubicBezTo>
                    <a:pt x="633" y="976"/>
                    <a:pt x="574" y="1032"/>
                    <a:pt x="630" y="1020"/>
                  </a:cubicBezTo>
                  <a:cubicBezTo>
                    <a:pt x="630" y="1071"/>
                    <a:pt x="539" y="1073"/>
                    <a:pt x="584" y="1116"/>
                  </a:cubicBezTo>
                  <a:cubicBezTo>
                    <a:pt x="586" y="1119"/>
                    <a:pt x="633" y="1198"/>
                    <a:pt x="604" y="1193"/>
                  </a:cubicBezTo>
                  <a:cubicBezTo>
                    <a:pt x="639" y="1211"/>
                    <a:pt x="726" y="1263"/>
                    <a:pt x="763" y="1239"/>
                  </a:cubicBezTo>
                  <a:cubicBezTo>
                    <a:pt x="672" y="1223"/>
                    <a:pt x="782" y="1145"/>
                    <a:pt x="775" y="1120"/>
                  </a:cubicBezTo>
                  <a:cubicBezTo>
                    <a:pt x="765" y="1085"/>
                    <a:pt x="719" y="987"/>
                    <a:pt x="790" y="1011"/>
                  </a:cubicBezTo>
                  <a:cubicBezTo>
                    <a:pt x="795" y="998"/>
                    <a:pt x="773" y="912"/>
                    <a:pt x="805" y="920"/>
                  </a:cubicBezTo>
                  <a:cubicBezTo>
                    <a:pt x="742" y="899"/>
                    <a:pt x="868" y="866"/>
                    <a:pt x="873" y="916"/>
                  </a:cubicBezTo>
                  <a:cubicBezTo>
                    <a:pt x="897" y="891"/>
                    <a:pt x="882" y="838"/>
                    <a:pt x="886" y="792"/>
                  </a:cubicBezTo>
                  <a:cubicBezTo>
                    <a:pt x="888" y="772"/>
                    <a:pt x="917" y="764"/>
                    <a:pt x="926" y="749"/>
                  </a:cubicBezTo>
                  <a:cubicBezTo>
                    <a:pt x="971" y="671"/>
                    <a:pt x="984" y="698"/>
                    <a:pt x="1065" y="655"/>
                  </a:cubicBezTo>
                  <a:cubicBezTo>
                    <a:pt x="1115" y="629"/>
                    <a:pt x="1059" y="548"/>
                    <a:pt x="1101" y="513"/>
                  </a:cubicBezTo>
                  <a:cubicBezTo>
                    <a:pt x="1084" y="510"/>
                    <a:pt x="1207" y="473"/>
                    <a:pt x="1207" y="507"/>
                  </a:cubicBezTo>
                  <a:cubicBezTo>
                    <a:pt x="1207" y="477"/>
                    <a:pt x="1253" y="416"/>
                    <a:pt x="1281" y="398"/>
                  </a:cubicBezTo>
                  <a:cubicBezTo>
                    <a:pt x="1299" y="386"/>
                    <a:pt x="1340" y="361"/>
                    <a:pt x="1361" y="361"/>
                  </a:cubicBezTo>
                  <a:cubicBezTo>
                    <a:pt x="1380" y="361"/>
                    <a:pt x="1382" y="412"/>
                    <a:pt x="1401" y="409"/>
                  </a:cubicBezTo>
                  <a:cubicBezTo>
                    <a:pt x="1445" y="400"/>
                    <a:pt x="1439" y="316"/>
                    <a:pt x="1439" y="280"/>
                  </a:cubicBezTo>
                  <a:cubicBezTo>
                    <a:pt x="1439" y="265"/>
                    <a:pt x="1493" y="224"/>
                    <a:pt x="1505" y="210"/>
                  </a:cubicBezTo>
                  <a:cubicBezTo>
                    <a:pt x="1576" y="130"/>
                    <a:pt x="1635" y="198"/>
                    <a:pt x="1708" y="175"/>
                  </a:cubicBezTo>
                  <a:cubicBezTo>
                    <a:pt x="1770" y="156"/>
                    <a:pt x="1795" y="160"/>
                    <a:pt x="1859" y="160"/>
                  </a:cubicBezTo>
                  <a:cubicBezTo>
                    <a:pt x="1914" y="160"/>
                    <a:pt x="1895" y="104"/>
                    <a:pt x="1968" y="148"/>
                  </a:cubicBezTo>
                  <a:cubicBezTo>
                    <a:pt x="2010" y="173"/>
                    <a:pt x="2036" y="167"/>
                    <a:pt x="2077" y="155"/>
                  </a:cubicBezTo>
                  <a:cubicBezTo>
                    <a:pt x="2136" y="139"/>
                    <a:pt x="2143" y="259"/>
                    <a:pt x="2191" y="270"/>
                  </a:cubicBezTo>
                  <a:cubicBezTo>
                    <a:pt x="2219" y="249"/>
                    <a:pt x="2197" y="207"/>
                    <a:pt x="2234" y="187"/>
                  </a:cubicBezTo>
                  <a:cubicBezTo>
                    <a:pt x="2272" y="166"/>
                    <a:pt x="2281" y="163"/>
                    <a:pt x="2299" y="128"/>
                  </a:cubicBezTo>
                  <a:cubicBezTo>
                    <a:pt x="2336" y="55"/>
                    <a:pt x="2467" y="66"/>
                    <a:pt x="2533" y="42"/>
                  </a:cubicBezTo>
                  <a:cubicBezTo>
                    <a:pt x="2531" y="55"/>
                    <a:pt x="2555" y="147"/>
                    <a:pt x="2568" y="149"/>
                  </a:cubicBezTo>
                  <a:cubicBezTo>
                    <a:pt x="2539" y="144"/>
                    <a:pt x="2620" y="15"/>
                    <a:pt x="2620" y="0"/>
                  </a:cubicBezTo>
                  <a:cubicBezTo>
                    <a:pt x="2688" y="46"/>
                    <a:pt x="2736" y="110"/>
                    <a:pt x="2801" y="154"/>
                  </a:cubicBezTo>
                  <a:cubicBezTo>
                    <a:pt x="2835" y="176"/>
                    <a:pt x="2859" y="245"/>
                    <a:pt x="2899" y="240"/>
                  </a:cubicBezTo>
                  <a:cubicBezTo>
                    <a:pt x="2923" y="236"/>
                    <a:pt x="2952" y="321"/>
                    <a:pt x="2977" y="327"/>
                  </a:cubicBezTo>
                  <a:cubicBezTo>
                    <a:pt x="3007" y="401"/>
                    <a:pt x="3125" y="475"/>
                    <a:pt x="3226" y="451"/>
                  </a:cubicBezTo>
                  <a:cubicBezTo>
                    <a:pt x="3253" y="444"/>
                    <a:pt x="3287" y="512"/>
                    <a:pt x="3323" y="509"/>
                  </a:cubicBezTo>
                  <a:cubicBezTo>
                    <a:pt x="3325" y="511"/>
                    <a:pt x="3389" y="507"/>
                    <a:pt x="3403" y="502"/>
                  </a:cubicBezTo>
                  <a:cubicBezTo>
                    <a:pt x="3415" y="564"/>
                    <a:pt x="3499" y="543"/>
                    <a:pt x="3516" y="597"/>
                  </a:cubicBezTo>
                  <a:cubicBezTo>
                    <a:pt x="3517" y="600"/>
                    <a:pt x="3470" y="695"/>
                    <a:pt x="3452" y="695"/>
                  </a:cubicBezTo>
                  <a:cubicBezTo>
                    <a:pt x="3458" y="696"/>
                    <a:pt x="3551" y="720"/>
                    <a:pt x="3527" y="742"/>
                  </a:cubicBezTo>
                  <a:cubicBezTo>
                    <a:pt x="3541" y="729"/>
                    <a:pt x="3586" y="676"/>
                    <a:pt x="3608" y="699"/>
                  </a:cubicBezTo>
                  <a:cubicBezTo>
                    <a:pt x="3592" y="715"/>
                    <a:pt x="3782" y="751"/>
                    <a:pt x="3752" y="775"/>
                  </a:cubicBezTo>
                  <a:cubicBezTo>
                    <a:pt x="3761" y="773"/>
                    <a:pt x="3855" y="719"/>
                    <a:pt x="3855" y="731"/>
                  </a:cubicBezTo>
                  <a:cubicBezTo>
                    <a:pt x="3855" y="772"/>
                    <a:pt x="3936" y="831"/>
                    <a:pt x="3923" y="885"/>
                  </a:cubicBezTo>
                  <a:cubicBezTo>
                    <a:pt x="3909" y="941"/>
                    <a:pt x="3821" y="995"/>
                    <a:pt x="3870" y="1022"/>
                  </a:cubicBezTo>
                  <a:cubicBezTo>
                    <a:pt x="3870" y="1022"/>
                    <a:pt x="3849" y="1149"/>
                    <a:pt x="3821" y="1121"/>
                  </a:cubicBezTo>
                  <a:cubicBezTo>
                    <a:pt x="3833" y="1135"/>
                    <a:pt x="3815" y="1191"/>
                    <a:pt x="3799" y="1188"/>
                  </a:cubicBezTo>
                  <a:cubicBezTo>
                    <a:pt x="3861" y="1198"/>
                    <a:pt x="3864" y="1212"/>
                    <a:pt x="3859" y="1277"/>
                  </a:cubicBezTo>
                  <a:cubicBezTo>
                    <a:pt x="3856" y="1319"/>
                    <a:pt x="3799" y="1335"/>
                    <a:pt x="3798" y="1345"/>
                  </a:cubicBezTo>
                  <a:cubicBezTo>
                    <a:pt x="3797" y="1421"/>
                    <a:pt x="3880" y="1401"/>
                    <a:pt x="3897" y="1440"/>
                  </a:cubicBezTo>
                  <a:cubicBezTo>
                    <a:pt x="3886" y="1470"/>
                    <a:pt x="3880" y="1451"/>
                    <a:pt x="3866" y="1455"/>
                  </a:cubicBezTo>
                  <a:cubicBezTo>
                    <a:pt x="3929" y="1467"/>
                    <a:pt x="3827" y="1524"/>
                    <a:pt x="3828" y="1523"/>
                  </a:cubicBezTo>
                  <a:cubicBezTo>
                    <a:pt x="3862" y="1529"/>
                    <a:pt x="3939" y="1641"/>
                    <a:pt x="3899" y="1641"/>
                  </a:cubicBezTo>
                  <a:cubicBezTo>
                    <a:pt x="3948" y="1641"/>
                    <a:pt x="3921" y="1752"/>
                    <a:pt x="3913" y="1766"/>
                  </a:cubicBezTo>
                  <a:cubicBezTo>
                    <a:pt x="3911" y="1769"/>
                    <a:pt x="3951" y="1778"/>
                    <a:pt x="3957" y="1778"/>
                  </a:cubicBezTo>
                  <a:cubicBezTo>
                    <a:pt x="3946" y="1781"/>
                    <a:pt x="3933" y="1838"/>
                    <a:pt x="3941" y="1833"/>
                  </a:cubicBezTo>
                  <a:cubicBezTo>
                    <a:pt x="3920" y="1845"/>
                    <a:pt x="3900" y="1811"/>
                    <a:pt x="3870" y="1823"/>
                  </a:cubicBezTo>
                  <a:cubicBezTo>
                    <a:pt x="3881" y="1839"/>
                    <a:pt x="3905" y="1890"/>
                    <a:pt x="3908" y="1892"/>
                  </a:cubicBezTo>
                  <a:cubicBezTo>
                    <a:pt x="3908" y="1873"/>
                    <a:pt x="3913" y="1918"/>
                    <a:pt x="3914" y="1908"/>
                  </a:cubicBezTo>
                  <a:cubicBezTo>
                    <a:pt x="3913" y="1914"/>
                    <a:pt x="3927" y="1936"/>
                    <a:pt x="3916" y="1941"/>
                  </a:cubicBezTo>
                  <a:cubicBezTo>
                    <a:pt x="3902" y="1948"/>
                    <a:pt x="3872" y="1905"/>
                    <a:pt x="3872" y="1905"/>
                  </a:cubicBezTo>
                  <a:cubicBezTo>
                    <a:pt x="3858" y="1894"/>
                    <a:pt x="3832" y="1878"/>
                    <a:pt x="3817" y="1873"/>
                  </a:cubicBezTo>
                  <a:cubicBezTo>
                    <a:pt x="3826" y="1876"/>
                    <a:pt x="3762" y="1902"/>
                    <a:pt x="3762" y="1904"/>
                  </a:cubicBezTo>
                  <a:cubicBezTo>
                    <a:pt x="3766" y="1911"/>
                    <a:pt x="3771" y="1917"/>
                    <a:pt x="3777" y="1922"/>
                  </a:cubicBezTo>
                  <a:cubicBezTo>
                    <a:pt x="3762" y="1928"/>
                    <a:pt x="3746" y="1929"/>
                    <a:pt x="3729" y="1926"/>
                  </a:cubicBezTo>
                  <a:cubicBezTo>
                    <a:pt x="3740" y="1937"/>
                    <a:pt x="3791" y="1985"/>
                    <a:pt x="3783" y="1987"/>
                  </a:cubicBezTo>
                  <a:cubicBezTo>
                    <a:pt x="3809" y="1988"/>
                    <a:pt x="3783" y="1979"/>
                    <a:pt x="3802" y="1968"/>
                  </a:cubicBezTo>
                  <a:cubicBezTo>
                    <a:pt x="3812" y="1987"/>
                    <a:pt x="3837" y="1993"/>
                    <a:pt x="3864" y="1992"/>
                  </a:cubicBezTo>
                  <a:cubicBezTo>
                    <a:pt x="3928" y="1992"/>
                    <a:pt x="3899" y="2064"/>
                    <a:pt x="3895" y="2052"/>
                  </a:cubicBezTo>
                  <a:cubicBezTo>
                    <a:pt x="3891" y="2042"/>
                    <a:pt x="3945" y="2074"/>
                    <a:pt x="3942" y="2074"/>
                  </a:cubicBezTo>
                  <a:cubicBezTo>
                    <a:pt x="3929" y="2085"/>
                    <a:pt x="3945" y="2149"/>
                    <a:pt x="3946" y="2146"/>
                  </a:cubicBezTo>
                  <a:cubicBezTo>
                    <a:pt x="3951" y="2131"/>
                    <a:pt x="3944" y="2161"/>
                    <a:pt x="3945" y="2161"/>
                  </a:cubicBezTo>
                  <a:cubicBezTo>
                    <a:pt x="3931" y="2157"/>
                    <a:pt x="3887" y="2142"/>
                    <a:pt x="3881" y="2135"/>
                  </a:cubicBezTo>
                  <a:cubicBezTo>
                    <a:pt x="3886" y="2157"/>
                    <a:pt x="3903" y="2154"/>
                    <a:pt x="3908" y="2180"/>
                  </a:cubicBezTo>
                  <a:cubicBezTo>
                    <a:pt x="3897" y="2167"/>
                    <a:pt x="3886" y="2175"/>
                    <a:pt x="3874" y="2203"/>
                  </a:cubicBezTo>
                  <a:cubicBezTo>
                    <a:pt x="3877" y="2206"/>
                    <a:pt x="3881" y="2208"/>
                    <a:pt x="3885" y="2207"/>
                  </a:cubicBezTo>
                  <a:cubicBezTo>
                    <a:pt x="3869" y="2217"/>
                    <a:pt x="3852" y="2239"/>
                    <a:pt x="3855" y="2261"/>
                  </a:cubicBezTo>
                  <a:cubicBezTo>
                    <a:pt x="3848" y="2215"/>
                    <a:pt x="3960" y="2326"/>
                    <a:pt x="3908" y="2313"/>
                  </a:cubicBezTo>
                  <a:cubicBezTo>
                    <a:pt x="3902" y="2320"/>
                    <a:pt x="3889" y="2323"/>
                    <a:pt x="3889" y="2346"/>
                  </a:cubicBezTo>
                  <a:cubicBezTo>
                    <a:pt x="3889" y="2383"/>
                    <a:pt x="3834" y="2294"/>
                    <a:pt x="3843" y="2376"/>
                  </a:cubicBezTo>
                  <a:cubicBezTo>
                    <a:pt x="3843" y="2339"/>
                    <a:pt x="3739" y="2403"/>
                    <a:pt x="3734" y="2402"/>
                  </a:cubicBezTo>
                  <a:cubicBezTo>
                    <a:pt x="3722" y="2395"/>
                    <a:pt x="3722" y="2387"/>
                    <a:pt x="3733" y="2378"/>
                  </a:cubicBezTo>
                  <a:cubicBezTo>
                    <a:pt x="3711" y="2373"/>
                    <a:pt x="3689" y="2390"/>
                    <a:pt x="3669" y="2370"/>
                  </a:cubicBezTo>
                  <a:cubicBezTo>
                    <a:pt x="3667" y="2379"/>
                    <a:pt x="3670" y="2386"/>
                    <a:pt x="3676" y="2390"/>
                  </a:cubicBezTo>
                  <a:cubicBezTo>
                    <a:pt x="3665" y="2392"/>
                    <a:pt x="3658" y="2398"/>
                    <a:pt x="3654" y="2408"/>
                  </a:cubicBezTo>
                  <a:cubicBezTo>
                    <a:pt x="3672" y="2444"/>
                    <a:pt x="3680" y="2415"/>
                    <a:pt x="3680" y="2465"/>
                  </a:cubicBezTo>
                  <a:cubicBezTo>
                    <a:pt x="3690" y="2475"/>
                    <a:pt x="3639" y="2643"/>
                    <a:pt x="3623" y="2655"/>
                  </a:cubicBezTo>
                  <a:cubicBezTo>
                    <a:pt x="3603" y="2632"/>
                    <a:pt x="3441" y="2561"/>
                    <a:pt x="3479" y="2519"/>
                  </a:cubicBezTo>
                  <a:cubicBezTo>
                    <a:pt x="3471" y="2528"/>
                    <a:pt x="3472" y="2537"/>
                    <a:pt x="3471" y="2553"/>
                  </a:cubicBezTo>
                  <a:cubicBezTo>
                    <a:pt x="3494" y="2553"/>
                    <a:pt x="3374" y="2460"/>
                    <a:pt x="3365" y="2454"/>
                  </a:cubicBezTo>
                  <a:cubicBezTo>
                    <a:pt x="3378" y="2454"/>
                    <a:pt x="3380" y="2451"/>
                    <a:pt x="3369" y="2443"/>
                  </a:cubicBezTo>
                  <a:cubicBezTo>
                    <a:pt x="3357" y="2440"/>
                    <a:pt x="3273" y="2456"/>
                    <a:pt x="3271" y="2454"/>
                  </a:cubicBezTo>
                  <a:cubicBezTo>
                    <a:pt x="3245" y="2420"/>
                    <a:pt x="3209" y="2425"/>
                    <a:pt x="3209" y="2375"/>
                  </a:cubicBezTo>
                  <a:cubicBezTo>
                    <a:pt x="3209" y="2376"/>
                    <a:pt x="3147" y="2443"/>
                    <a:pt x="3143" y="2446"/>
                  </a:cubicBezTo>
                  <a:cubicBezTo>
                    <a:pt x="3130" y="2457"/>
                    <a:pt x="3118" y="2459"/>
                    <a:pt x="3108" y="2450"/>
                  </a:cubicBezTo>
                  <a:cubicBezTo>
                    <a:pt x="3093" y="2440"/>
                    <a:pt x="3077" y="2492"/>
                    <a:pt x="3108" y="2473"/>
                  </a:cubicBezTo>
                  <a:cubicBezTo>
                    <a:pt x="3042" y="2513"/>
                    <a:pt x="2962" y="2541"/>
                    <a:pt x="2899" y="2590"/>
                  </a:cubicBezTo>
                  <a:cubicBezTo>
                    <a:pt x="2923" y="2571"/>
                    <a:pt x="2850" y="2571"/>
                    <a:pt x="2844" y="2571"/>
                  </a:cubicBezTo>
                  <a:cubicBezTo>
                    <a:pt x="2824" y="2572"/>
                    <a:pt x="2847" y="2621"/>
                    <a:pt x="2829" y="2625"/>
                  </a:cubicBezTo>
                  <a:cubicBezTo>
                    <a:pt x="2818" y="2635"/>
                    <a:pt x="2646" y="2570"/>
                    <a:pt x="2681" y="2660"/>
                  </a:cubicBezTo>
                  <a:cubicBezTo>
                    <a:pt x="2686" y="2671"/>
                    <a:pt x="2733" y="2771"/>
                    <a:pt x="2673" y="2735"/>
                  </a:cubicBezTo>
                  <a:cubicBezTo>
                    <a:pt x="2705" y="2756"/>
                    <a:pt x="2678" y="2741"/>
                    <a:pt x="2670" y="2746"/>
                  </a:cubicBezTo>
                  <a:cubicBezTo>
                    <a:pt x="2703" y="2724"/>
                    <a:pt x="2651" y="2827"/>
                    <a:pt x="2654" y="2819"/>
                  </a:cubicBezTo>
                  <a:cubicBezTo>
                    <a:pt x="2642" y="2797"/>
                    <a:pt x="2583" y="2847"/>
                    <a:pt x="2565" y="2844"/>
                  </a:cubicBezTo>
                  <a:cubicBezTo>
                    <a:pt x="2559" y="2843"/>
                    <a:pt x="2572" y="2868"/>
                    <a:pt x="2574" y="2862"/>
                  </a:cubicBezTo>
                  <a:cubicBezTo>
                    <a:pt x="2572" y="2868"/>
                    <a:pt x="2518" y="2883"/>
                    <a:pt x="2502" y="2869"/>
                  </a:cubicBezTo>
                  <a:cubicBezTo>
                    <a:pt x="2479" y="2848"/>
                    <a:pt x="2444" y="2759"/>
                    <a:pt x="2400" y="2809"/>
                  </a:cubicBezTo>
                  <a:cubicBezTo>
                    <a:pt x="2400" y="2841"/>
                    <a:pt x="2286" y="2827"/>
                    <a:pt x="2282" y="2818"/>
                  </a:cubicBezTo>
                  <a:cubicBezTo>
                    <a:pt x="2252" y="2757"/>
                    <a:pt x="2200" y="2793"/>
                    <a:pt x="2176" y="2765"/>
                  </a:cubicBezTo>
                  <a:cubicBezTo>
                    <a:pt x="2153" y="2765"/>
                    <a:pt x="2137" y="2698"/>
                    <a:pt x="2077" y="2720"/>
                  </a:cubicBezTo>
                  <a:cubicBezTo>
                    <a:pt x="2083" y="2721"/>
                    <a:pt x="2090" y="2722"/>
                    <a:pt x="2096" y="2724"/>
                  </a:cubicBezTo>
                  <a:cubicBezTo>
                    <a:pt x="2071" y="2743"/>
                    <a:pt x="2032" y="2731"/>
                    <a:pt x="2025" y="2763"/>
                  </a:cubicBezTo>
                  <a:cubicBezTo>
                    <a:pt x="2037" y="2711"/>
                    <a:pt x="1945" y="2746"/>
                    <a:pt x="1925" y="2716"/>
                  </a:cubicBezTo>
                  <a:cubicBezTo>
                    <a:pt x="1925" y="2805"/>
                    <a:pt x="1821" y="2743"/>
                    <a:pt x="1791" y="2736"/>
                  </a:cubicBezTo>
                  <a:cubicBezTo>
                    <a:pt x="1793" y="2736"/>
                    <a:pt x="1787" y="2798"/>
                    <a:pt x="1789" y="2791"/>
                  </a:cubicBezTo>
                  <a:cubicBezTo>
                    <a:pt x="1776" y="2837"/>
                    <a:pt x="1699" y="2815"/>
                    <a:pt x="1667" y="2815"/>
                  </a:cubicBezTo>
                  <a:cubicBezTo>
                    <a:pt x="1676" y="2833"/>
                    <a:pt x="1702" y="2889"/>
                    <a:pt x="1686" y="2910"/>
                  </a:cubicBezTo>
                  <a:cubicBezTo>
                    <a:pt x="1687" y="2910"/>
                    <a:pt x="1638" y="2898"/>
                    <a:pt x="1640" y="2898"/>
                  </a:cubicBezTo>
                  <a:cubicBezTo>
                    <a:pt x="1693" y="2875"/>
                    <a:pt x="1623" y="2759"/>
                    <a:pt x="1567" y="2763"/>
                  </a:cubicBezTo>
                  <a:cubicBezTo>
                    <a:pt x="1507" y="2768"/>
                    <a:pt x="1450" y="2772"/>
                    <a:pt x="1450" y="2834"/>
                  </a:cubicBezTo>
                  <a:cubicBezTo>
                    <a:pt x="1431" y="2783"/>
                    <a:pt x="1407" y="2851"/>
                    <a:pt x="1389" y="2853"/>
                  </a:cubicBezTo>
                  <a:cubicBezTo>
                    <a:pt x="1390" y="2853"/>
                    <a:pt x="1365" y="2812"/>
                    <a:pt x="1366" y="2813"/>
                  </a:cubicBezTo>
                  <a:cubicBezTo>
                    <a:pt x="1324" y="2768"/>
                    <a:pt x="1287" y="2806"/>
                    <a:pt x="1250" y="2762"/>
                  </a:cubicBezTo>
                  <a:cubicBezTo>
                    <a:pt x="1265" y="2711"/>
                    <a:pt x="1250" y="2762"/>
                    <a:pt x="1250" y="2762"/>
                  </a:cubicBezTo>
                  <a:lnTo>
                    <a:pt x="1250" y="2762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EDD390D6-A32F-17C4-A18F-AE2E54BC9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5" y="2500"/>
              <a:ext cx="1656" cy="1247"/>
            </a:xfrm>
            <a:custGeom>
              <a:avLst/>
              <a:gdLst>
                <a:gd name="T0" fmla="*/ 7092 w 7297"/>
                <a:gd name="T1" fmla="*/ 4146 h 5498"/>
                <a:gd name="T2" fmla="*/ 6747 w 7297"/>
                <a:gd name="T3" fmla="*/ 3849 h 5498"/>
                <a:gd name="T4" fmla="*/ 6389 w 7297"/>
                <a:gd name="T5" fmla="*/ 3595 h 5498"/>
                <a:gd name="T6" fmla="*/ 5918 w 7297"/>
                <a:gd name="T7" fmla="*/ 3401 h 5498"/>
                <a:gd name="T8" fmla="*/ 5550 w 7297"/>
                <a:gd name="T9" fmla="*/ 3124 h 5498"/>
                <a:gd name="T10" fmla="*/ 5824 w 7297"/>
                <a:gd name="T11" fmla="*/ 2630 h 5498"/>
                <a:gd name="T12" fmla="*/ 5763 w 7297"/>
                <a:gd name="T13" fmla="*/ 2186 h 5498"/>
                <a:gd name="T14" fmla="*/ 5788 w 7297"/>
                <a:gd name="T15" fmla="*/ 1821 h 5498"/>
                <a:gd name="T16" fmla="*/ 5493 w 7297"/>
                <a:gd name="T17" fmla="*/ 1574 h 5498"/>
                <a:gd name="T18" fmla="*/ 5379 w 7297"/>
                <a:gd name="T19" fmla="*/ 1353 h 5498"/>
                <a:gd name="T20" fmla="*/ 5204 w 7297"/>
                <a:gd name="T21" fmla="*/ 871 h 5498"/>
                <a:gd name="T22" fmla="*/ 4936 w 7297"/>
                <a:gd name="T23" fmla="*/ 933 h 5498"/>
                <a:gd name="T24" fmla="*/ 5068 w 7297"/>
                <a:gd name="T25" fmla="*/ 1201 h 5498"/>
                <a:gd name="T26" fmla="*/ 4717 w 7297"/>
                <a:gd name="T27" fmla="*/ 1299 h 5498"/>
                <a:gd name="T28" fmla="*/ 4737 w 7297"/>
                <a:gd name="T29" fmla="*/ 715 h 5498"/>
                <a:gd name="T30" fmla="*/ 4521 w 7297"/>
                <a:gd name="T31" fmla="*/ 533 h 5498"/>
                <a:gd name="T32" fmla="*/ 4779 w 7297"/>
                <a:gd name="T33" fmla="*/ 267 h 5498"/>
                <a:gd name="T34" fmla="*/ 3981 w 7297"/>
                <a:gd name="T35" fmla="*/ 12 h 5498"/>
                <a:gd name="T36" fmla="*/ 3567 w 7297"/>
                <a:gd name="T37" fmla="*/ 141 h 5498"/>
                <a:gd name="T38" fmla="*/ 3272 w 7297"/>
                <a:gd name="T39" fmla="*/ 334 h 5498"/>
                <a:gd name="T40" fmla="*/ 3263 w 7297"/>
                <a:gd name="T41" fmla="*/ 704 h 5498"/>
                <a:gd name="T42" fmla="*/ 3062 w 7297"/>
                <a:gd name="T43" fmla="*/ 880 h 5498"/>
                <a:gd name="T44" fmla="*/ 2793 w 7297"/>
                <a:gd name="T45" fmla="*/ 1062 h 5498"/>
                <a:gd name="T46" fmla="*/ 2799 w 7297"/>
                <a:gd name="T47" fmla="*/ 1465 h 5498"/>
                <a:gd name="T48" fmla="*/ 2723 w 7297"/>
                <a:gd name="T49" fmla="*/ 1765 h 5498"/>
                <a:gd name="T50" fmla="*/ 2628 w 7297"/>
                <a:gd name="T51" fmla="*/ 2284 h 5498"/>
                <a:gd name="T52" fmla="*/ 2496 w 7297"/>
                <a:gd name="T53" fmla="*/ 2747 h 5498"/>
                <a:gd name="T54" fmla="*/ 2192 w 7297"/>
                <a:gd name="T55" fmla="*/ 2916 h 5498"/>
                <a:gd name="T56" fmla="*/ 1914 w 7297"/>
                <a:gd name="T57" fmla="*/ 2945 h 5498"/>
                <a:gd name="T58" fmla="*/ 1573 w 7297"/>
                <a:gd name="T59" fmla="*/ 2895 h 5498"/>
                <a:gd name="T60" fmla="*/ 1273 w 7297"/>
                <a:gd name="T61" fmla="*/ 2857 h 5498"/>
                <a:gd name="T62" fmla="*/ 1049 w 7297"/>
                <a:gd name="T63" fmla="*/ 2994 h 5498"/>
                <a:gd name="T64" fmla="*/ 722 w 7297"/>
                <a:gd name="T65" fmla="*/ 3214 h 5498"/>
                <a:gd name="T66" fmla="*/ 392 w 7297"/>
                <a:gd name="T67" fmla="*/ 3294 h 5498"/>
                <a:gd name="T68" fmla="*/ 179 w 7297"/>
                <a:gd name="T69" fmla="*/ 3169 h 5498"/>
                <a:gd name="T70" fmla="*/ 89 w 7297"/>
                <a:gd name="T71" fmla="*/ 3320 h 5498"/>
                <a:gd name="T72" fmla="*/ 316 w 7297"/>
                <a:gd name="T73" fmla="*/ 3572 h 5498"/>
                <a:gd name="T74" fmla="*/ 1005 w 7297"/>
                <a:gd name="T75" fmla="*/ 3703 h 5498"/>
                <a:gd name="T76" fmla="*/ 1192 w 7297"/>
                <a:gd name="T77" fmla="*/ 3863 h 5498"/>
                <a:gd name="T78" fmla="*/ 1310 w 7297"/>
                <a:gd name="T79" fmla="*/ 4035 h 5498"/>
                <a:gd name="T80" fmla="*/ 1545 w 7297"/>
                <a:gd name="T81" fmla="*/ 4299 h 5498"/>
                <a:gd name="T82" fmla="*/ 2686 w 7297"/>
                <a:gd name="T83" fmla="*/ 4597 h 5498"/>
                <a:gd name="T84" fmla="*/ 3138 w 7297"/>
                <a:gd name="T85" fmla="*/ 4304 h 5498"/>
                <a:gd name="T86" fmla="*/ 3703 w 7297"/>
                <a:gd name="T87" fmla="*/ 4512 h 5498"/>
                <a:gd name="T88" fmla="*/ 4098 w 7297"/>
                <a:gd name="T89" fmla="*/ 4828 h 5498"/>
                <a:gd name="T90" fmla="*/ 4493 w 7297"/>
                <a:gd name="T91" fmla="*/ 4964 h 5498"/>
                <a:gd name="T92" fmla="*/ 4642 w 7297"/>
                <a:gd name="T93" fmla="*/ 5148 h 5498"/>
                <a:gd name="T94" fmla="*/ 4771 w 7297"/>
                <a:gd name="T95" fmla="*/ 5458 h 5498"/>
                <a:gd name="T96" fmla="*/ 5077 w 7297"/>
                <a:gd name="T97" fmla="*/ 4875 h 5498"/>
                <a:gd name="T98" fmla="*/ 5689 w 7297"/>
                <a:gd name="T99" fmla="*/ 4274 h 5498"/>
                <a:gd name="T100" fmla="*/ 6328 w 7297"/>
                <a:gd name="T101" fmla="*/ 4591 h 5498"/>
                <a:gd name="T102" fmla="*/ 6815 w 7297"/>
                <a:gd name="T103" fmla="*/ 4624 h 5498"/>
                <a:gd name="T104" fmla="*/ 7041 w 7297"/>
                <a:gd name="T105" fmla="*/ 4616 h 5498"/>
                <a:gd name="T106" fmla="*/ 7271 w 7297"/>
                <a:gd name="T107" fmla="*/ 4395 h 5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297" h="5498">
                  <a:moveTo>
                    <a:pt x="7271" y="4395"/>
                  </a:moveTo>
                  <a:cubicBezTo>
                    <a:pt x="7271" y="4379"/>
                    <a:pt x="7277" y="4365"/>
                    <a:pt x="7290" y="4354"/>
                  </a:cubicBezTo>
                  <a:cubicBezTo>
                    <a:pt x="7222" y="4354"/>
                    <a:pt x="7230" y="4336"/>
                    <a:pt x="7213" y="4265"/>
                  </a:cubicBezTo>
                  <a:cubicBezTo>
                    <a:pt x="7209" y="4248"/>
                    <a:pt x="7165" y="4173"/>
                    <a:pt x="7165" y="4176"/>
                  </a:cubicBezTo>
                  <a:cubicBezTo>
                    <a:pt x="7157" y="4169"/>
                    <a:pt x="7088" y="4149"/>
                    <a:pt x="7092" y="4146"/>
                  </a:cubicBezTo>
                  <a:cubicBezTo>
                    <a:pt x="7071" y="4039"/>
                    <a:pt x="6949" y="4175"/>
                    <a:pt x="6966" y="4055"/>
                  </a:cubicBezTo>
                  <a:cubicBezTo>
                    <a:pt x="6973" y="4005"/>
                    <a:pt x="7034" y="3948"/>
                    <a:pt x="6947" y="3925"/>
                  </a:cubicBezTo>
                  <a:cubicBezTo>
                    <a:pt x="6925" y="3919"/>
                    <a:pt x="6875" y="3931"/>
                    <a:pt x="6867" y="3906"/>
                  </a:cubicBezTo>
                  <a:cubicBezTo>
                    <a:pt x="6865" y="3898"/>
                    <a:pt x="6857" y="3842"/>
                    <a:pt x="6844" y="3842"/>
                  </a:cubicBezTo>
                  <a:cubicBezTo>
                    <a:pt x="6841" y="3842"/>
                    <a:pt x="6762" y="3941"/>
                    <a:pt x="6747" y="3849"/>
                  </a:cubicBezTo>
                  <a:cubicBezTo>
                    <a:pt x="6670" y="3965"/>
                    <a:pt x="6479" y="3841"/>
                    <a:pt x="6496" y="3731"/>
                  </a:cubicBezTo>
                  <a:cubicBezTo>
                    <a:pt x="6483" y="3745"/>
                    <a:pt x="6422" y="3707"/>
                    <a:pt x="6420" y="3758"/>
                  </a:cubicBezTo>
                  <a:cubicBezTo>
                    <a:pt x="6419" y="3758"/>
                    <a:pt x="6340" y="3737"/>
                    <a:pt x="6336" y="3716"/>
                  </a:cubicBezTo>
                  <a:cubicBezTo>
                    <a:pt x="6352" y="3706"/>
                    <a:pt x="6374" y="3668"/>
                    <a:pt x="6374" y="3644"/>
                  </a:cubicBezTo>
                  <a:cubicBezTo>
                    <a:pt x="6374" y="3630"/>
                    <a:pt x="6372" y="3612"/>
                    <a:pt x="6389" y="3595"/>
                  </a:cubicBezTo>
                  <a:cubicBezTo>
                    <a:pt x="6368" y="3573"/>
                    <a:pt x="6345" y="3590"/>
                    <a:pt x="6326" y="3557"/>
                  </a:cubicBezTo>
                  <a:cubicBezTo>
                    <a:pt x="6297" y="3510"/>
                    <a:pt x="6255" y="3556"/>
                    <a:pt x="6203" y="3510"/>
                  </a:cubicBezTo>
                  <a:cubicBezTo>
                    <a:pt x="6191" y="3499"/>
                    <a:pt x="6115" y="3514"/>
                    <a:pt x="6112" y="3511"/>
                  </a:cubicBezTo>
                  <a:cubicBezTo>
                    <a:pt x="6132" y="3430"/>
                    <a:pt x="5994" y="3393"/>
                    <a:pt x="5949" y="3359"/>
                  </a:cubicBezTo>
                  <a:cubicBezTo>
                    <a:pt x="5941" y="3374"/>
                    <a:pt x="5931" y="3388"/>
                    <a:pt x="5918" y="3401"/>
                  </a:cubicBezTo>
                  <a:cubicBezTo>
                    <a:pt x="5908" y="3343"/>
                    <a:pt x="5945" y="3326"/>
                    <a:pt x="5952" y="3275"/>
                  </a:cubicBezTo>
                  <a:cubicBezTo>
                    <a:pt x="5961" y="3200"/>
                    <a:pt x="5918" y="3147"/>
                    <a:pt x="5918" y="3074"/>
                  </a:cubicBezTo>
                  <a:cubicBezTo>
                    <a:pt x="5918" y="3075"/>
                    <a:pt x="5768" y="3115"/>
                    <a:pt x="5755" y="3119"/>
                  </a:cubicBezTo>
                  <a:cubicBezTo>
                    <a:pt x="5731" y="3128"/>
                    <a:pt x="5697" y="3158"/>
                    <a:pt x="5670" y="3158"/>
                  </a:cubicBezTo>
                  <a:cubicBezTo>
                    <a:pt x="5628" y="3158"/>
                    <a:pt x="5593" y="3120"/>
                    <a:pt x="5550" y="3124"/>
                  </a:cubicBezTo>
                  <a:cubicBezTo>
                    <a:pt x="5587" y="3099"/>
                    <a:pt x="5585" y="3073"/>
                    <a:pt x="5578" y="3035"/>
                  </a:cubicBezTo>
                  <a:cubicBezTo>
                    <a:pt x="5562" y="2949"/>
                    <a:pt x="5620" y="3019"/>
                    <a:pt x="5652" y="3005"/>
                  </a:cubicBezTo>
                  <a:cubicBezTo>
                    <a:pt x="5722" y="2975"/>
                    <a:pt x="5670" y="2837"/>
                    <a:pt x="5778" y="2850"/>
                  </a:cubicBezTo>
                  <a:cubicBezTo>
                    <a:pt x="5828" y="2856"/>
                    <a:pt x="5960" y="2643"/>
                    <a:pt x="5912" y="2608"/>
                  </a:cubicBezTo>
                  <a:cubicBezTo>
                    <a:pt x="5923" y="2616"/>
                    <a:pt x="5814" y="2641"/>
                    <a:pt x="5824" y="2630"/>
                  </a:cubicBezTo>
                  <a:cubicBezTo>
                    <a:pt x="5817" y="2599"/>
                    <a:pt x="5733" y="2644"/>
                    <a:pt x="5736" y="2630"/>
                  </a:cubicBezTo>
                  <a:cubicBezTo>
                    <a:pt x="5741" y="2609"/>
                    <a:pt x="5806" y="2551"/>
                    <a:pt x="5800" y="2540"/>
                  </a:cubicBezTo>
                  <a:cubicBezTo>
                    <a:pt x="5754" y="2451"/>
                    <a:pt x="5735" y="2438"/>
                    <a:pt x="5753" y="2341"/>
                  </a:cubicBezTo>
                  <a:cubicBezTo>
                    <a:pt x="5756" y="2321"/>
                    <a:pt x="5735" y="2264"/>
                    <a:pt x="5725" y="2248"/>
                  </a:cubicBezTo>
                  <a:cubicBezTo>
                    <a:pt x="5696" y="2201"/>
                    <a:pt x="5763" y="2223"/>
                    <a:pt x="5763" y="2186"/>
                  </a:cubicBezTo>
                  <a:cubicBezTo>
                    <a:pt x="5765" y="2188"/>
                    <a:pt x="5829" y="2099"/>
                    <a:pt x="5839" y="2079"/>
                  </a:cubicBezTo>
                  <a:cubicBezTo>
                    <a:pt x="5829" y="2086"/>
                    <a:pt x="5827" y="2083"/>
                    <a:pt x="5835" y="2072"/>
                  </a:cubicBezTo>
                  <a:cubicBezTo>
                    <a:pt x="5829" y="2078"/>
                    <a:pt x="5822" y="2084"/>
                    <a:pt x="5816" y="2091"/>
                  </a:cubicBezTo>
                  <a:cubicBezTo>
                    <a:pt x="5841" y="2053"/>
                    <a:pt x="5791" y="1994"/>
                    <a:pt x="5784" y="1945"/>
                  </a:cubicBezTo>
                  <a:cubicBezTo>
                    <a:pt x="5780" y="1914"/>
                    <a:pt x="5796" y="1837"/>
                    <a:pt x="5788" y="1821"/>
                  </a:cubicBezTo>
                  <a:cubicBezTo>
                    <a:pt x="5787" y="1819"/>
                    <a:pt x="5695" y="1790"/>
                    <a:pt x="5713" y="1771"/>
                  </a:cubicBezTo>
                  <a:cubicBezTo>
                    <a:pt x="5713" y="1728"/>
                    <a:pt x="5589" y="1714"/>
                    <a:pt x="5560" y="1688"/>
                  </a:cubicBezTo>
                  <a:cubicBezTo>
                    <a:pt x="5554" y="1683"/>
                    <a:pt x="5455" y="1609"/>
                    <a:pt x="5451" y="1612"/>
                  </a:cubicBezTo>
                  <a:cubicBezTo>
                    <a:pt x="5439" y="1606"/>
                    <a:pt x="5477" y="1600"/>
                    <a:pt x="5493" y="1597"/>
                  </a:cubicBezTo>
                  <a:cubicBezTo>
                    <a:pt x="5492" y="1589"/>
                    <a:pt x="5495" y="1576"/>
                    <a:pt x="5493" y="1574"/>
                  </a:cubicBezTo>
                  <a:cubicBezTo>
                    <a:pt x="5488" y="1548"/>
                    <a:pt x="5517" y="1483"/>
                    <a:pt x="5531" y="1471"/>
                  </a:cubicBezTo>
                  <a:cubicBezTo>
                    <a:pt x="5561" y="1478"/>
                    <a:pt x="5515" y="1374"/>
                    <a:pt x="5514" y="1370"/>
                  </a:cubicBezTo>
                  <a:cubicBezTo>
                    <a:pt x="5502" y="1377"/>
                    <a:pt x="5490" y="1391"/>
                    <a:pt x="5484" y="1397"/>
                  </a:cubicBezTo>
                  <a:cubicBezTo>
                    <a:pt x="5511" y="1369"/>
                    <a:pt x="5465" y="1521"/>
                    <a:pt x="5444" y="1453"/>
                  </a:cubicBezTo>
                  <a:cubicBezTo>
                    <a:pt x="5420" y="1380"/>
                    <a:pt x="5421" y="1396"/>
                    <a:pt x="5379" y="1353"/>
                  </a:cubicBezTo>
                  <a:cubicBezTo>
                    <a:pt x="5470" y="1353"/>
                    <a:pt x="5299" y="1199"/>
                    <a:pt x="5326" y="1236"/>
                  </a:cubicBezTo>
                  <a:cubicBezTo>
                    <a:pt x="5345" y="1191"/>
                    <a:pt x="5305" y="1120"/>
                    <a:pt x="5322" y="1110"/>
                  </a:cubicBezTo>
                  <a:cubicBezTo>
                    <a:pt x="5348" y="1084"/>
                    <a:pt x="5278" y="1048"/>
                    <a:pt x="5269" y="1053"/>
                  </a:cubicBezTo>
                  <a:cubicBezTo>
                    <a:pt x="5298" y="1012"/>
                    <a:pt x="5289" y="1023"/>
                    <a:pt x="5245" y="989"/>
                  </a:cubicBezTo>
                  <a:cubicBezTo>
                    <a:pt x="5219" y="970"/>
                    <a:pt x="5239" y="897"/>
                    <a:pt x="5204" y="871"/>
                  </a:cubicBezTo>
                  <a:cubicBezTo>
                    <a:pt x="5181" y="853"/>
                    <a:pt x="5180" y="877"/>
                    <a:pt x="5170" y="875"/>
                  </a:cubicBezTo>
                  <a:cubicBezTo>
                    <a:pt x="5144" y="899"/>
                    <a:pt x="5135" y="808"/>
                    <a:pt x="5096" y="825"/>
                  </a:cubicBezTo>
                  <a:cubicBezTo>
                    <a:pt x="5080" y="832"/>
                    <a:pt x="4913" y="871"/>
                    <a:pt x="4984" y="882"/>
                  </a:cubicBezTo>
                  <a:cubicBezTo>
                    <a:pt x="4981" y="893"/>
                    <a:pt x="4905" y="923"/>
                    <a:pt x="4900" y="909"/>
                  </a:cubicBezTo>
                  <a:cubicBezTo>
                    <a:pt x="4906" y="930"/>
                    <a:pt x="4942" y="899"/>
                    <a:pt x="4936" y="933"/>
                  </a:cubicBezTo>
                  <a:cubicBezTo>
                    <a:pt x="4926" y="982"/>
                    <a:pt x="4939" y="951"/>
                    <a:pt x="4957" y="970"/>
                  </a:cubicBezTo>
                  <a:cubicBezTo>
                    <a:pt x="4989" y="1001"/>
                    <a:pt x="5009" y="1023"/>
                    <a:pt x="5033" y="1054"/>
                  </a:cubicBezTo>
                  <a:cubicBezTo>
                    <a:pt x="5035" y="1057"/>
                    <a:pt x="5001" y="1087"/>
                    <a:pt x="4996" y="1091"/>
                  </a:cubicBezTo>
                  <a:cubicBezTo>
                    <a:pt x="5006" y="1107"/>
                    <a:pt x="5052" y="1114"/>
                    <a:pt x="5052" y="1113"/>
                  </a:cubicBezTo>
                  <a:cubicBezTo>
                    <a:pt x="5065" y="1137"/>
                    <a:pt x="5029" y="1162"/>
                    <a:pt x="5068" y="1201"/>
                  </a:cubicBezTo>
                  <a:cubicBezTo>
                    <a:pt x="5049" y="1203"/>
                    <a:pt x="5052" y="1220"/>
                    <a:pt x="5033" y="1225"/>
                  </a:cubicBezTo>
                  <a:cubicBezTo>
                    <a:pt x="5034" y="1225"/>
                    <a:pt x="5016" y="1210"/>
                    <a:pt x="5015" y="1206"/>
                  </a:cubicBezTo>
                  <a:cubicBezTo>
                    <a:pt x="4992" y="1227"/>
                    <a:pt x="4978" y="1277"/>
                    <a:pt x="4974" y="1307"/>
                  </a:cubicBezTo>
                  <a:cubicBezTo>
                    <a:pt x="4969" y="1352"/>
                    <a:pt x="4863" y="1361"/>
                    <a:pt x="4851" y="1429"/>
                  </a:cubicBezTo>
                  <a:cubicBezTo>
                    <a:pt x="4841" y="1405"/>
                    <a:pt x="4740" y="1304"/>
                    <a:pt x="4717" y="1299"/>
                  </a:cubicBezTo>
                  <a:cubicBezTo>
                    <a:pt x="4687" y="1291"/>
                    <a:pt x="4671" y="1233"/>
                    <a:pt x="4661" y="1255"/>
                  </a:cubicBezTo>
                  <a:cubicBezTo>
                    <a:pt x="4618" y="1138"/>
                    <a:pt x="4763" y="1183"/>
                    <a:pt x="4775" y="1133"/>
                  </a:cubicBezTo>
                  <a:cubicBezTo>
                    <a:pt x="4774" y="1139"/>
                    <a:pt x="4737" y="1052"/>
                    <a:pt x="4726" y="1042"/>
                  </a:cubicBezTo>
                  <a:cubicBezTo>
                    <a:pt x="4665" y="991"/>
                    <a:pt x="4627" y="833"/>
                    <a:pt x="4673" y="753"/>
                  </a:cubicBezTo>
                  <a:cubicBezTo>
                    <a:pt x="4696" y="715"/>
                    <a:pt x="4671" y="715"/>
                    <a:pt x="4737" y="715"/>
                  </a:cubicBezTo>
                  <a:cubicBezTo>
                    <a:pt x="4730" y="708"/>
                    <a:pt x="4722" y="630"/>
                    <a:pt x="4743" y="623"/>
                  </a:cubicBezTo>
                  <a:cubicBezTo>
                    <a:pt x="4768" y="615"/>
                    <a:pt x="4831" y="660"/>
                    <a:pt x="4821" y="605"/>
                  </a:cubicBezTo>
                  <a:cubicBezTo>
                    <a:pt x="4808" y="614"/>
                    <a:pt x="4684" y="588"/>
                    <a:pt x="4659" y="575"/>
                  </a:cubicBezTo>
                  <a:cubicBezTo>
                    <a:pt x="4629" y="561"/>
                    <a:pt x="4645" y="536"/>
                    <a:pt x="4609" y="533"/>
                  </a:cubicBezTo>
                  <a:cubicBezTo>
                    <a:pt x="4600" y="539"/>
                    <a:pt x="4535" y="536"/>
                    <a:pt x="4521" y="533"/>
                  </a:cubicBezTo>
                  <a:cubicBezTo>
                    <a:pt x="4528" y="534"/>
                    <a:pt x="4589" y="441"/>
                    <a:pt x="4579" y="427"/>
                  </a:cubicBezTo>
                  <a:cubicBezTo>
                    <a:pt x="4539" y="374"/>
                    <a:pt x="4594" y="352"/>
                    <a:pt x="4570" y="297"/>
                  </a:cubicBezTo>
                  <a:cubicBezTo>
                    <a:pt x="4590" y="307"/>
                    <a:pt x="4617" y="396"/>
                    <a:pt x="4635" y="324"/>
                  </a:cubicBezTo>
                  <a:cubicBezTo>
                    <a:pt x="4661" y="352"/>
                    <a:pt x="4711" y="417"/>
                    <a:pt x="4755" y="378"/>
                  </a:cubicBezTo>
                  <a:cubicBezTo>
                    <a:pt x="4780" y="355"/>
                    <a:pt x="4696" y="290"/>
                    <a:pt x="4779" y="267"/>
                  </a:cubicBezTo>
                  <a:cubicBezTo>
                    <a:pt x="4785" y="245"/>
                    <a:pt x="4385" y="58"/>
                    <a:pt x="4327" y="54"/>
                  </a:cubicBezTo>
                  <a:cubicBezTo>
                    <a:pt x="4316" y="76"/>
                    <a:pt x="4279" y="72"/>
                    <a:pt x="4262" y="100"/>
                  </a:cubicBezTo>
                  <a:cubicBezTo>
                    <a:pt x="4261" y="63"/>
                    <a:pt x="4202" y="19"/>
                    <a:pt x="4167" y="16"/>
                  </a:cubicBezTo>
                  <a:cubicBezTo>
                    <a:pt x="4190" y="36"/>
                    <a:pt x="4121" y="73"/>
                    <a:pt x="4111" y="62"/>
                  </a:cubicBezTo>
                  <a:cubicBezTo>
                    <a:pt x="4095" y="79"/>
                    <a:pt x="3996" y="15"/>
                    <a:pt x="3981" y="12"/>
                  </a:cubicBezTo>
                  <a:cubicBezTo>
                    <a:pt x="3923" y="0"/>
                    <a:pt x="3894" y="82"/>
                    <a:pt x="3913" y="84"/>
                  </a:cubicBezTo>
                  <a:cubicBezTo>
                    <a:pt x="3896" y="96"/>
                    <a:pt x="3859" y="241"/>
                    <a:pt x="3860" y="191"/>
                  </a:cubicBezTo>
                  <a:cubicBezTo>
                    <a:pt x="3825" y="238"/>
                    <a:pt x="3722" y="164"/>
                    <a:pt x="3685" y="152"/>
                  </a:cubicBezTo>
                  <a:cubicBezTo>
                    <a:pt x="3667" y="146"/>
                    <a:pt x="3566" y="171"/>
                    <a:pt x="3545" y="187"/>
                  </a:cubicBezTo>
                  <a:cubicBezTo>
                    <a:pt x="3541" y="166"/>
                    <a:pt x="3549" y="151"/>
                    <a:pt x="3567" y="141"/>
                  </a:cubicBezTo>
                  <a:cubicBezTo>
                    <a:pt x="3554" y="131"/>
                    <a:pt x="3442" y="139"/>
                    <a:pt x="3442" y="147"/>
                  </a:cubicBezTo>
                  <a:cubicBezTo>
                    <a:pt x="3442" y="166"/>
                    <a:pt x="3473" y="187"/>
                    <a:pt x="3445" y="202"/>
                  </a:cubicBezTo>
                  <a:cubicBezTo>
                    <a:pt x="3421" y="214"/>
                    <a:pt x="3396" y="213"/>
                    <a:pt x="3399" y="249"/>
                  </a:cubicBezTo>
                  <a:cubicBezTo>
                    <a:pt x="3399" y="254"/>
                    <a:pt x="3353" y="208"/>
                    <a:pt x="3352" y="206"/>
                  </a:cubicBezTo>
                  <a:cubicBezTo>
                    <a:pt x="3389" y="298"/>
                    <a:pt x="3300" y="299"/>
                    <a:pt x="3272" y="334"/>
                  </a:cubicBezTo>
                  <a:cubicBezTo>
                    <a:pt x="3236" y="380"/>
                    <a:pt x="3347" y="429"/>
                    <a:pt x="3365" y="432"/>
                  </a:cubicBezTo>
                  <a:cubicBezTo>
                    <a:pt x="3505" y="454"/>
                    <a:pt x="3277" y="719"/>
                    <a:pt x="3233" y="662"/>
                  </a:cubicBezTo>
                  <a:cubicBezTo>
                    <a:pt x="3231" y="662"/>
                    <a:pt x="3216" y="577"/>
                    <a:pt x="3172" y="620"/>
                  </a:cubicBezTo>
                  <a:cubicBezTo>
                    <a:pt x="3201" y="625"/>
                    <a:pt x="3201" y="681"/>
                    <a:pt x="3203" y="681"/>
                  </a:cubicBezTo>
                  <a:cubicBezTo>
                    <a:pt x="3174" y="709"/>
                    <a:pt x="3276" y="706"/>
                    <a:pt x="3263" y="704"/>
                  </a:cubicBezTo>
                  <a:cubicBezTo>
                    <a:pt x="3222" y="739"/>
                    <a:pt x="3318" y="819"/>
                    <a:pt x="3218" y="806"/>
                  </a:cubicBezTo>
                  <a:cubicBezTo>
                    <a:pt x="3247" y="862"/>
                    <a:pt x="3211" y="923"/>
                    <a:pt x="3145" y="884"/>
                  </a:cubicBezTo>
                  <a:cubicBezTo>
                    <a:pt x="3097" y="855"/>
                    <a:pt x="3167" y="784"/>
                    <a:pt x="3147" y="769"/>
                  </a:cubicBezTo>
                  <a:cubicBezTo>
                    <a:pt x="3119" y="748"/>
                    <a:pt x="2933" y="809"/>
                    <a:pt x="2933" y="857"/>
                  </a:cubicBezTo>
                  <a:cubicBezTo>
                    <a:pt x="2933" y="897"/>
                    <a:pt x="3062" y="841"/>
                    <a:pt x="3062" y="880"/>
                  </a:cubicBezTo>
                  <a:cubicBezTo>
                    <a:pt x="3062" y="912"/>
                    <a:pt x="3064" y="950"/>
                    <a:pt x="3032" y="935"/>
                  </a:cubicBezTo>
                  <a:cubicBezTo>
                    <a:pt x="3042" y="943"/>
                    <a:pt x="3048" y="953"/>
                    <a:pt x="3051" y="966"/>
                  </a:cubicBezTo>
                  <a:cubicBezTo>
                    <a:pt x="3058" y="956"/>
                    <a:pt x="2935" y="965"/>
                    <a:pt x="2931" y="963"/>
                  </a:cubicBezTo>
                  <a:cubicBezTo>
                    <a:pt x="2878" y="938"/>
                    <a:pt x="2872" y="945"/>
                    <a:pt x="2819" y="978"/>
                  </a:cubicBezTo>
                  <a:cubicBezTo>
                    <a:pt x="2796" y="992"/>
                    <a:pt x="2786" y="1032"/>
                    <a:pt x="2793" y="1062"/>
                  </a:cubicBezTo>
                  <a:cubicBezTo>
                    <a:pt x="2800" y="1089"/>
                    <a:pt x="2763" y="1083"/>
                    <a:pt x="2744" y="1083"/>
                  </a:cubicBezTo>
                  <a:cubicBezTo>
                    <a:pt x="2693" y="1083"/>
                    <a:pt x="2725" y="1128"/>
                    <a:pt x="2682" y="1121"/>
                  </a:cubicBezTo>
                  <a:cubicBezTo>
                    <a:pt x="2660" y="1144"/>
                    <a:pt x="2699" y="1213"/>
                    <a:pt x="2701" y="1220"/>
                  </a:cubicBezTo>
                  <a:cubicBezTo>
                    <a:pt x="2705" y="1233"/>
                    <a:pt x="2562" y="1376"/>
                    <a:pt x="2652" y="1361"/>
                  </a:cubicBezTo>
                  <a:cubicBezTo>
                    <a:pt x="2672" y="1357"/>
                    <a:pt x="2793" y="1476"/>
                    <a:pt x="2799" y="1465"/>
                  </a:cubicBezTo>
                  <a:cubicBezTo>
                    <a:pt x="2784" y="1492"/>
                    <a:pt x="2711" y="1437"/>
                    <a:pt x="2678" y="1486"/>
                  </a:cubicBezTo>
                  <a:cubicBezTo>
                    <a:pt x="2740" y="1516"/>
                    <a:pt x="2742" y="1538"/>
                    <a:pt x="2825" y="1535"/>
                  </a:cubicBezTo>
                  <a:cubicBezTo>
                    <a:pt x="2855" y="1533"/>
                    <a:pt x="2871" y="1571"/>
                    <a:pt x="2849" y="1587"/>
                  </a:cubicBezTo>
                  <a:cubicBezTo>
                    <a:pt x="2803" y="1621"/>
                    <a:pt x="2810" y="1659"/>
                    <a:pt x="2760" y="1671"/>
                  </a:cubicBezTo>
                  <a:cubicBezTo>
                    <a:pt x="2730" y="1678"/>
                    <a:pt x="2672" y="1728"/>
                    <a:pt x="2723" y="1765"/>
                  </a:cubicBezTo>
                  <a:cubicBezTo>
                    <a:pt x="2926" y="1912"/>
                    <a:pt x="2682" y="1842"/>
                    <a:pt x="2682" y="1879"/>
                  </a:cubicBezTo>
                  <a:cubicBezTo>
                    <a:pt x="2682" y="1942"/>
                    <a:pt x="2595" y="2009"/>
                    <a:pt x="2595" y="2092"/>
                  </a:cubicBezTo>
                  <a:cubicBezTo>
                    <a:pt x="2595" y="2073"/>
                    <a:pt x="2709" y="2139"/>
                    <a:pt x="2716" y="2150"/>
                  </a:cubicBezTo>
                  <a:cubicBezTo>
                    <a:pt x="2740" y="2187"/>
                    <a:pt x="2658" y="2222"/>
                    <a:pt x="2720" y="2250"/>
                  </a:cubicBezTo>
                  <a:cubicBezTo>
                    <a:pt x="2708" y="2267"/>
                    <a:pt x="2655" y="2294"/>
                    <a:pt x="2628" y="2284"/>
                  </a:cubicBezTo>
                  <a:cubicBezTo>
                    <a:pt x="2592" y="2272"/>
                    <a:pt x="2502" y="2337"/>
                    <a:pt x="2542" y="2371"/>
                  </a:cubicBezTo>
                  <a:cubicBezTo>
                    <a:pt x="2594" y="2419"/>
                    <a:pt x="2592" y="2438"/>
                    <a:pt x="2545" y="2485"/>
                  </a:cubicBezTo>
                  <a:cubicBezTo>
                    <a:pt x="2539" y="2481"/>
                    <a:pt x="2450" y="2453"/>
                    <a:pt x="2443" y="2461"/>
                  </a:cubicBezTo>
                  <a:cubicBezTo>
                    <a:pt x="2407" y="2509"/>
                    <a:pt x="2591" y="2610"/>
                    <a:pt x="2591" y="2628"/>
                  </a:cubicBezTo>
                  <a:cubicBezTo>
                    <a:pt x="2591" y="2682"/>
                    <a:pt x="2406" y="2688"/>
                    <a:pt x="2496" y="2747"/>
                  </a:cubicBezTo>
                  <a:cubicBezTo>
                    <a:pt x="2477" y="2749"/>
                    <a:pt x="2441" y="2794"/>
                    <a:pt x="2441" y="2793"/>
                  </a:cubicBezTo>
                  <a:cubicBezTo>
                    <a:pt x="2392" y="2818"/>
                    <a:pt x="2335" y="2803"/>
                    <a:pt x="2333" y="2810"/>
                  </a:cubicBezTo>
                  <a:cubicBezTo>
                    <a:pt x="2336" y="2799"/>
                    <a:pt x="2198" y="2806"/>
                    <a:pt x="2196" y="2804"/>
                  </a:cubicBezTo>
                  <a:cubicBezTo>
                    <a:pt x="2193" y="2829"/>
                    <a:pt x="2123" y="2821"/>
                    <a:pt x="2135" y="2861"/>
                  </a:cubicBezTo>
                  <a:cubicBezTo>
                    <a:pt x="2142" y="2882"/>
                    <a:pt x="2192" y="2898"/>
                    <a:pt x="2192" y="2916"/>
                  </a:cubicBezTo>
                  <a:cubicBezTo>
                    <a:pt x="2192" y="2950"/>
                    <a:pt x="2123" y="2922"/>
                    <a:pt x="2109" y="2922"/>
                  </a:cubicBezTo>
                  <a:cubicBezTo>
                    <a:pt x="2125" y="2930"/>
                    <a:pt x="2090" y="2938"/>
                    <a:pt x="2113" y="2952"/>
                  </a:cubicBezTo>
                  <a:cubicBezTo>
                    <a:pt x="2085" y="2979"/>
                    <a:pt x="2051" y="2956"/>
                    <a:pt x="2020" y="2949"/>
                  </a:cubicBezTo>
                  <a:cubicBezTo>
                    <a:pt x="1949" y="2932"/>
                    <a:pt x="2001" y="2965"/>
                    <a:pt x="1975" y="2982"/>
                  </a:cubicBezTo>
                  <a:cubicBezTo>
                    <a:pt x="1981" y="2978"/>
                    <a:pt x="1920" y="2945"/>
                    <a:pt x="1914" y="2945"/>
                  </a:cubicBezTo>
                  <a:cubicBezTo>
                    <a:pt x="1864" y="2939"/>
                    <a:pt x="1839" y="2910"/>
                    <a:pt x="1802" y="2879"/>
                  </a:cubicBezTo>
                  <a:cubicBezTo>
                    <a:pt x="1843" y="2914"/>
                    <a:pt x="1724" y="2959"/>
                    <a:pt x="1715" y="2964"/>
                  </a:cubicBezTo>
                  <a:cubicBezTo>
                    <a:pt x="1672" y="2989"/>
                    <a:pt x="1633" y="2928"/>
                    <a:pt x="1607" y="2911"/>
                  </a:cubicBezTo>
                  <a:cubicBezTo>
                    <a:pt x="1615" y="2918"/>
                    <a:pt x="1620" y="2918"/>
                    <a:pt x="1623" y="2911"/>
                  </a:cubicBezTo>
                  <a:cubicBezTo>
                    <a:pt x="1618" y="2899"/>
                    <a:pt x="1582" y="2888"/>
                    <a:pt x="1573" y="2895"/>
                  </a:cubicBezTo>
                  <a:cubicBezTo>
                    <a:pt x="1578" y="2863"/>
                    <a:pt x="1548" y="2818"/>
                    <a:pt x="1554" y="2793"/>
                  </a:cubicBezTo>
                  <a:cubicBezTo>
                    <a:pt x="1554" y="2848"/>
                    <a:pt x="1482" y="2813"/>
                    <a:pt x="1456" y="2816"/>
                  </a:cubicBezTo>
                  <a:cubicBezTo>
                    <a:pt x="1439" y="2817"/>
                    <a:pt x="1447" y="2870"/>
                    <a:pt x="1445" y="2879"/>
                  </a:cubicBezTo>
                  <a:cubicBezTo>
                    <a:pt x="1436" y="2918"/>
                    <a:pt x="1363" y="2907"/>
                    <a:pt x="1336" y="2907"/>
                  </a:cubicBezTo>
                  <a:cubicBezTo>
                    <a:pt x="1392" y="2907"/>
                    <a:pt x="1272" y="2857"/>
                    <a:pt x="1273" y="2857"/>
                  </a:cubicBezTo>
                  <a:cubicBezTo>
                    <a:pt x="1306" y="2863"/>
                    <a:pt x="1235" y="2972"/>
                    <a:pt x="1235" y="2969"/>
                  </a:cubicBezTo>
                  <a:cubicBezTo>
                    <a:pt x="1235" y="2972"/>
                    <a:pt x="1224" y="3013"/>
                    <a:pt x="1224" y="3013"/>
                  </a:cubicBezTo>
                  <a:cubicBezTo>
                    <a:pt x="1215" y="3016"/>
                    <a:pt x="1206" y="3017"/>
                    <a:pt x="1197" y="3017"/>
                  </a:cubicBezTo>
                  <a:cubicBezTo>
                    <a:pt x="1205" y="2979"/>
                    <a:pt x="1160" y="3016"/>
                    <a:pt x="1144" y="2971"/>
                  </a:cubicBezTo>
                  <a:cubicBezTo>
                    <a:pt x="1135" y="2985"/>
                    <a:pt x="1080" y="3001"/>
                    <a:pt x="1049" y="2994"/>
                  </a:cubicBezTo>
                  <a:cubicBezTo>
                    <a:pt x="1012" y="2985"/>
                    <a:pt x="1030" y="2986"/>
                    <a:pt x="992" y="3015"/>
                  </a:cubicBezTo>
                  <a:cubicBezTo>
                    <a:pt x="986" y="3020"/>
                    <a:pt x="939" y="3033"/>
                    <a:pt x="947" y="3047"/>
                  </a:cubicBezTo>
                  <a:cubicBezTo>
                    <a:pt x="957" y="3051"/>
                    <a:pt x="967" y="3054"/>
                    <a:pt x="977" y="3059"/>
                  </a:cubicBezTo>
                  <a:cubicBezTo>
                    <a:pt x="962" y="3099"/>
                    <a:pt x="851" y="3146"/>
                    <a:pt x="802" y="3112"/>
                  </a:cubicBezTo>
                  <a:cubicBezTo>
                    <a:pt x="791" y="3194"/>
                    <a:pt x="769" y="3168"/>
                    <a:pt x="722" y="3214"/>
                  </a:cubicBezTo>
                  <a:cubicBezTo>
                    <a:pt x="737" y="3217"/>
                    <a:pt x="716" y="3262"/>
                    <a:pt x="709" y="3265"/>
                  </a:cubicBezTo>
                  <a:cubicBezTo>
                    <a:pt x="659" y="3285"/>
                    <a:pt x="661" y="3225"/>
                    <a:pt x="639" y="3195"/>
                  </a:cubicBezTo>
                  <a:cubicBezTo>
                    <a:pt x="620" y="3169"/>
                    <a:pt x="483" y="3146"/>
                    <a:pt x="466" y="3165"/>
                  </a:cubicBezTo>
                  <a:cubicBezTo>
                    <a:pt x="462" y="3170"/>
                    <a:pt x="458" y="3242"/>
                    <a:pt x="438" y="3218"/>
                  </a:cubicBezTo>
                  <a:cubicBezTo>
                    <a:pt x="423" y="3230"/>
                    <a:pt x="408" y="3270"/>
                    <a:pt x="392" y="3294"/>
                  </a:cubicBezTo>
                  <a:cubicBezTo>
                    <a:pt x="387" y="3290"/>
                    <a:pt x="366" y="3255"/>
                    <a:pt x="362" y="3256"/>
                  </a:cubicBezTo>
                  <a:cubicBezTo>
                    <a:pt x="346" y="3262"/>
                    <a:pt x="339" y="3285"/>
                    <a:pt x="318" y="3264"/>
                  </a:cubicBezTo>
                  <a:cubicBezTo>
                    <a:pt x="306" y="3252"/>
                    <a:pt x="258" y="3120"/>
                    <a:pt x="244" y="3184"/>
                  </a:cubicBezTo>
                  <a:cubicBezTo>
                    <a:pt x="245" y="3193"/>
                    <a:pt x="249" y="3200"/>
                    <a:pt x="255" y="3207"/>
                  </a:cubicBezTo>
                  <a:cubicBezTo>
                    <a:pt x="233" y="3201"/>
                    <a:pt x="200" y="3160"/>
                    <a:pt x="179" y="3169"/>
                  </a:cubicBezTo>
                  <a:cubicBezTo>
                    <a:pt x="212" y="3156"/>
                    <a:pt x="156" y="3262"/>
                    <a:pt x="156" y="3264"/>
                  </a:cubicBezTo>
                  <a:cubicBezTo>
                    <a:pt x="145" y="3252"/>
                    <a:pt x="131" y="3243"/>
                    <a:pt x="116" y="3237"/>
                  </a:cubicBezTo>
                  <a:cubicBezTo>
                    <a:pt x="159" y="3237"/>
                    <a:pt x="85" y="3329"/>
                    <a:pt x="84" y="3304"/>
                  </a:cubicBezTo>
                  <a:cubicBezTo>
                    <a:pt x="94" y="3307"/>
                    <a:pt x="103" y="3311"/>
                    <a:pt x="113" y="3315"/>
                  </a:cubicBezTo>
                  <a:cubicBezTo>
                    <a:pt x="105" y="3317"/>
                    <a:pt x="97" y="3318"/>
                    <a:pt x="89" y="3320"/>
                  </a:cubicBezTo>
                  <a:cubicBezTo>
                    <a:pt x="75" y="3347"/>
                    <a:pt x="62" y="3347"/>
                    <a:pt x="49" y="3318"/>
                  </a:cubicBezTo>
                  <a:cubicBezTo>
                    <a:pt x="21" y="3334"/>
                    <a:pt x="28" y="3389"/>
                    <a:pt x="0" y="3405"/>
                  </a:cubicBezTo>
                  <a:cubicBezTo>
                    <a:pt x="30" y="3423"/>
                    <a:pt x="65" y="3438"/>
                    <a:pt x="92" y="3460"/>
                  </a:cubicBezTo>
                  <a:cubicBezTo>
                    <a:pt x="113" y="3476"/>
                    <a:pt x="165" y="3480"/>
                    <a:pt x="175" y="3492"/>
                  </a:cubicBezTo>
                  <a:cubicBezTo>
                    <a:pt x="187" y="3437"/>
                    <a:pt x="319" y="3571"/>
                    <a:pt x="316" y="3572"/>
                  </a:cubicBezTo>
                  <a:cubicBezTo>
                    <a:pt x="340" y="3568"/>
                    <a:pt x="348" y="3553"/>
                    <a:pt x="389" y="3615"/>
                  </a:cubicBezTo>
                  <a:cubicBezTo>
                    <a:pt x="421" y="3663"/>
                    <a:pt x="459" y="3750"/>
                    <a:pt x="523" y="3738"/>
                  </a:cubicBezTo>
                  <a:cubicBezTo>
                    <a:pt x="585" y="3728"/>
                    <a:pt x="655" y="3805"/>
                    <a:pt x="713" y="3785"/>
                  </a:cubicBezTo>
                  <a:cubicBezTo>
                    <a:pt x="749" y="3773"/>
                    <a:pt x="791" y="3714"/>
                    <a:pt x="810" y="3682"/>
                  </a:cubicBezTo>
                  <a:cubicBezTo>
                    <a:pt x="839" y="3718"/>
                    <a:pt x="971" y="3732"/>
                    <a:pt x="1005" y="3703"/>
                  </a:cubicBezTo>
                  <a:cubicBezTo>
                    <a:pt x="1031" y="3680"/>
                    <a:pt x="1075" y="3747"/>
                    <a:pt x="1022" y="3778"/>
                  </a:cubicBezTo>
                  <a:cubicBezTo>
                    <a:pt x="1022" y="3779"/>
                    <a:pt x="1079" y="3818"/>
                    <a:pt x="1083" y="3825"/>
                  </a:cubicBezTo>
                  <a:cubicBezTo>
                    <a:pt x="1118" y="3887"/>
                    <a:pt x="1124" y="3790"/>
                    <a:pt x="1119" y="3796"/>
                  </a:cubicBezTo>
                  <a:cubicBezTo>
                    <a:pt x="1141" y="3768"/>
                    <a:pt x="1142" y="3924"/>
                    <a:pt x="1180" y="3897"/>
                  </a:cubicBezTo>
                  <a:cubicBezTo>
                    <a:pt x="1181" y="3884"/>
                    <a:pt x="1185" y="3873"/>
                    <a:pt x="1192" y="3863"/>
                  </a:cubicBezTo>
                  <a:cubicBezTo>
                    <a:pt x="1209" y="3867"/>
                    <a:pt x="1240" y="3929"/>
                    <a:pt x="1214" y="3929"/>
                  </a:cubicBezTo>
                  <a:cubicBezTo>
                    <a:pt x="1198" y="3923"/>
                    <a:pt x="1190" y="3912"/>
                    <a:pt x="1188" y="3895"/>
                  </a:cubicBezTo>
                  <a:cubicBezTo>
                    <a:pt x="1190" y="3898"/>
                    <a:pt x="1167" y="3929"/>
                    <a:pt x="1178" y="3940"/>
                  </a:cubicBezTo>
                  <a:cubicBezTo>
                    <a:pt x="1205" y="3965"/>
                    <a:pt x="1288" y="3902"/>
                    <a:pt x="1311" y="3959"/>
                  </a:cubicBezTo>
                  <a:cubicBezTo>
                    <a:pt x="1327" y="3998"/>
                    <a:pt x="1248" y="3993"/>
                    <a:pt x="1310" y="4035"/>
                  </a:cubicBezTo>
                  <a:cubicBezTo>
                    <a:pt x="1339" y="4054"/>
                    <a:pt x="1350" y="3977"/>
                    <a:pt x="1362" y="3998"/>
                  </a:cubicBezTo>
                  <a:cubicBezTo>
                    <a:pt x="1361" y="4006"/>
                    <a:pt x="1360" y="4014"/>
                    <a:pt x="1356" y="4021"/>
                  </a:cubicBezTo>
                  <a:cubicBezTo>
                    <a:pt x="1360" y="4042"/>
                    <a:pt x="1394" y="4008"/>
                    <a:pt x="1401" y="4030"/>
                  </a:cubicBezTo>
                  <a:cubicBezTo>
                    <a:pt x="1410" y="4059"/>
                    <a:pt x="1303" y="4135"/>
                    <a:pt x="1400" y="4160"/>
                  </a:cubicBezTo>
                  <a:cubicBezTo>
                    <a:pt x="1428" y="4167"/>
                    <a:pt x="1518" y="4272"/>
                    <a:pt x="1545" y="4299"/>
                  </a:cubicBezTo>
                  <a:cubicBezTo>
                    <a:pt x="1614" y="4369"/>
                    <a:pt x="1722" y="4432"/>
                    <a:pt x="1813" y="4473"/>
                  </a:cubicBezTo>
                  <a:cubicBezTo>
                    <a:pt x="1859" y="4494"/>
                    <a:pt x="1945" y="4486"/>
                    <a:pt x="1980" y="4525"/>
                  </a:cubicBezTo>
                  <a:cubicBezTo>
                    <a:pt x="2026" y="4474"/>
                    <a:pt x="2293" y="4562"/>
                    <a:pt x="2377" y="4587"/>
                  </a:cubicBezTo>
                  <a:cubicBezTo>
                    <a:pt x="2429" y="4603"/>
                    <a:pt x="2530" y="4573"/>
                    <a:pt x="2570" y="4632"/>
                  </a:cubicBezTo>
                  <a:cubicBezTo>
                    <a:pt x="2611" y="4690"/>
                    <a:pt x="2711" y="4622"/>
                    <a:pt x="2686" y="4597"/>
                  </a:cubicBezTo>
                  <a:cubicBezTo>
                    <a:pt x="2724" y="4589"/>
                    <a:pt x="2741" y="4633"/>
                    <a:pt x="2717" y="4658"/>
                  </a:cubicBezTo>
                  <a:cubicBezTo>
                    <a:pt x="2742" y="4662"/>
                    <a:pt x="2842" y="4732"/>
                    <a:pt x="2861" y="4643"/>
                  </a:cubicBezTo>
                  <a:cubicBezTo>
                    <a:pt x="2870" y="4677"/>
                    <a:pt x="2994" y="4546"/>
                    <a:pt x="3012" y="4528"/>
                  </a:cubicBezTo>
                  <a:cubicBezTo>
                    <a:pt x="3050" y="4492"/>
                    <a:pt x="3029" y="4465"/>
                    <a:pt x="3061" y="4423"/>
                  </a:cubicBezTo>
                  <a:cubicBezTo>
                    <a:pt x="3086" y="4390"/>
                    <a:pt x="3145" y="4323"/>
                    <a:pt x="3138" y="4304"/>
                  </a:cubicBezTo>
                  <a:cubicBezTo>
                    <a:pt x="3137" y="4327"/>
                    <a:pt x="3305" y="4389"/>
                    <a:pt x="3332" y="4354"/>
                  </a:cubicBezTo>
                  <a:cubicBezTo>
                    <a:pt x="3332" y="4363"/>
                    <a:pt x="3334" y="4372"/>
                    <a:pt x="3338" y="4381"/>
                  </a:cubicBezTo>
                  <a:cubicBezTo>
                    <a:pt x="3404" y="4381"/>
                    <a:pt x="3385" y="4252"/>
                    <a:pt x="3458" y="4348"/>
                  </a:cubicBezTo>
                  <a:cubicBezTo>
                    <a:pt x="3471" y="4366"/>
                    <a:pt x="3568" y="4487"/>
                    <a:pt x="3586" y="4468"/>
                  </a:cubicBezTo>
                  <a:cubicBezTo>
                    <a:pt x="3570" y="4472"/>
                    <a:pt x="3699" y="4510"/>
                    <a:pt x="3703" y="4512"/>
                  </a:cubicBezTo>
                  <a:cubicBezTo>
                    <a:pt x="3729" y="4523"/>
                    <a:pt x="3763" y="4468"/>
                    <a:pt x="3812" y="4514"/>
                  </a:cubicBezTo>
                  <a:cubicBezTo>
                    <a:pt x="3849" y="4549"/>
                    <a:pt x="3877" y="4600"/>
                    <a:pt x="3876" y="4655"/>
                  </a:cubicBezTo>
                  <a:cubicBezTo>
                    <a:pt x="3876" y="4685"/>
                    <a:pt x="3815" y="4868"/>
                    <a:pt x="3913" y="4794"/>
                  </a:cubicBezTo>
                  <a:cubicBezTo>
                    <a:pt x="3983" y="4741"/>
                    <a:pt x="4018" y="4801"/>
                    <a:pt x="4061" y="4825"/>
                  </a:cubicBezTo>
                  <a:cubicBezTo>
                    <a:pt x="4076" y="4833"/>
                    <a:pt x="4078" y="4798"/>
                    <a:pt x="4098" y="4828"/>
                  </a:cubicBezTo>
                  <a:cubicBezTo>
                    <a:pt x="4112" y="4849"/>
                    <a:pt x="4119" y="4890"/>
                    <a:pt x="4132" y="4895"/>
                  </a:cubicBezTo>
                  <a:cubicBezTo>
                    <a:pt x="4170" y="4908"/>
                    <a:pt x="4266" y="4937"/>
                    <a:pt x="4266" y="4971"/>
                  </a:cubicBezTo>
                  <a:cubicBezTo>
                    <a:pt x="4266" y="4937"/>
                    <a:pt x="4324" y="4955"/>
                    <a:pt x="4335" y="4957"/>
                  </a:cubicBezTo>
                  <a:cubicBezTo>
                    <a:pt x="4380" y="4967"/>
                    <a:pt x="4361" y="4935"/>
                    <a:pt x="4392" y="4928"/>
                  </a:cubicBezTo>
                  <a:cubicBezTo>
                    <a:pt x="4388" y="4929"/>
                    <a:pt x="4474" y="4963"/>
                    <a:pt x="4493" y="4964"/>
                  </a:cubicBezTo>
                  <a:cubicBezTo>
                    <a:pt x="4538" y="4965"/>
                    <a:pt x="4524" y="4930"/>
                    <a:pt x="4551" y="4913"/>
                  </a:cubicBezTo>
                  <a:cubicBezTo>
                    <a:pt x="4551" y="4912"/>
                    <a:pt x="4586" y="4969"/>
                    <a:pt x="4618" y="4952"/>
                  </a:cubicBezTo>
                  <a:cubicBezTo>
                    <a:pt x="4655" y="4934"/>
                    <a:pt x="4617" y="5022"/>
                    <a:pt x="4656" y="5013"/>
                  </a:cubicBezTo>
                  <a:cubicBezTo>
                    <a:pt x="4652" y="5013"/>
                    <a:pt x="4692" y="5088"/>
                    <a:pt x="4657" y="5118"/>
                  </a:cubicBezTo>
                  <a:cubicBezTo>
                    <a:pt x="4671" y="5126"/>
                    <a:pt x="4641" y="5135"/>
                    <a:pt x="4642" y="5148"/>
                  </a:cubicBezTo>
                  <a:cubicBezTo>
                    <a:pt x="4645" y="5178"/>
                    <a:pt x="4684" y="5196"/>
                    <a:pt x="4684" y="5199"/>
                  </a:cubicBezTo>
                  <a:cubicBezTo>
                    <a:pt x="4684" y="5216"/>
                    <a:pt x="4630" y="5311"/>
                    <a:pt x="4656" y="5336"/>
                  </a:cubicBezTo>
                  <a:cubicBezTo>
                    <a:pt x="4682" y="5363"/>
                    <a:pt x="4681" y="5358"/>
                    <a:pt x="4670" y="5390"/>
                  </a:cubicBezTo>
                  <a:cubicBezTo>
                    <a:pt x="4636" y="5495"/>
                    <a:pt x="4662" y="5417"/>
                    <a:pt x="4711" y="5498"/>
                  </a:cubicBezTo>
                  <a:cubicBezTo>
                    <a:pt x="4715" y="5464"/>
                    <a:pt x="4771" y="5486"/>
                    <a:pt x="4771" y="5458"/>
                  </a:cubicBezTo>
                  <a:cubicBezTo>
                    <a:pt x="4771" y="5411"/>
                    <a:pt x="4821" y="5382"/>
                    <a:pt x="4829" y="5339"/>
                  </a:cubicBezTo>
                  <a:cubicBezTo>
                    <a:pt x="4836" y="5300"/>
                    <a:pt x="4816" y="5242"/>
                    <a:pt x="4852" y="5215"/>
                  </a:cubicBezTo>
                  <a:cubicBezTo>
                    <a:pt x="4877" y="5196"/>
                    <a:pt x="4931" y="5142"/>
                    <a:pt x="4950" y="5118"/>
                  </a:cubicBezTo>
                  <a:cubicBezTo>
                    <a:pt x="4984" y="5073"/>
                    <a:pt x="4929" y="5028"/>
                    <a:pt x="5000" y="4997"/>
                  </a:cubicBezTo>
                  <a:cubicBezTo>
                    <a:pt x="5026" y="4986"/>
                    <a:pt x="5064" y="4900"/>
                    <a:pt x="5077" y="4875"/>
                  </a:cubicBezTo>
                  <a:cubicBezTo>
                    <a:pt x="5121" y="4791"/>
                    <a:pt x="5182" y="4723"/>
                    <a:pt x="5269" y="4678"/>
                  </a:cubicBezTo>
                  <a:cubicBezTo>
                    <a:pt x="5346" y="4639"/>
                    <a:pt x="5384" y="4551"/>
                    <a:pt x="5402" y="4467"/>
                  </a:cubicBezTo>
                  <a:cubicBezTo>
                    <a:pt x="5415" y="4403"/>
                    <a:pt x="5466" y="4406"/>
                    <a:pt x="5517" y="4390"/>
                  </a:cubicBezTo>
                  <a:cubicBezTo>
                    <a:pt x="5571" y="4373"/>
                    <a:pt x="5574" y="4354"/>
                    <a:pt x="5615" y="4322"/>
                  </a:cubicBezTo>
                  <a:cubicBezTo>
                    <a:pt x="5643" y="4299"/>
                    <a:pt x="5666" y="4308"/>
                    <a:pt x="5689" y="4274"/>
                  </a:cubicBezTo>
                  <a:cubicBezTo>
                    <a:pt x="5706" y="4251"/>
                    <a:pt x="5730" y="4196"/>
                    <a:pt x="5769" y="4214"/>
                  </a:cubicBezTo>
                  <a:cubicBezTo>
                    <a:pt x="5809" y="4232"/>
                    <a:pt x="5927" y="4316"/>
                    <a:pt x="5949" y="4316"/>
                  </a:cubicBezTo>
                  <a:cubicBezTo>
                    <a:pt x="6001" y="4330"/>
                    <a:pt x="6146" y="4417"/>
                    <a:pt x="6165" y="4452"/>
                  </a:cubicBezTo>
                  <a:cubicBezTo>
                    <a:pt x="6184" y="4486"/>
                    <a:pt x="6271" y="4546"/>
                    <a:pt x="6275" y="4574"/>
                  </a:cubicBezTo>
                  <a:cubicBezTo>
                    <a:pt x="6280" y="4609"/>
                    <a:pt x="6299" y="4606"/>
                    <a:pt x="6328" y="4591"/>
                  </a:cubicBezTo>
                  <a:cubicBezTo>
                    <a:pt x="6365" y="4571"/>
                    <a:pt x="6359" y="4603"/>
                    <a:pt x="6402" y="4607"/>
                  </a:cubicBezTo>
                  <a:cubicBezTo>
                    <a:pt x="6444" y="4612"/>
                    <a:pt x="6550" y="4525"/>
                    <a:pt x="6561" y="4483"/>
                  </a:cubicBezTo>
                  <a:cubicBezTo>
                    <a:pt x="6569" y="4491"/>
                    <a:pt x="6577" y="4498"/>
                    <a:pt x="6587" y="4505"/>
                  </a:cubicBezTo>
                  <a:cubicBezTo>
                    <a:pt x="6643" y="4369"/>
                    <a:pt x="6764" y="4598"/>
                    <a:pt x="6807" y="4624"/>
                  </a:cubicBezTo>
                  <a:cubicBezTo>
                    <a:pt x="6805" y="4609"/>
                    <a:pt x="6808" y="4609"/>
                    <a:pt x="6815" y="4624"/>
                  </a:cubicBezTo>
                  <a:cubicBezTo>
                    <a:pt x="6817" y="4621"/>
                    <a:pt x="6825" y="4585"/>
                    <a:pt x="6834" y="4594"/>
                  </a:cubicBezTo>
                  <a:cubicBezTo>
                    <a:pt x="6817" y="4576"/>
                    <a:pt x="6856" y="4718"/>
                    <a:pt x="6873" y="4658"/>
                  </a:cubicBezTo>
                  <a:cubicBezTo>
                    <a:pt x="6884" y="4620"/>
                    <a:pt x="7011" y="4672"/>
                    <a:pt x="6944" y="4594"/>
                  </a:cubicBezTo>
                  <a:cubicBezTo>
                    <a:pt x="6964" y="4566"/>
                    <a:pt x="6981" y="4568"/>
                    <a:pt x="6996" y="4599"/>
                  </a:cubicBezTo>
                  <a:cubicBezTo>
                    <a:pt x="7009" y="4610"/>
                    <a:pt x="7024" y="4616"/>
                    <a:pt x="7041" y="4616"/>
                  </a:cubicBezTo>
                  <a:cubicBezTo>
                    <a:pt x="7121" y="4620"/>
                    <a:pt x="7086" y="4568"/>
                    <a:pt x="7133" y="4543"/>
                  </a:cubicBezTo>
                  <a:cubicBezTo>
                    <a:pt x="7153" y="4532"/>
                    <a:pt x="7205" y="4557"/>
                    <a:pt x="7207" y="4527"/>
                  </a:cubicBezTo>
                  <a:cubicBezTo>
                    <a:pt x="7211" y="4483"/>
                    <a:pt x="7263" y="4474"/>
                    <a:pt x="7297" y="4480"/>
                  </a:cubicBezTo>
                  <a:cubicBezTo>
                    <a:pt x="7282" y="4455"/>
                    <a:pt x="7271" y="4425"/>
                    <a:pt x="7271" y="4395"/>
                  </a:cubicBezTo>
                  <a:cubicBezTo>
                    <a:pt x="7271" y="4378"/>
                    <a:pt x="7271" y="4404"/>
                    <a:pt x="7271" y="4395"/>
                  </a:cubicBezTo>
                  <a:lnTo>
                    <a:pt x="7271" y="4395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7D2853AC-7CAF-D66F-FEEF-970DB2B7E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9" y="2338"/>
              <a:ext cx="1651" cy="1242"/>
            </a:xfrm>
            <a:custGeom>
              <a:avLst/>
              <a:gdLst>
                <a:gd name="T0" fmla="*/ 6373 w 7278"/>
                <a:gd name="T1" fmla="*/ 3681 h 5472"/>
                <a:gd name="T2" fmla="*/ 5714 w 7278"/>
                <a:gd name="T3" fmla="*/ 3780 h 5472"/>
                <a:gd name="T4" fmla="*/ 5532 w 7278"/>
                <a:gd name="T5" fmla="*/ 3466 h 5472"/>
                <a:gd name="T6" fmla="*/ 5097 w 7278"/>
                <a:gd name="T7" fmla="*/ 3377 h 5472"/>
                <a:gd name="T8" fmla="*/ 4907 w 7278"/>
                <a:gd name="T9" fmla="*/ 4066 h 5472"/>
                <a:gd name="T10" fmla="*/ 4770 w 7278"/>
                <a:gd name="T11" fmla="*/ 4654 h 5472"/>
                <a:gd name="T12" fmla="*/ 4238 w 7278"/>
                <a:gd name="T13" fmla="*/ 4714 h 5472"/>
                <a:gd name="T14" fmla="*/ 3646 w 7278"/>
                <a:gd name="T15" fmla="*/ 5454 h 5472"/>
                <a:gd name="T16" fmla="*/ 3205 w 7278"/>
                <a:gd name="T17" fmla="*/ 5211 h 5472"/>
                <a:gd name="T18" fmla="*/ 2678 w 7278"/>
                <a:gd name="T19" fmla="*/ 5257 h 5472"/>
                <a:gd name="T20" fmla="*/ 2259 w 7278"/>
                <a:gd name="T21" fmla="*/ 5267 h 5472"/>
                <a:gd name="T22" fmla="*/ 1676 w 7278"/>
                <a:gd name="T23" fmla="*/ 5128 h 5472"/>
                <a:gd name="T24" fmla="*/ 1423 w 7278"/>
                <a:gd name="T25" fmla="*/ 4856 h 5472"/>
                <a:gd name="T26" fmla="*/ 1427 w 7278"/>
                <a:gd name="T27" fmla="*/ 4475 h 5472"/>
                <a:gd name="T28" fmla="*/ 782 w 7278"/>
                <a:gd name="T29" fmla="*/ 3981 h 5472"/>
                <a:gd name="T30" fmla="*/ 519 w 7278"/>
                <a:gd name="T31" fmla="*/ 3403 h 5472"/>
                <a:gd name="T32" fmla="*/ 197 w 7278"/>
                <a:gd name="T33" fmla="*/ 3009 h 5472"/>
                <a:gd name="T34" fmla="*/ 321 w 7278"/>
                <a:gd name="T35" fmla="*/ 2391 h 5472"/>
                <a:gd name="T36" fmla="*/ 514 w 7278"/>
                <a:gd name="T37" fmla="*/ 1985 h 5472"/>
                <a:gd name="T38" fmla="*/ 812 w 7278"/>
                <a:gd name="T39" fmla="*/ 1763 h 5472"/>
                <a:gd name="T40" fmla="*/ 857 w 7278"/>
                <a:gd name="T41" fmla="*/ 1463 h 5472"/>
                <a:gd name="T42" fmla="*/ 907 w 7278"/>
                <a:gd name="T43" fmla="*/ 1155 h 5472"/>
                <a:gd name="T44" fmla="*/ 1142 w 7278"/>
                <a:gd name="T45" fmla="*/ 958 h 5472"/>
                <a:gd name="T46" fmla="*/ 1127 w 7278"/>
                <a:gd name="T47" fmla="*/ 610 h 5472"/>
                <a:gd name="T48" fmla="*/ 1183 w 7278"/>
                <a:gd name="T49" fmla="*/ 187 h 5472"/>
                <a:gd name="T50" fmla="*/ 1385 w 7278"/>
                <a:gd name="T51" fmla="*/ 111 h 5472"/>
                <a:gd name="T52" fmla="*/ 1465 w 7278"/>
                <a:gd name="T53" fmla="*/ 160 h 5472"/>
                <a:gd name="T54" fmla="*/ 1737 w 7278"/>
                <a:gd name="T55" fmla="*/ 247 h 5472"/>
                <a:gd name="T56" fmla="*/ 2023 w 7278"/>
                <a:gd name="T57" fmla="*/ 134 h 5472"/>
                <a:gd name="T58" fmla="*/ 2282 w 7278"/>
                <a:gd name="T59" fmla="*/ 179 h 5472"/>
                <a:gd name="T60" fmla="*/ 2715 w 7278"/>
                <a:gd name="T61" fmla="*/ 225 h 5472"/>
                <a:gd name="T62" fmla="*/ 2992 w 7278"/>
                <a:gd name="T63" fmla="*/ 84 h 5472"/>
                <a:gd name="T64" fmla="*/ 3178 w 7278"/>
                <a:gd name="T65" fmla="*/ 252 h 5472"/>
                <a:gd name="T66" fmla="*/ 3319 w 7278"/>
                <a:gd name="T67" fmla="*/ 282 h 5472"/>
                <a:gd name="T68" fmla="*/ 3524 w 7278"/>
                <a:gd name="T69" fmla="*/ 255 h 5472"/>
                <a:gd name="T70" fmla="*/ 3835 w 7278"/>
                <a:gd name="T71" fmla="*/ 380 h 5472"/>
                <a:gd name="T72" fmla="*/ 4059 w 7278"/>
                <a:gd name="T73" fmla="*/ 350 h 5472"/>
                <a:gd name="T74" fmla="*/ 4325 w 7278"/>
                <a:gd name="T75" fmla="*/ 465 h 5472"/>
                <a:gd name="T76" fmla="*/ 4577 w 7278"/>
                <a:gd name="T77" fmla="*/ 150 h 5472"/>
                <a:gd name="T78" fmla="*/ 4878 w 7278"/>
                <a:gd name="T79" fmla="*/ 174 h 5472"/>
                <a:gd name="T80" fmla="*/ 5058 w 7278"/>
                <a:gd name="T81" fmla="*/ 327 h 5472"/>
                <a:gd name="T82" fmla="*/ 5259 w 7278"/>
                <a:gd name="T83" fmla="*/ 583 h 5472"/>
                <a:gd name="T84" fmla="*/ 5137 w 7278"/>
                <a:gd name="T85" fmla="*/ 963 h 5472"/>
                <a:gd name="T86" fmla="*/ 5081 w 7278"/>
                <a:gd name="T87" fmla="*/ 1463 h 5472"/>
                <a:gd name="T88" fmla="*/ 5040 w 7278"/>
                <a:gd name="T89" fmla="*/ 1729 h 5472"/>
                <a:gd name="T90" fmla="*/ 5636 w 7278"/>
                <a:gd name="T91" fmla="*/ 2044 h 5472"/>
                <a:gd name="T92" fmla="*/ 6103 w 7278"/>
                <a:gd name="T93" fmla="*/ 2424 h 5472"/>
                <a:gd name="T94" fmla="*/ 6422 w 7278"/>
                <a:gd name="T95" fmla="*/ 2751 h 5472"/>
                <a:gd name="T96" fmla="*/ 6923 w 7278"/>
                <a:gd name="T97" fmla="*/ 2968 h 5472"/>
                <a:gd name="T98" fmla="*/ 7148 w 7278"/>
                <a:gd name="T99" fmla="*/ 3112 h 5472"/>
                <a:gd name="T100" fmla="*/ 7132 w 7278"/>
                <a:gd name="T101" fmla="*/ 3268 h 5472"/>
                <a:gd name="T102" fmla="*/ 6779 w 7278"/>
                <a:gd name="T103" fmla="*/ 3631 h 5472"/>
                <a:gd name="T104" fmla="*/ 7091 w 7278"/>
                <a:gd name="T105" fmla="*/ 3936 h 5472"/>
                <a:gd name="T106" fmla="*/ 6953 w 7278"/>
                <a:gd name="T107" fmla="*/ 4031 h 5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278" h="5472">
                  <a:moveTo>
                    <a:pt x="6904" y="4119"/>
                  </a:moveTo>
                  <a:cubicBezTo>
                    <a:pt x="6829" y="4075"/>
                    <a:pt x="6790" y="4073"/>
                    <a:pt x="6798" y="3981"/>
                  </a:cubicBezTo>
                  <a:cubicBezTo>
                    <a:pt x="6802" y="3932"/>
                    <a:pt x="6677" y="3857"/>
                    <a:pt x="6649" y="3876"/>
                  </a:cubicBezTo>
                  <a:cubicBezTo>
                    <a:pt x="6642" y="3880"/>
                    <a:pt x="6572" y="3857"/>
                    <a:pt x="6552" y="3850"/>
                  </a:cubicBezTo>
                  <a:cubicBezTo>
                    <a:pt x="6503" y="3833"/>
                    <a:pt x="6478" y="3746"/>
                    <a:pt x="6424" y="3746"/>
                  </a:cubicBezTo>
                  <a:cubicBezTo>
                    <a:pt x="6437" y="3746"/>
                    <a:pt x="6379" y="3686"/>
                    <a:pt x="6373" y="3681"/>
                  </a:cubicBezTo>
                  <a:cubicBezTo>
                    <a:pt x="6360" y="3669"/>
                    <a:pt x="6221" y="3611"/>
                    <a:pt x="6221" y="3636"/>
                  </a:cubicBezTo>
                  <a:cubicBezTo>
                    <a:pt x="6164" y="3719"/>
                    <a:pt x="6089" y="3575"/>
                    <a:pt x="6050" y="3548"/>
                  </a:cubicBezTo>
                  <a:cubicBezTo>
                    <a:pt x="6043" y="3578"/>
                    <a:pt x="6059" y="3627"/>
                    <a:pt x="6040" y="3649"/>
                  </a:cubicBezTo>
                  <a:cubicBezTo>
                    <a:pt x="6025" y="3667"/>
                    <a:pt x="5963" y="3713"/>
                    <a:pt x="5997" y="3738"/>
                  </a:cubicBezTo>
                  <a:cubicBezTo>
                    <a:pt x="5943" y="3791"/>
                    <a:pt x="5864" y="3672"/>
                    <a:pt x="5778" y="3730"/>
                  </a:cubicBezTo>
                  <a:cubicBezTo>
                    <a:pt x="5762" y="3741"/>
                    <a:pt x="5735" y="3780"/>
                    <a:pt x="5714" y="3780"/>
                  </a:cubicBezTo>
                  <a:cubicBezTo>
                    <a:pt x="5696" y="3780"/>
                    <a:pt x="5681" y="3749"/>
                    <a:pt x="5664" y="3756"/>
                  </a:cubicBezTo>
                  <a:cubicBezTo>
                    <a:pt x="5645" y="3763"/>
                    <a:pt x="5628" y="3783"/>
                    <a:pt x="5606" y="3776"/>
                  </a:cubicBezTo>
                  <a:cubicBezTo>
                    <a:pt x="5612" y="3771"/>
                    <a:pt x="5588" y="3693"/>
                    <a:pt x="5634" y="3693"/>
                  </a:cubicBezTo>
                  <a:cubicBezTo>
                    <a:pt x="5667" y="3693"/>
                    <a:pt x="5636" y="3615"/>
                    <a:pt x="5638" y="3598"/>
                  </a:cubicBezTo>
                  <a:cubicBezTo>
                    <a:pt x="5635" y="3626"/>
                    <a:pt x="5590" y="3495"/>
                    <a:pt x="5628" y="3533"/>
                  </a:cubicBezTo>
                  <a:cubicBezTo>
                    <a:pt x="5633" y="3533"/>
                    <a:pt x="5555" y="3466"/>
                    <a:pt x="5532" y="3466"/>
                  </a:cubicBezTo>
                  <a:cubicBezTo>
                    <a:pt x="5480" y="3467"/>
                    <a:pt x="5435" y="3462"/>
                    <a:pt x="5386" y="3449"/>
                  </a:cubicBezTo>
                  <a:cubicBezTo>
                    <a:pt x="5367" y="3444"/>
                    <a:pt x="5322" y="3446"/>
                    <a:pt x="5313" y="3423"/>
                  </a:cubicBezTo>
                  <a:cubicBezTo>
                    <a:pt x="5323" y="3414"/>
                    <a:pt x="5321" y="3356"/>
                    <a:pt x="5328" y="3355"/>
                  </a:cubicBezTo>
                  <a:cubicBezTo>
                    <a:pt x="5286" y="3303"/>
                    <a:pt x="5225" y="3399"/>
                    <a:pt x="5191" y="3313"/>
                  </a:cubicBezTo>
                  <a:cubicBezTo>
                    <a:pt x="5176" y="3275"/>
                    <a:pt x="5113" y="3373"/>
                    <a:pt x="5085" y="3317"/>
                  </a:cubicBezTo>
                  <a:cubicBezTo>
                    <a:pt x="5066" y="3339"/>
                    <a:pt x="5091" y="3383"/>
                    <a:pt x="5097" y="3377"/>
                  </a:cubicBezTo>
                  <a:cubicBezTo>
                    <a:pt x="5094" y="3413"/>
                    <a:pt x="5001" y="3494"/>
                    <a:pt x="5002" y="3495"/>
                  </a:cubicBezTo>
                  <a:cubicBezTo>
                    <a:pt x="5014" y="3553"/>
                    <a:pt x="4942" y="3644"/>
                    <a:pt x="4998" y="3700"/>
                  </a:cubicBezTo>
                  <a:cubicBezTo>
                    <a:pt x="4976" y="3705"/>
                    <a:pt x="4983" y="3780"/>
                    <a:pt x="4989" y="3802"/>
                  </a:cubicBezTo>
                  <a:cubicBezTo>
                    <a:pt x="5005" y="3854"/>
                    <a:pt x="5004" y="3906"/>
                    <a:pt x="4979" y="3950"/>
                  </a:cubicBezTo>
                  <a:cubicBezTo>
                    <a:pt x="4962" y="3980"/>
                    <a:pt x="4958" y="3971"/>
                    <a:pt x="4956" y="4010"/>
                  </a:cubicBezTo>
                  <a:cubicBezTo>
                    <a:pt x="4953" y="4064"/>
                    <a:pt x="4915" y="4025"/>
                    <a:pt x="4907" y="4066"/>
                  </a:cubicBezTo>
                  <a:cubicBezTo>
                    <a:pt x="4897" y="4115"/>
                    <a:pt x="4900" y="4152"/>
                    <a:pt x="4922" y="4189"/>
                  </a:cubicBezTo>
                  <a:cubicBezTo>
                    <a:pt x="4935" y="4211"/>
                    <a:pt x="4929" y="4225"/>
                    <a:pt x="4902" y="4220"/>
                  </a:cubicBezTo>
                  <a:cubicBezTo>
                    <a:pt x="4860" y="4214"/>
                    <a:pt x="4867" y="4279"/>
                    <a:pt x="4861" y="4308"/>
                  </a:cubicBezTo>
                  <a:cubicBezTo>
                    <a:pt x="4851" y="4351"/>
                    <a:pt x="4807" y="4403"/>
                    <a:pt x="4793" y="4454"/>
                  </a:cubicBezTo>
                  <a:cubicBezTo>
                    <a:pt x="4788" y="4474"/>
                    <a:pt x="4886" y="4589"/>
                    <a:pt x="4865" y="4589"/>
                  </a:cubicBezTo>
                  <a:cubicBezTo>
                    <a:pt x="4828" y="4611"/>
                    <a:pt x="4806" y="4630"/>
                    <a:pt x="4770" y="4654"/>
                  </a:cubicBezTo>
                  <a:cubicBezTo>
                    <a:pt x="4758" y="4604"/>
                    <a:pt x="4542" y="4576"/>
                    <a:pt x="4542" y="4557"/>
                  </a:cubicBezTo>
                  <a:cubicBezTo>
                    <a:pt x="4542" y="4452"/>
                    <a:pt x="4456" y="4522"/>
                    <a:pt x="4447" y="4513"/>
                  </a:cubicBezTo>
                  <a:cubicBezTo>
                    <a:pt x="4404" y="4517"/>
                    <a:pt x="4377" y="4441"/>
                    <a:pt x="4313" y="4460"/>
                  </a:cubicBezTo>
                  <a:cubicBezTo>
                    <a:pt x="4244" y="4481"/>
                    <a:pt x="4284" y="4538"/>
                    <a:pt x="4259" y="4583"/>
                  </a:cubicBezTo>
                  <a:cubicBezTo>
                    <a:pt x="4246" y="4606"/>
                    <a:pt x="4233" y="4609"/>
                    <a:pt x="4228" y="4633"/>
                  </a:cubicBezTo>
                  <a:cubicBezTo>
                    <a:pt x="4225" y="4649"/>
                    <a:pt x="4243" y="4710"/>
                    <a:pt x="4238" y="4714"/>
                  </a:cubicBezTo>
                  <a:cubicBezTo>
                    <a:pt x="4239" y="4720"/>
                    <a:pt x="4048" y="4851"/>
                    <a:pt x="4035" y="4851"/>
                  </a:cubicBezTo>
                  <a:cubicBezTo>
                    <a:pt x="3893" y="4851"/>
                    <a:pt x="3931" y="5034"/>
                    <a:pt x="3847" y="5110"/>
                  </a:cubicBezTo>
                  <a:cubicBezTo>
                    <a:pt x="3914" y="5172"/>
                    <a:pt x="3800" y="5270"/>
                    <a:pt x="3844" y="5358"/>
                  </a:cubicBezTo>
                  <a:cubicBezTo>
                    <a:pt x="3851" y="5373"/>
                    <a:pt x="3792" y="5392"/>
                    <a:pt x="3801" y="5402"/>
                  </a:cubicBezTo>
                  <a:cubicBezTo>
                    <a:pt x="3752" y="5452"/>
                    <a:pt x="3788" y="5448"/>
                    <a:pt x="3723" y="5442"/>
                  </a:cubicBezTo>
                  <a:cubicBezTo>
                    <a:pt x="3707" y="5441"/>
                    <a:pt x="3650" y="5459"/>
                    <a:pt x="3646" y="5454"/>
                  </a:cubicBezTo>
                  <a:cubicBezTo>
                    <a:pt x="3619" y="5427"/>
                    <a:pt x="3623" y="5372"/>
                    <a:pt x="3616" y="5338"/>
                  </a:cubicBezTo>
                  <a:cubicBezTo>
                    <a:pt x="3593" y="5241"/>
                    <a:pt x="3552" y="5346"/>
                    <a:pt x="3518" y="5309"/>
                  </a:cubicBezTo>
                  <a:cubicBezTo>
                    <a:pt x="3516" y="5306"/>
                    <a:pt x="3507" y="5273"/>
                    <a:pt x="3505" y="5273"/>
                  </a:cubicBezTo>
                  <a:cubicBezTo>
                    <a:pt x="3545" y="5233"/>
                    <a:pt x="3448" y="5178"/>
                    <a:pt x="3452" y="5182"/>
                  </a:cubicBezTo>
                  <a:cubicBezTo>
                    <a:pt x="3403" y="5215"/>
                    <a:pt x="3310" y="5276"/>
                    <a:pt x="3267" y="5269"/>
                  </a:cubicBezTo>
                  <a:cubicBezTo>
                    <a:pt x="3261" y="5268"/>
                    <a:pt x="3232" y="5218"/>
                    <a:pt x="3205" y="5211"/>
                  </a:cubicBezTo>
                  <a:cubicBezTo>
                    <a:pt x="3170" y="5201"/>
                    <a:pt x="3147" y="5166"/>
                    <a:pt x="3112" y="5182"/>
                  </a:cubicBezTo>
                  <a:cubicBezTo>
                    <a:pt x="3093" y="5190"/>
                    <a:pt x="3013" y="5032"/>
                    <a:pt x="3000" y="5003"/>
                  </a:cubicBezTo>
                  <a:cubicBezTo>
                    <a:pt x="2986" y="5022"/>
                    <a:pt x="2967" y="5023"/>
                    <a:pt x="2943" y="5018"/>
                  </a:cubicBezTo>
                  <a:cubicBezTo>
                    <a:pt x="2879" y="5004"/>
                    <a:pt x="2935" y="5082"/>
                    <a:pt x="2930" y="5110"/>
                  </a:cubicBezTo>
                  <a:cubicBezTo>
                    <a:pt x="2923" y="5149"/>
                    <a:pt x="2836" y="5325"/>
                    <a:pt x="2786" y="5283"/>
                  </a:cubicBezTo>
                  <a:cubicBezTo>
                    <a:pt x="2762" y="5262"/>
                    <a:pt x="2702" y="5255"/>
                    <a:pt x="2678" y="5257"/>
                  </a:cubicBezTo>
                  <a:cubicBezTo>
                    <a:pt x="2647" y="5260"/>
                    <a:pt x="2686" y="5323"/>
                    <a:pt x="2675" y="5342"/>
                  </a:cubicBezTo>
                  <a:cubicBezTo>
                    <a:pt x="2625" y="5431"/>
                    <a:pt x="2588" y="5317"/>
                    <a:pt x="2536" y="5360"/>
                  </a:cubicBezTo>
                  <a:cubicBezTo>
                    <a:pt x="2544" y="5367"/>
                    <a:pt x="2523" y="5397"/>
                    <a:pt x="2507" y="5410"/>
                  </a:cubicBezTo>
                  <a:cubicBezTo>
                    <a:pt x="2436" y="5472"/>
                    <a:pt x="2464" y="5425"/>
                    <a:pt x="2424" y="5385"/>
                  </a:cubicBezTo>
                  <a:cubicBezTo>
                    <a:pt x="2402" y="5363"/>
                    <a:pt x="2368" y="5363"/>
                    <a:pt x="2343" y="5349"/>
                  </a:cubicBezTo>
                  <a:cubicBezTo>
                    <a:pt x="2308" y="5329"/>
                    <a:pt x="2290" y="5291"/>
                    <a:pt x="2259" y="5267"/>
                  </a:cubicBezTo>
                  <a:cubicBezTo>
                    <a:pt x="2218" y="5236"/>
                    <a:pt x="2183" y="5281"/>
                    <a:pt x="2149" y="5260"/>
                  </a:cubicBezTo>
                  <a:cubicBezTo>
                    <a:pt x="2094" y="5226"/>
                    <a:pt x="2026" y="5155"/>
                    <a:pt x="1955" y="5155"/>
                  </a:cubicBezTo>
                  <a:cubicBezTo>
                    <a:pt x="1948" y="5155"/>
                    <a:pt x="1887" y="5172"/>
                    <a:pt x="1887" y="5165"/>
                  </a:cubicBezTo>
                  <a:cubicBezTo>
                    <a:pt x="1887" y="5156"/>
                    <a:pt x="1864" y="5122"/>
                    <a:pt x="1853" y="5125"/>
                  </a:cubicBezTo>
                  <a:cubicBezTo>
                    <a:pt x="1810" y="5133"/>
                    <a:pt x="1800" y="5104"/>
                    <a:pt x="1771" y="5115"/>
                  </a:cubicBezTo>
                  <a:cubicBezTo>
                    <a:pt x="1721" y="5134"/>
                    <a:pt x="1731" y="5128"/>
                    <a:pt x="1676" y="5128"/>
                  </a:cubicBezTo>
                  <a:cubicBezTo>
                    <a:pt x="1644" y="5128"/>
                    <a:pt x="1662" y="5100"/>
                    <a:pt x="1670" y="5087"/>
                  </a:cubicBezTo>
                  <a:cubicBezTo>
                    <a:pt x="1655" y="5048"/>
                    <a:pt x="1579" y="5076"/>
                    <a:pt x="1556" y="5090"/>
                  </a:cubicBezTo>
                  <a:cubicBezTo>
                    <a:pt x="1556" y="5082"/>
                    <a:pt x="1574" y="5027"/>
                    <a:pt x="1572" y="5026"/>
                  </a:cubicBezTo>
                  <a:cubicBezTo>
                    <a:pt x="1522" y="5001"/>
                    <a:pt x="1539" y="5041"/>
                    <a:pt x="1499" y="4997"/>
                  </a:cubicBezTo>
                  <a:cubicBezTo>
                    <a:pt x="1475" y="4970"/>
                    <a:pt x="1534" y="4897"/>
                    <a:pt x="1484" y="4904"/>
                  </a:cubicBezTo>
                  <a:cubicBezTo>
                    <a:pt x="1452" y="4909"/>
                    <a:pt x="1435" y="4884"/>
                    <a:pt x="1423" y="4856"/>
                  </a:cubicBezTo>
                  <a:cubicBezTo>
                    <a:pt x="1404" y="4810"/>
                    <a:pt x="1413" y="4835"/>
                    <a:pt x="1448" y="4783"/>
                  </a:cubicBezTo>
                  <a:cubicBezTo>
                    <a:pt x="1459" y="4767"/>
                    <a:pt x="1545" y="4745"/>
                    <a:pt x="1545" y="4777"/>
                  </a:cubicBezTo>
                  <a:cubicBezTo>
                    <a:pt x="1545" y="4749"/>
                    <a:pt x="1637" y="4673"/>
                    <a:pt x="1558" y="4650"/>
                  </a:cubicBezTo>
                  <a:cubicBezTo>
                    <a:pt x="1469" y="4623"/>
                    <a:pt x="1501" y="4596"/>
                    <a:pt x="1454" y="4524"/>
                  </a:cubicBezTo>
                  <a:cubicBezTo>
                    <a:pt x="1451" y="4534"/>
                    <a:pt x="1444" y="4538"/>
                    <a:pt x="1435" y="4536"/>
                  </a:cubicBezTo>
                  <a:cubicBezTo>
                    <a:pt x="1439" y="4540"/>
                    <a:pt x="1439" y="4461"/>
                    <a:pt x="1427" y="4475"/>
                  </a:cubicBezTo>
                  <a:cubicBezTo>
                    <a:pt x="1432" y="4425"/>
                    <a:pt x="1318" y="4462"/>
                    <a:pt x="1309" y="4418"/>
                  </a:cubicBezTo>
                  <a:cubicBezTo>
                    <a:pt x="1287" y="4441"/>
                    <a:pt x="1268" y="4373"/>
                    <a:pt x="1249" y="4367"/>
                  </a:cubicBezTo>
                  <a:cubicBezTo>
                    <a:pt x="1200" y="4353"/>
                    <a:pt x="1114" y="4227"/>
                    <a:pt x="1100" y="4178"/>
                  </a:cubicBezTo>
                  <a:cubicBezTo>
                    <a:pt x="1087" y="4132"/>
                    <a:pt x="1004" y="4087"/>
                    <a:pt x="966" y="4063"/>
                  </a:cubicBezTo>
                  <a:cubicBezTo>
                    <a:pt x="926" y="4037"/>
                    <a:pt x="876" y="4063"/>
                    <a:pt x="840" y="4037"/>
                  </a:cubicBezTo>
                  <a:cubicBezTo>
                    <a:pt x="819" y="4022"/>
                    <a:pt x="808" y="3987"/>
                    <a:pt x="782" y="3981"/>
                  </a:cubicBezTo>
                  <a:cubicBezTo>
                    <a:pt x="834" y="3922"/>
                    <a:pt x="833" y="3898"/>
                    <a:pt x="793" y="3830"/>
                  </a:cubicBezTo>
                  <a:cubicBezTo>
                    <a:pt x="772" y="3795"/>
                    <a:pt x="798" y="3720"/>
                    <a:pt x="753" y="3703"/>
                  </a:cubicBezTo>
                  <a:cubicBezTo>
                    <a:pt x="708" y="3684"/>
                    <a:pt x="687" y="3697"/>
                    <a:pt x="687" y="3637"/>
                  </a:cubicBezTo>
                  <a:cubicBezTo>
                    <a:pt x="687" y="3613"/>
                    <a:pt x="647" y="3550"/>
                    <a:pt x="659" y="3530"/>
                  </a:cubicBezTo>
                  <a:cubicBezTo>
                    <a:pt x="665" y="3520"/>
                    <a:pt x="633" y="3393"/>
                    <a:pt x="623" y="3388"/>
                  </a:cubicBezTo>
                  <a:cubicBezTo>
                    <a:pt x="597" y="3377"/>
                    <a:pt x="571" y="3430"/>
                    <a:pt x="519" y="3403"/>
                  </a:cubicBezTo>
                  <a:cubicBezTo>
                    <a:pt x="460" y="3373"/>
                    <a:pt x="402" y="3443"/>
                    <a:pt x="402" y="3336"/>
                  </a:cubicBezTo>
                  <a:cubicBezTo>
                    <a:pt x="402" y="3319"/>
                    <a:pt x="350" y="3300"/>
                    <a:pt x="341" y="3268"/>
                  </a:cubicBezTo>
                  <a:cubicBezTo>
                    <a:pt x="336" y="3247"/>
                    <a:pt x="302" y="3160"/>
                    <a:pt x="318" y="3146"/>
                  </a:cubicBezTo>
                  <a:cubicBezTo>
                    <a:pt x="281" y="3118"/>
                    <a:pt x="294" y="3055"/>
                    <a:pt x="306" y="3016"/>
                  </a:cubicBezTo>
                  <a:cubicBezTo>
                    <a:pt x="304" y="3021"/>
                    <a:pt x="235" y="2999"/>
                    <a:pt x="235" y="3045"/>
                  </a:cubicBezTo>
                  <a:cubicBezTo>
                    <a:pt x="235" y="3033"/>
                    <a:pt x="205" y="3017"/>
                    <a:pt x="197" y="3009"/>
                  </a:cubicBezTo>
                  <a:cubicBezTo>
                    <a:pt x="165" y="2978"/>
                    <a:pt x="185" y="2932"/>
                    <a:pt x="172" y="2894"/>
                  </a:cubicBezTo>
                  <a:cubicBezTo>
                    <a:pt x="158" y="2855"/>
                    <a:pt x="88" y="2889"/>
                    <a:pt x="47" y="2872"/>
                  </a:cubicBezTo>
                  <a:cubicBezTo>
                    <a:pt x="81" y="2809"/>
                    <a:pt x="0" y="2779"/>
                    <a:pt x="25" y="2712"/>
                  </a:cubicBezTo>
                  <a:cubicBezTo>
                    <a:pt x="47" y="2654"/>
                    <a:pt x="63" y="2599"/>
                    <a:pt x="100" y="2549"/>
                  </a:cubicBezTo>
                  <a:cubicBezTo>
                    <a:pt x="139" y="2498"/>
                    <a:pt x="183" y="2429"/>
                    <a:pt x="238" y="2485"/>
                  </a:cubicBezTo>
                  <a:cubicBezTo>
                    <a:pt x="267" y="2456"/>
                    <a:pt x="309" y="2432"/>
                    <a:pt x="321" y="2391"/>
                  </a:cubicBezTo>
                  <a:cubicBezTo>
                    <a:pt x="332" y="2356"/>
                    <a:pt x="298" y="2341"/>
                    <a:pt x="297" y="2308"/>
                  </a:cubicBezTo>
                  <a:cubicBezTo>
                    <a:pt x="296" y="2254"/>
                    <a:pt x="257" y="2218"/>
                    <a:pt x="257" y="2162"/>
                  </a:cubicBezTo>
                  <a:cubicBezTo>
                    <a:pt x="331" y="2234"/>
                    <a:pt x="319" y="2035"/>
                    <a:pt x="326" y="2029"/>
                  </a:cubicBezTo>
                  <a:cubicBezTo>
                    <a:pt x="329" y="2032"/>
                    <a:pt x="350" y="1986"/>
                    <a:pt x="331" y="1964"/>
                  </a:cubicBezTo>
                  <a:cubicBezTo>
                    <a:pt x="281" y="1909"/>
                    <a:pt x="415" y="1972"/>
                    <a:pt x="377" y="1972"/>
                  </a:cubicBezTo>
                  <a:cubicBezTo>
                    <a:pt x="448" y="1972"/>
                    <a:pt x="447" y="2059"/>
                    <a:pt x="514" y="1985"/>
                  </a:cubicBezTo>
                  <a:cubicBezTo>
                    <a:pt x="560" y="1934"/>
                    <a:pt x="563" y="1969"/>
                    <a:pt x="573" y="1911"/>
                  </a:cubicBezTo>
                  <a:cubicBezTo>
                    <a:pt x="587" y="1928"/>
                    <a:pt x="691" y="1892"/>
                    <a:pt x="679" y="1934"/>
                  </a:cubicBezTo>
                  <a:cubicBezTo>
                    <a:pt x="685" y="1924"/>
                    <a:pt x="692" y="1915"/>
                    <a:pt x="700" y="1907"/>
                  </a:cubicBezTo>
                  <a:cubicBezTo>
                    <a:pt x="692" y="1903"/>
                    <a:pt x="683" y="1903"/>
                    <a:pt x="675" y="1907"/>
                  </a:cubicBezTo>
                  <a:cubicBezTo>
                    <a:pt x="668" y="1903"/>
                    <a:pt x="702" y="1869"/>
                    <a:pt x="704" y="1855"/>
                  </a:cubicBezTo>
                  <a:cubicBezTo>
                    <a:pt x="714" y="1774"/>
                    <a:pt x="713" y="1767"/>
                    <a:pt x="812" y="1763"/>
                  </a:cubicBezTo>
                  <a:cubicBezTo>
                    <a:pt x="793" y="1737"/>
                    <a:pt x="745" y="1588"/>
                    <a:pt x="743" y="1588"/>
                  </a:cubicBezTo>
                  <a:cubicBezTo>
                    <a:pt x="711" y="1588"/>
                    <a:pt x="757" y="1569"/>
                    <a:pt x="740" y="1550"/>
                  </a:cubicBezTo>
                  <a:cubicBezTo>
                    <a:pt x="784" y="1542"/>
                    <a:pt x="759" y="1519"/>
                    <a:pt x="808" y="1539"/>
                  </a:cubicBezTo>
                  <a:cubicBezTo>
                    <a:pt x="814" y="1534"/>
                    <a:pt x="800" y="1489"/>
                    <a:pt x="801" y="1490"/>
                  </a:cubicBezTo>
                  <a:cubicBezTo>
                    <a:pt x="818" y="1495"/>
                    <a:pt x="855" y="1521"/>
                    <a:pt x="873" y="1509"/>
                  </a:cubicBezTo>
                  <a:cubicBezTo>
                    <a:pt x="860" y="1509"/>
                    <a:pt x="849" y="1474"/>
                    <a:pt x="857" y="1463"/>
                  </a:cubicBezTo>
                  <a:cubicBezTo>
                    <a:pt x="857" y="1449"/>
                    <a:pt x="903" y="1448"/>
                    <a:pt x="907" y="1444"/>
                  </a:cubicBezTo>
                  <a:cubicBezTo>
                    <a:pt x="903" y="1434"/>
                    <a:pt x="823" y="1421"/>
                    <a:pt x="819" y="1425"/>
                  </a:cubicBezTo>
                  <a:cubicBezTo>
                    <a:pt x="819" y="1406"/>
                    <a:pt x="796" y="1317"/>
                    <a:pt x="803" y="1310"/>
                  </a:cubicBezTo>
                  <a:cubicBezTo>
                    <a:pt x="826" y="1287"/>
                    <a:pt x="898" y="1376"/>
                    <a:pt x="920" y="1305"/>
                  </a:cubicBezTo>
                  <a:cubicBezTo>
                    <a:pt x="940" y="1240"/>
                    <a:pt x="908" y="1264"/>
                    <a:pt x="895" y="1212"/>
                  </a:cubicBezTo>
                  <a:cubicBezTo>
                    <a:pt x="913" y="1233"/>
                    <a:pt x="912" y="1161"/>
                    <a:pt x="907" y="1155"/>
                  </a:cubicBezTo>
                  <a:cubicBezTo>
                    <a:pt x="976" y="1192"/>
                    <a:pt x="934" y="1152"/>
                    <a:pt x="975" y="1131"/>
                  </a:cubicBezTo>
                  <a:cubicBezTo>
                    <a:pt x="1005" y="1116"/>
                    <a:pt x="1070" y="1118"/>
                    <a:pt x="1085" y="1107"/>
                  </a:cubicBezTo>
                  <a:cubicBezTo>
                    <a:pt x="1085" y="1107"/>
                    <a:pt x="1102" y="1029"/>
                    <a:pt x="1108" y="1016"/>
                  </a:cubicBezTo>
                  <a:cubicBezTo>
                    <a:pt x="1134" y="964"/>
                    <a:pt x="1109" y="996"/>
                    <a:pt x="1153" y="973"/>
                  </a:cubicBezTo>
                  <a:cubicBezTo>
                    <a:pt x="1153" y="973"/>
                    <a:pt x="1158" y="935"/>
                    <a:pt x="1159" y="935"/>
                  </a:cubicBezTo>
                  <a:cubicBezTo>
                    <a:pt x="1153" y="942"/>
                    <a:pt x="1147" y="950"/>
                    <a:pt x="1142" y="958"/>
                  </a:cubicBezTo>
                  <a:cubicBezTo>
                    <a:pt x="1141" y="949"/>
                    <a:pt x="1202" y="876"/>
                    <a:pt x="1184" y="874"/>
                  </a:cubicBezTo>
                  <a:cubicBezTo>
                    <a:pt x="1201" y="857"/>
                    <a:pt x="1127" y="831"/>
                    <a:pt x="1127" y="831"/>
                  </a:cubicBezTo>
                  <a:cubicBezTo>
                    <a:pt x="1127" y="831"/>
                    <a:pt x="1138" y="808"/>
                    <a:pt x="1146" y="810"/>
                  </a:cubicBezTo>
                  <a:cubicBezTo>
                    <a:pt x="1141" y="796"/>
                    <a:pt x="1089" y="765"/>
                    <a:pt x="1119" y="749"/>
                  </a:cubicBezTo>
                  <a:cubicBezTo>
                    <a:pt x="1099" y="730"/>
                    <a:pt x="1103" y="661"/>
                    <a:pt x="1123" y="692"/>
                  </a:cubicBezTo>
                  <a:cubicBezTo>
                    <a:pt x="1117" y="678"/>
                    <a:pt x="1127" y="624"/>
                    <a:pt x="1127" y="610"/>
                  </a:cubicBezTo>
                  <a:cubicBezTo>
                    <a:pt x="1127" y="571"/>
                    <a:pt x="1199" y="544"/>
                    <a:pt x="1237" y="536"/>
                  </a:cubicBezTo>
                  <a:cubicBezTo>
                    <a:pt x="1213" y="507"/>
                    <a:pt x="1145" y="466"/>
                    <a:pt x="1172" y="405"/>
                  </a:cubicBezTo>
                  <a:cubicBezTo>
                    <a:pt x="1171" y="406"/>
                    <a:pt x="1162" y="306"/>
                    <a:pt x="1195" y="316"/>
                  </a:cubicBezTo>
                  <a:cubicBezTo>
                    <a:pt x="1162" y="285"/>
                    <a:pt x="1152" y="299"/>
                    <a:pt x="1199" y="276"/>
                  </a:cubicBezTo>
                  <a:cubicBezTo>
                    <a:pt x="1192" y="263"/>
                    <a:pt x="1117" y="269"/>
                    <a:pt x="1142" y="232"/>
                  </a:cubicBezTo>
                  <a:cubicBezTo>
                    <a:pt x="1100" y="201"/>
                    <a:pt x="1184" y="192"/>
                    <a:pt x="1183" y="187"/>
                  </a:cubicBezTo>
                  <a:cubicBezTo>
                    <a:pt x="1184" y="194"/>
                    <a:pt x="1146" y="120"/>
                    <a:pt x="1165" y="141"/>
                  </a:cubicBezTo>
                  <a:cubicBezTo>
                    <a:pt x="1170" y="136"/>
                    <a:pt x="1204" y="123"/>
                    <a:pt x="1180" y="114"/>
                  </a:cubicBezTo>
                  <a:cubicBezTo>
                    <a:pt x="1184" y="114"/>
                    <a:pt x="1197" y="110"/>
                    <a:pt x="1201" y="108"/>
                  </a:cubicBezTo>
                  <a:cubicBezTo>
                    <a:pt x="1195" y="105"/>
                    <a:pt x="1257" y="145"/>
                    <a:pt x="1269" y="145"/>
                  </a:cubicBezTo>
                  <a:cubicBezTo>
                    <a:pt x="1325" y="145"/>
                    <a:pt x="1297" y="57"/>
                    <a:pt x="1362" y="122"/>
                  </a:cubicBezTo>
                  <a:cubicBezTo>
                    <a:pt x="1343" y="93"/>
                    <a:pt x="1380" y="105"/>
                    <a:pt x="1385" y="111"/>
                  </a:cubicBezTo>
                  <a:cubicBezTo>
                    <a:pt x="1352" y="75"/>
                    <a:pt x="1431" y="86"/>
                    <a:pt x="1412" y="65"/>
                  </a:cubicBezTo>
                  <a:cubicBezTo>
                    <a:pt x="1415" y="70"/>
                    <a:pt x="1416" y="70"/>
                    <a:pt x="1416" y="65"/>
                  </a:cubicBezTo>
                  <a:cubicBezTo>
                    <a:pt x="1436" y="69"/>
                    <a:pt x="1426" y="135"/>
                    <a:pt x="1446" y="115"/>
                  </a:cubicBezTo>
                  <a:cubicBezTo>
                    <a:pt x="1448" y="115"/>
                    <a:pt x="1448" y="148"/>
                    <a:pt x="1442" y="153"/>
                  </a:cubicBezTo>
                  <a:cubicBezTo>
                    <a:pt x="1468" y="157"/>
                    <a:pt x="1454" y="141"/>
                    <a:pt x="1476" y="145"/>
                  </a:cubicBezTo>
                  <a:cubicBezTo>
                    <a:pt x="1473" y="150"/>
                    <a:pt x="1469" y="155"/>
                    <a:pt x="1465" y="160"/>
                  </a:cubicBezTo>
                  <a:cubicBezTo>
                    <a:pt x="1468" y="170"/>
                    <a:pt x="1554" y="122"/>
                    <a:pt x="1556" y="116"/>
                  </a:cubicBezTo>
                  <a:cubicBezTo>
                    <a:pt x="1557" y="112"/>
                    <a:pt x="1537" y="109"/>
                    <a:pt x="1537" y="105"/>
                  </a:cubicBezTo>
                  <a:cubicBezTo>
                    <a:pt x="1537" y="74"/>
                    <a:pt x="1607" y="118"/>
                    <a:pt x="1617" y="118"/>
                  </a:cubicBezTo>
                  <a:cubicBezTo>
                    <a:pt x="1576" y="154"/>
                    <a:pt x="1643" y="182"/>
                    <a:pt x="1666" y="194"/>
                  </a:cubicBezTo>
                  <a:cubicBezTo>
                    <a:pt x="1656" y="196"/>
                    <a:pt x="1645" y="200"/>
                    <a:pt x="1636" y="206"/>
                  </a:cubicBezTo>
                  <a:cubicBezTo>
                    <a:pt x="1630" y="200"/>
                    <a:pt x="1740" y="247"/>
                    <a:pt x="1737" y="247"/>
                  </a:cubicBezTo>
                  <a:cubicBezTo>
                    <a:pt x="1762" y="249"/>
                    <a:pt x="1786" y="267"/>
                    <a:pt x="1807" y="244"/>
                  </a:cubicBezTo>
                  <a:cubicBezTo>
                    <a:pt x="1782" y="240"/>
                    <a:pt x="1800" y="186"/>
                    <a:pt x="1855" y="203"/>
                  </a:cubicBezTo>
                  <a:cubicBezTo>
                    <a:pt x="1881" y="211"/>
                    <a:pt x="1927" y="230"/>
                    <a:pt x="1950" y="205"/>
                  </a:cubicBezTo>
                  <a:cubicBezTo>
                    <a:pt x="1960" y="195"/>
                    <a:pt x="1964" y="142"/>
                    <a:pt x="1985" y="149"/>
                  </a:cubicBezTo>
                  <a:cubicBezTo>
                    <a:pt x="1993" y="152"/>
                    <a:pt x="2010" y="197"/>
                    <a:pt x="2010" y="197"/>
                  </a:cubicBezTo>
                  <a:cubicBezTo>
                    <a:pt x="2050" y="183"/>
                    <a:pt x="2023" y="168"/>
                    <a:pt x="2023" y="134"/>
                  </a:cubicBezTo>
                  <a:cubicBezTo>
                    <a:pt x="2078" y="160"/>
                    <a:pt x="2039" y="109"/>
                    <a:pt x="2080" y="105"/>
                  </a:cubicBezTo>
                  <a:cubicBezTo>
                    <a:pt x="2090" y="104"/>
                    <a:pt x="2059" y="52"/>
                    <a:pt x="2077" y="41"/>
                  </a:cubicBezTo>
                  <a:cubicBezTo>
                    <a:pt x="2112" y="20"/>
                    <a:pt x="2143" y="54"/>
                    <a:pt x="2171" y="16"/>
                  </a:cubicBezTo>
                  <a:cubicBezTo>
                    <a:pt x="2183" y="0"/>
                    <a:pt x="2310" y="11"/>
                    <a:pt x="2305" y="39"/>
                  </a:cubicBezTo>
                  <a:cubicBezTo>
                    <a:pt x="2261" y="51"/>
                    <a:pt x="2273" y="47"/>
                    <a:pt x="2260" y="100"/>
                  </a:cubicBezTo>
                  <a:cubicBezTo>
                    <a:pt x="2256" y="116"/>
                    <a:pt x="2264" y="197"/>
                    <a:pt x="2282" y="179"/>
                  </a:cubicBezTo>
                  <a:cubicBezTo>
                    <a:pt x="2289" y="181"/>
                    <a:pt x="2406" y="214"/>
                    <a:pt x="2392" y="164"/>
                  </a:cubicBezTo>
                  <a:cubicBezTo>
                    <a:pt x="2392" y="171"/>
                    <a:pt x="2393" y="177"/>
                    <a:pt x="2396" y="183"/>
                  </a:cubicBezTo>
                  <a:cubicBezTo>
                    <a:pt x="2468" y="113"/>
                    <a:pt x="2425" y="318"/>
                    <a:pt x="2453" y="164"/>
                  </a:cubicBezTo>
                  <a:cubicBezTo>
                    <a:pt x="2453" y="169"/>
                    <a:pt x="2494" y="183"/>
                    <a:pt x="2479" y="183"/>
                  </a:cubicBezTo>
                  <a:cubicBezTo>
                    <a:pt x="2533" y="249"/>
                    <a:pt x="2679" y="179"/>
                    <a:pt x="2734" y="202"/>
                  </a:cubicBezTo>
                  <a:cubicBezTo>
                    <a:pt x="2737" y="206"/>
                    <a:pt x="2712" y="226"/>
                    <a:pt x="2715" y="225"/>
                  </a:cubicBezTo>
                  <a:cubicBezTo>
                    <a:pt x="2749" y="251"/>
                    <a:pt x="2755" y="200"/>
                    <a:pt x="2779" y="191"/>
                  </a:cubicBezTo>
                  <a:cubicBezTo>
                    <a:pt x="2768" y="190"/>
                    <a:pt x="2761" y="191"/>
                    <a:pt x="2753" y="198"/>
                  </a:cubicBezTo>
                  <a:cubicBezTo>
                    <a:pt x="2753" y="202"/>
                    <a:pt x="2806" y="149"/>
                    <a:pt x="2807" y="148"/>
                  </a:cubicBezTo>
                  <a:cubicBezTo>
                    <a:pt x="2803" y="151"/>
                    <a:pt x="2856" y="58"/>
                    <a:pt x="2855" y="69"/>
                  </a:cubicBezTo>
                  <a:cubicBezTo>
                    <a:pt x="2866" y="92"/>
                    <a:pt x="2870" y="83"/>
                    <a:pt x="2859" y="107"/>
                  </a:cubicBezTo>
                  <a:cubicBezTo>
                    <a:pt x="2867" y="57"/>
                    <a:pt x="2990" y="90"/>
                    <a:pt x="2992" y="84"/>
                  </a:cubicBezTo>
                  <a:cubicBezTo>
                    <a:pt x="3006" y="105"/>
                    <a:pt x="3045" y="111"/>
                    <a:pt x="3045" y="153"/>
                  </a:cubicBezTo>
                  <a:cubicBezTo>
                    <a:pt x="3044" y="152"/>
                    <a:pt x="3043" y="150"/>
                    <a:pt x="3041" y="149"/>
                  </a:cubicBezTo>
                  <a:cubicBezTo>
                    <a:pt x="3042" y="154"/>
                    <a:pt x="3040" y="196"/>
                    <a:pt x="3041" y="195"/>
                  </a:cubicBezTo>
                  <a:cubicBezTo>
                    <a:pt x="3069" y="176"/>
                    <a:pt x="3047" y="193"/>
                    <a:pt x="3057" y="206"/>
                  </a:cubicBezTo>
                  <a:cubicBezTo>
                    <a:pt x="3065" y="216"/>
                    <a:pt x="3090" y="186"/>
                    <a:pt x="3091" y="179"/>
                  </a:cubicBezTo>
                  <a:cubicBezTo>
                    <a:pt x="3091" y="220"/>
                    <a:pt x="3178" y="231"/>
                    <a:pt x="3178" y="252"/>
                  </a:cubicBezTo>
                  <a:cubicBezTo>
                    <a:pt x="3178" y="262"/>
                    <a:pt x="3136" y="308"/>
                    <a:pt x="3136" y="307"/>
                  </a:cubicBezTo>
                  <a:cubicBezTo>
                    <a:pt x="3136" y="328"/>
                    <a:pt x="3191" y="305"/>
                    <a:pt x="3197" y="293"/>
                  </a:cubicBezTo>
                  <a:cubicBezTo>
                    <a:pt x="3200" y="306"/>
                    <a:pt x="3224" y="327"/>
                    <a:pt x="3235" y="316"/>
                  </a:cubicBezTo>
                  <a:cubicBezTo>
                    <a:pt x="3230" y="332"/>
                    <a:pt x="3233" y="339"/>
                    <a:pt x="3247" y="339"/>
                  </a:cubicBezTo>
                  <a:cubicBezTo>
                    <a:pt x="3246" y="339"/>
                    <a:pt x="3272" y="284"/>
                    <a:pt x="3281" y="335"/>
                  </a:cubicBezTo>
                  <a:cubicBezTo>
                    <a:pt x="3288" y="311"/>
                    <a:pt x="3319" y="282"/>
                    <a:pt x="3319" y="282"/>
                  </a:cubicBezTo>
                  <a:cubicBezTo>
                    <a:pt x="3335" y="296"/>
                    <a:pt x="3447" y="298"/>
                    <a:pt x="3447" y="298"/>
                  </a:cubicBezTo>
                  <a:cubicBezTo>
                    <a:pt x="3441" y="290"/>
                    <a:pt x="3414" y="208"/>
                    <a:pt x="3414" y="208"/>
                  </a:cubicBezTo>
                  <a:cubicBezTo>
                    <a:pt x="3423" y="198"/>
                    <a:pt x="3433" y="223"/>
                    <a:pt x="3448" y="213"/>
                  </a:cubicBezTo>
                  <a:cubicBezTo>
                    <a:pt x="3444" y="206"/>
                    <a:pt x="3440" y="198"/>
                    <a:pt x="3436" y="191"/>
                  </a:cubicBezTo>
                  <a:cubicBezTo>
                    <a:pt x="3449" y="205"/>
                    <a:pt x="3491" y="278"/>
                    <a:pt x="3509" y="278"/>
                  </a:cubicBezTo>
                  <a:cubicBezTo>
                    <a:pt x="3517" y="272"/>
                    <a:pt x="3522" y="265"/>
                    <a:pt x="3524" y="255"/>
                  </a:cubicBezTo>
                  <a:cubicBezTo>
                    <a:pt x="3531" y="263"/>
                    <a:pt x="3604" y="350"/>
                    <a:pt x="3607" y="350"/>
                  </a:cubicBezTo>
                  <a:cubicBezTo>
                    <a:pt x="3615" y="346"/>
                    <a:pt x="3618" y="339"/>
                    <a:pt x="3615" y="331"/>
                  </a:cubicBezTo>
                  <a:cubicBezTo>
                    <a:pt x="3650" y="352"/>
                    <a:pt x="3628" y="370"/>
                    <a:pt x="3654" y="312"/>
                  </a:cubicBezTo>
                  <a:cubicBezTo>
                    <a:pt x="3679" y="257"/>
                    <a:pt x="3731" y="318"/>
                    <a:pt x="3725" y="324"/>
                  </a:cubicBezTo>
                  <a:cubicBezTo>
                    <a:pt x="3736" y="324"/>
                    <a:pt x="3780" y="292"/>
                    <a:pt x="3787" y="321"/>
                  </a:cubicBezTo>
                  <a:cubicBezTo>
                    <a:pt x="3795" y="352"/>
                    <a:pt x="3802" y="369"/>
                    <a:pt x="3835" y="380"/>
                  </a:cubicBezTo>
                  <a:cubicBezTo>
                    <a:pt x="3846" y="384"/>
                    <a:pt x="3923" y="367"/>
                    <a:pt x="3923" y="390"/>
                  </a:cubicBezTo>
                  <a:cubicBezTo>
                    <a:pt x="3923" y="429"/>
                    <a:pt x="3979" y="369"/>
                    <a:pt x="3980" y="369"/>
                  </a:cubicBezTo>
                  <a:cubicBezTo>
                    <a:pt x="3967" y="381"/>
                    <a:pt x="3968" y="389"/>
                    <a:pt x="3983" y="396"/>
                  </a:cubicBezTo>
                  <a:cubicBezTo>
                    <a:pt x="3993" y="394"/>
                    <a:pt x="3999" y="389"/>
                    <a:pt x="4003" y="380"/>
                  </a:cubicBezTo>
                  <a:cubicBezTo>
                    <a:pt x="3996" y="379"/>
                    <a:pt x="4002" y="373"/>
                    <a:pt x="3995" y="380"/>
                  </a:cubicBezTo>
                  <a:cubicBezTo>
                    <a:pt x="3994" y="392"/>
                    <a:pt x="4062" y="352"/>
                    <a:pt x="4059" y="350"/>
                  </a:cubicBezTo>
                  <a:cubicBezTo>
                    <a:pt x="4056" y="361"/>
                    <a:pt x="4056" y="373"/>
                    <a:pt x="4059" y="384"/>
                  </a:cubicBezTo>
                  <a:cubicBezTo>
                    <a:pt x="4025" y="393"/>
                    <a:pt x="4011" y="438"/>
                    <a:pt x="3983" y="456"/>
                  </a:cubicBezTo>
                  <a:cubicBezTo>
                    <a:pt x="4024" y="500"/>
                    <a:pt x="4183" y="444"/>
                    <a:pt x="4195" y="509"/>
                  </a:cubicBezTo>
                  <a:cubicBezTo>
                    <a:pt x="4211" y="600"/>
                    <a:pt x="4199" y="583"/>
                    <a:pt x="4253" y="548"/>
                  </a:cubicBezTo>
                  <a:cubicBezTo>
                    <a:pt x="4293" y="533"/>
                    <a:pt x="4219" y="524"/>
                    <a:pt x="4253" y="502"/>
                  </a:cubicBezTo>
                  <a:cubicBezTo>
                    <a:pt x="4253" y="486"/>
                    <a:pt x="4315" y="470"/>
                    <a:pt x="4325" y="465"/>
                  </a:cubicBezTo>
                  <a:cubicBezTo>
                    <a:pt x="4340" y="458"/>
                    <a:pt x="4418" y="409"/>
                    <a:pt x="4401" y="407"/>
                  </a:cubicBezTo>
                  <a:cubicBezTo>
                    <a:pt x="4402" y="407"/>
                    <a:pt x="4574" y="402"/>
                    <a:pt x="4565" y="392"/>
                  </a:cubicBezTo>
                  <a:cubicBezTo>
                    <a:pt x="4562" y="395"/>
                    <a:pt x="4546" y="302"/>
                    <a:pt x="4542" y="296"/>
                  </a:cubicBezTo>
                  <a:cubicBezTo>
                    <a:pt x="4493" y="222"/>
                    <a:pt x="4592" y="237"/>
                    <a:pt x="4557" y="172"/>
                  </a:cubicBezTo>
                  <a:cubicBezTo>
                    <a:pt x="4588" y="159"/>
                    <a:pt x="4550" y="171"/>
                    <a:pt x="4553" y="156"/>
                  </a:cubicBezTo>
                  <a:cubicBezTo>
                    <a:pt x="4553" y="157"/>
                    <a:pt x="4576" y="148"/>
                    <a:pt x="4577" y="150"/>
                  </a:cubicBezTo>
                  <a:cubicBezTo>
                    <a:pt x="4568" y="145"/>
                    <a:pt x="4567" y="139"/>
                    <a:pt x="4572" y="130"/>
                  </a:cubicBezTo>
                  <a:cubicBezTo>
                    <a:pt x="4572" y="143"/>
                    <a:pt x="4617" y="143"/>
                    <a:pt x="4625" y="153"/>
                  </a:cubicBezTo>
                  <a:cubicBezTo>
                    <a:pt x="4640" y="136"/>
                    <a:pt x="4643" y="90"/>
                    <a:pt x="4660" y="73"/>
                  </a:cubicBezTo>
                  <a:cubicBezTo>
                    <a:pt x="4671" y="80"/>
                    <a:pt x="4684" y="83"/>
                    <a:pt x="4698" y="80"/>
                  </a:cubicBezTo>
                  <a:cubicBezTo>
                    <a:pt x="4686" y="72"/>
                    <a:pt x="4706" y="24"/>
                    <a:pt x="4720" y="23"/>
                  </a:cubicBezTo>
                  <a:cubicBezTo>
                    <a:pt x="4665" y="105"/>
                    <a:pt x="4862" y="132"/>
                    <a:pt x="4878" y="174"/>
                  </a:cubicBezTo>
                  <a:cubicBezTo>
                    <a:pt x="4897" y="225"/>
                    <a:pt x="4961" y="261"/>
                    <a:pt x="4971" y="304"/>
                  </a:cubicBezTo>
                  <a:cubicBezTo>
                    <a:pt x="4985" y="287"/>
                    <a:pt x="4996" y="246"/>
                    <a:pt x="5038" y="226"/>
                  </a:cubicBezTo>
                  <a:cubicBezTo>
                    <a:pt x="5035" y="227"/>
                    <a:pt x="5085" y="263"/>
                    <a:pt x="5070" y="263"/>
                  </a:cubicBezTo>
                  <a:cubicBezTo>
                    <a:pt x="5062" y="266"/>
                    <a:pt x="5055" y="266"/>
                    <a:pt x="5047" y="263"/>
                  </a:cubicBezTo>
                  <a:cubicBezTo>
                    <a:pt x="5056" y="281"/>
                    <a:pt x="5055" y="279"/>
                    <a:pt x="5048" y="302"/>
                  </a:cubicBezTo>
                  <a:cubicBezTo>
                    <a:pt x="5049" y="297"/>
                    <a:pt x="5074" y="321"/>
                    <a:pt x="5058" y="327"/>
                  </a:cubicBezTo>
                  <a:cubicBezTo>
                    <a:pt x="5097" y="312"/>
                    <a:pt x="5083" y="395"/>
                    <a:pt x="5098" y="384"/>
                  </a:cubicBezTo>
                  <a:cubicBezTo>
                    <a:pt x="5078" y="398"/>
                    <a:pt x="5126" y="425"/>
                    <a:pt x="5097" y="436"/>
                  </a:cubicBezTo>
                  <a:cubicBezTo>
                    <a:pt x="5080" y="442"/>
                    <a:pt x="5195" y="512"/>
                    <a:pt x="5191" y="502"/>
                  </a:cubicBezTo>
                  <a:cubicBezTo>
                    <a:pt x="5224" y="480"/>
                    <a:pt x="5193" y="487"/>
                    <a:pt x="5233" y="475"/>
                  </a:cubicBezTo>
                  <a:cubicBezTo>
                    <a:pt x="5222" y="495"/>
                    <a:pt x="5210" y="539"/>
                    <a:pt x="5223" y="564"/>
                  </a:cubicBezTo>
                  <a:cubicBezTo>
                    <a:pt x="5235" y="570"/>
                    <a:pt x="5247" y="577"/>
                    <a:pt x="5259" y="583"/>
                  </a:cubicBezTo>
                  <a:cubicBezTo>
                    <a:pt x="5262" y="594"/>
                    <a:pt x="5236" y="627"/>
                    <a:pt x="5233" y="620"/>
                  </a:cubicBezTo>
                  <a:cubicBezTo>
                    <a:pt x="5214" y="649"/>
                    <a:pt x="5098" y="554"/>
                    <a:pt x="5119" y="662"/>
                  </a:cubicBezTo>
                  <a:cubicBezTo>
                    <a:pt x="5153" y="628"/>
                    <a:pt x="5193" y="821"/>
                    <a:pt x="5195" y="821"/>
                  </a:cubicBezTo>
                  <a:cubicBezTo>
                    <a:pt x="5173" y="824"/>
                    <a:pt x="5137" y="858"/>
                    <a:pt x="5135" y="863"/>
                  </a:cubicBezTo>
                  <a:cubicBezTo>
                    <a:pt x="5127" y="895"/>
                    <a:pt x="5178" y="881"/>
                    <a:pt x="5159" y="921"/>
                  </a:cubicBezTo>
                  <a:cubicBezTo>
                    <a:pt x="5150" y="939"/>
                    <a:pt x="5145" y="942"/>
                    <a:pt x="5137" y="963"/>
                  </a:cubicBezTo>
                  <a:cubicBezTo>
                    <a:pt x="5117" y="1017"/>
                    <a:pt x="5085" y="1038"/>
                    <a:pt x="5085" y="1095"/>
                  </a:cubicBezTo>
                  <a:cubicBezTo>
                    <a:pt x="5054" y="1074"/>
                    <a:pt x="5056" y="1114"/>
                    <a:pt x="5036" y="1125"/>
                  </a:cubicBezTo>
                  <a:cubicBezTo>
                    <a:pt x="5048" y="1137"/>
                    <a:pt x="5073" y="1119"/>
                    <a:pt x="5093" y="1125"/>
                  </a:cubicBezTo>
                  <a:cubicBezTo>
                    <a:pt x="5058" y="1160"/>
                    <a:pt x="4992" y="1300"/>
                    <a:pt x="4998" y="1304"/>
                  </a:cubicBezTo>
                  <a:cubicBezTo>
                    <a:pt x="4958" y="1332"/>
                    <a:pt x="4970" y="1378"/>
                    <a:pt x="5006" y="1397"/>
                  </a:cubicBezTo>
                  <a:cubicBezTo>
                    <a:pt x="5025" y="1407"/>
                    <a:pt x="5078" y="1438"/>
                    <a:pt x="5081" y="1463"/>
                  </a:cubicBezTo>
                  <a:cubicBezTo>
                    <a:pt x="5083" y="1475"/>
                    <a:pt x="5071" y="1507"/>
                    <a:pt x="5085" y="1512"/>
                  </a:cubicBezTo>
                  <a:cubicBezTo>
                    <a:pt x="5104" y="1490"/>
                    <a:pt x="5089" y="1497"/>
                    <a:pt x="5100" y="1501"/>
                  </a:cubicBezTo>
                  <a:cubicBezTo>
                    <a:pt x="5081" y="1519"/>
                    <a:pt x="5017" y="1531"/>
                    <a:pt x="5009" y="1573"/>
                  </a:cubicBezTo>
                  <a:cubicBezTo>
                    <a:pt x="5007" y="1584"/>
                    <a:pt x="4993" y="1590"/>
                    <a:pt x="4994" y="1596"/>
                  </a:cubicBezTo>
                  <a:cubicBezTo>
                    <a:pt x="4997" y="1608"/>
                    <a:pt x="5060" y="1705"/>
                    <a:pt x="5066" y="1701"/>
                  </a:cubicBezTo>
                  <a:cubicBezTo>
                    <a:pt x="5059" y="1706"/>
                    <a:pt x="5049" y="1728"/>
                    <a:pt x="5040" y="1729"/>
                  </a:cubicBezTo>
                  <a:cubicBezTo>
                    <a:pt x="5062" y="1744"/>
                    <a:pt x="5153" y="1781"/>
                    <a:pt x="5131" y="1828"/>
                  </a:cubicBezTo>
                  <a:cubicBezTo>
                    <a:pt x="5180" y="1857"/>
                    <a:pt x="5205" y="1915"/>
                    <a:pt x="5203" y="1927"/>
                  </a:cubicBezTo>
                  <a:cubicBezTo>
                    <a:pt x="5195" y="1980"/>
                    <a:pt x="5304" y="1891"/>
                    <a:pt x="5304" y="1891"/>
                  </a:cubicBezTo>
                  <a:cubicBezTo>
                    <a:pt x="5329" y="1878"/>
                    <a:pt x="5356" y="1870"/>
                    <a:pt x="5382" y="1859"/>
                  </a:cubicBezTo>
                  <a:cubicBezTo>
                    <a:pt x="5416" y="1843"/>
                    <a:pt x="5393" y="1874"/>
                    <a:pt x="5412" y="1877"/>
                  </a:cubicBezTo>
                  <a:cubicBezTo>
                    <a:pt x="5355" y="1933"/>
                    <a:pt x="5617" y="2029"/>
                    <a:pt x="5636" y="2044"/>
                  </a:cubicBezTo>
                  <a:cubicBezTo>
                    <a:pt x="5599" y="2051"/>
                    <a:pt x="5628" y="2114"/>
                    <a:pt x="5606" y="2130"/>
                  </a:cubicBezTo>
                  <a:cubicBezTo>
                    <a:pt x="5582" y="2135"/>
                    <a:pt x="5549" y="2101"/>
                    <a:pt x="5526" y="2101"/>
                  </a:cubicBezTo>
                  <a:cubicBezTo>
                    <a:pt x="5563" y="2101"/>
                    <a:pt x="5562" y="2189"/>
                    <a:pt x="5625" y="2167"/>
                  </a:cubicBezTo>
                  <a:cubicBezTo>
                    <a:pt x="5715" y="2135"/>
                    <a:pt x="5695" y="2185"/>
                    <a:pt x="5716" y="2256"/>
                  </a:cubicBezTo>
                  <a:cubicBezTo>
                    <a:pt x="5761" y="2403"/>
                    <a:pt x="5863" y="2280"/>
                    <a:pt x="5913" y="2238"/>
                  </a:cubicBezTo>
                  <a:cubicBezTo>
                    <a:pt x="5929" y="2335"/>
                    <a:pt x="6199" y="2312"/>
                    <a:pt x="6103" y="2424"/>
                  </a:cubicBezTo>
                  <a:cubicBezTo>
                    <a:pt x="6128" y="2404"/>
                    <a:pt x="6188" y="2424"/>
                    <a:pt x="6207" y="2393"/>
                  </a:cubicBezTo>
                  <a:cubicBezTo>
                    <a:pt x="6232" y="2354"/>
                    <a:pt x="6275" y="2414"/>
                    <a:pt x="6301" y="2413"/>
                  </a:cubicBezTo>
                  <a:cubicBezTo>
                    <a:pt x="6320" y="2412"/>
                    <a:pt x="6354" y="2392"/>
                    <a:pt x="6382" y="2392"/>
                  </a:cubicBezTo>
                  <a:cubicBezTo>
                    <a:pt x="6475" y="2391"/>
                    <a:pt x="6407" y="2629"/>
                    <a:pt x="6371" y="2665"/>
                  </a:cubicBezTo>
                  <a:cubicBezTo>
                    <a:pt x="6385" y="2652"/>
                    <a:pt x="6413" y="2743"/>
                    <a:pt x="6418" y="2751"/>
                  </a:cubicBezTo>
                  <a:cubicBezTo>
                    <a:pt x="6420" y="2747"/>
                    <a:pt x="6422" y="2747"/>
                    <a:pt x="6422" y="2751"/>
                  </a:cubicBezTo>
                  <a:cubicBezTo>
                    <a:pt x="6445" y="2742"/>
                    <a:pt x="6404" y="2741"/>
                    <a:pt x="6426" y="2728"/>
                  </a:cubicBezTo>
                  <a:cubicBezTo>
                    <a:pt x="6426" y="2745"/>
                    <a:pt x="6479" y="2802"/>
                    <a:pt x="6479" y="2770"/>
                  </a:cubicBezTo>
                  <a:cubicBezTo>
                    <a:pt x="6488" y="2783"/>
                    <a:pt x="6513" y="2844"/>
                    <a:pt x="6513" y="2855"/>
                  </a:cubicBezTo>
                  <a:cubicBezTo>
                    <a:pt x="6513" y="2889"/>
                    <a:pt x="6626" y="2923"/>
                    <a:pt x="6635" y="2967"/>
                  </a:cubicBezTo>
                  <a:cubicBezTo>
                    <a:pt x="6663" y="2820"/>
                    <a:pt x="6752" y="2972"/>
                    <a:pt x="6811" y="2965"/>
                  </a:cubicBezTo>
                  <a:cubicBezTo>
                    <a:pt x="6851" y="2961"/>
                    <a:pt x="6893" y="3011"/>
                    <a:pt x="6923" y="2968"/>
                  </a:cubicBezTo>
                  <a:cubicBezTo>
                    <a:pt x="6944" y="2937"/>
                    <a:pt x="7041" y="2941"/>
                    <a:pt x="7041" y="2966"/>
                  </a:cubicBezTo>
                  <a:cubicBezTo>
                    <a:pt x="7043" y="2981"/>
                    <a:pt x="7008" y="2899"/>
                    <a:pt x="7040" y="2914"/>
                  </a:cubicBezTo>
                  <a:cubicBezTo>
                    <a:pt x="7058" y="2923"/>
                    <a:pt x="7097" y="2985"/>
                    <a:pt x="7087" y="2975"/>
                  </a:cubicBezTo>
                  <a:cubicBezTo>
                    <a:pt x="7160" y="2911"/>
                    <a:pt x="7132" y="3031"/>
                    <a:pt x="7136" y="3032"/>
                  </a:cubicBezTo>
                  <a:cubicBezTo>
                    <a:pt x="7114" y="3027"/>
                    <a:pt x="7094" y="3012"/>
                    <a:pt x="7077" y="3023"/>
                  </a:cubicBezTo>
                  <a:cubicBezTo>
                    <a:pt x="7066" y="3031"/>
                    <a:pt x="7126" y="3104"/>
                    <a:pt x="7148" y="3112"/>
                  </a:cubicBezTo>
                  <a:cubicBezTo>
                    <a:pt x="7153" y="3106"/>
                    <a:pt x="7153" y="3099"/>
                    <a:pt x="7148" y="3093"/>
                  </a:cubicBezTo>
                  <a:cubicBezTo>
                    <a:pt x="7148" y="3093"/>
                    <a:pt x="7199" y="3105"/>
                    <a:pt x="7205" y="3104"/>
                  </a:cubicBezTo>
                  <a:cubicBezTo>
                    <a:pt x="7194" y="3114"/>
                    <a:pt x="7183" y="3128"/>
                    <a:pt x="7170" y="3134"/>
                  </a:cubicBezTo>
                  <a:cubicBezTo>
                    <a:pt x="7206" y="3164"/>
                    <a:pt x="7278" y="3214"/>
                    <a:pt x="7189" y="3214"/>
                  </a:cubicBezTo>
                  <a:cubicBezTo>
                    <a:pt x="7203" y="3225"/>
                    <a:pt x="7210" y="3239"/>
                    <a:pt x="7212" y="3256"/>
                  </a:cubicBezTo>
                  <a:cubicBezTo>
                    <a:pt x="7188" y="3267"/>
                    <a:pt x="7157" y="3263"/>
                    <a:pt x="7132" y="3268"/>
                  </a:cubicBezTo>
                  <a:cubicBezTo>
                    <a:pt x="7113" y="3272"/>
                    <a:pt x="7069" y="3228"/>
                    <a:pt x="7058" y="3236"/>
                  </a:cubicBezTo>
                  <a:cubicBezTo>
                    <a:pt x="7031" y="3255"/>
                    <a:pt x="7075" y="3296"/>
                    <a:pt x="7053" y="3321"/>
                  </a:cubicBezTo>
                  <a:cubicBezTo>
                    <a:pt x="6980" y="3266"/>
                    <a:pt x="7050" y="3412"/>
                    <a:pt x="7005" y="3412"/>
                  </a:cubicBezTo>
                  <a:cubicBezTo>
                    <a:pt x="6993" y="3412"/>
                    <a:pt x="6919" y="3430"/>
                    <a:pt x="6941" y="3446"/>
                  </a:cubicBezTo>
                  <a:cubicBezTo>
                    <a:pt x="6991" y="3486"/>
                    <a:pt x="6871" y="3550"/>
                    <a:pt x="6867" y="3530"/>
                  </a:cubicBezTo>
                  <a:cubicBezTo>
                    <a:pt x="6845" y="3577"/>
                    <a:pt x="6801" y="3597"/>
                    <a:pt x="6779" y="3631"/>
                  </a:cubicBezTo>
                  <a:cubicBezTo>
                    <a:pt x="6764" y="3655"/>
                    <a:pt x="6810" y="3677"/>
                    <a:pt x="6810" y="3657"/>
                  </a:cubicBezTo>
                  <a:cubicBezTo>
                    <a:pt x="6810" y="3607"/>
                    <a:pt x="6905" y="3660"/>
                    <a:pt x="6920" y="3678"/>
                  </a:cubicBezTo>
                  <a:cubicBezTo>
                    <a:pt x="6843" y="3660"/>
                    <a:pt x="6911" y="3826"/>
                    <a:pt x="6950" y="3772"/>
                  </a:cubicBezTo>
                  <a:cubicBezTo>
                    <a:pt x="6980" y="3807"/>
                    <a:pt x="7025" y="3800"/>
                    <a:pt x="7056" y="3827"/>
                  </a:cubicBezTo>
                  <a:cubicBezTo>
                    <a:pt x="7064" y="3842"/>
                    <a:pt x="7062" y="3857"/>
                    <a:pt x="7049" y="3871"/>
                  </a:cubicBezTo>
                  <a:cubicBezTo>
                    <a:pt x="7038" y="3889"/>
                    <a:pt x="7083" y="3924"/>
                    <a:pt x="7091" y="3936"/>
                  </a:cubicBezTo>
                  <a:cubicBezTo>
                    <a:pt x="7071" y="3960"/>
                    <a:pt x="7062" y="3941"/>
                    <a:pt x="7060" y="3978"/>
                  </a:cubicBezTo>
                  <a:cubicBezTo>
                    <a:pt x="7049" y="3966"/>
                    <a:pt x="7035" y="3957"/>
                    <a:pt x="7020" y="3951"/>
                  </a:cubicBezTo>
                  <a:cubicBezTo>
                    <a:pt x="7058" y="3951"/>
                    <a:pt x="6994" y="4045"/>
                    <a:pt x="6988" y="4019"/>
                  </a:cubicBezTo>
                  <a:cubicBezTo>
                    <a:pt x="6998" y="4020"/>
                    <a:pt x="7008" y="4023"/>
                    <a:pt x="7017" y="4029"/>
                  </a:cubicBezTo>
                  <a:cubicBezTo>
                    <a:pt x="7009" y="4030"/>
                    <a:pt x="7001" y="4032"/>
                    <a:pt x="6993" y="4033"/>
                  </a:cubicBezTo>
                  <a:cubicBezTo>
                    <a:pt x="6979" y="4061"/>
                    <a:pt x="6965" y="4060"/>
                    <a:pt x="6953" y="4031"/>
                  </a:cubicBezTo>
                  <a:cubicBezTo>
                    <a:pt x="6925" y="4048"/>
                    <a:pt x="6932" y="4103"/>
                    <a:pt x="6904" y="4119"/>
                  </a:cubicBezTo>
                  <a:cubicBezTo>
                    <a:pt x="6898" y="4115"/>
                    <a:pt x="6904" y="4119"/>
                    <a:pt x="6904" y="4119"/>
                  </a:cubicBezTo>
                  <a:lnTo>
                    <a:pt x="6904" y="4119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25400" cap="rnd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aphicFrame>
        <p:nvGraphicFramePr>
          <p:cNvPr id="26" name="Zástupný symbol pro obsah 6">
            <a:extLst>
              <a:ext uri="{FF2B5EF4-FFF2-40B4-BE49-F238E27FC236}">
                <a16:creationId xmlns:a16="http://schemas.microsoft.com/office/drawing/2014/main" id="{88619FF1-7D61-182C-CE1E-C10B49FCA6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7051169"/>
              </p:ext>
            </p:extLst>
          </p:nvPr>
        </p:nvGraphicFramePr>
        <p:xfrm>
          <a:off x="6058483" y="2505603"/>
          <a:ext cx="2039009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76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rgbClr val="FF0066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100+1</a:t>
                      </a:r>
                    </a:p>
                  </a:txBody>
                  <a:tcPr marL="96063" marR="12708" marT="953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rgbClr val="FF0066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Helvetica CE"/>
                        </a:rPr>
                        <a:t>Receptář</a:t>
                      </a:r>
                    </a:p>
                  </a:txBody>
                  <a:tcPr marL="96063" marR="12708" marT="953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CE"/>
                        </a:rPr>
                        <a:t>ABC</a:t>
                      </a:r>
                      <a:endParaRPr lang="en-US" sz="1200" b="1" i="0" u="none" strike="noStrike" noProof="0" dirty="0">
                        <a:solidFill>
                          <a:schemeClr val="tx1"/>
                        </a:solidFill>
                        <a:effectLst/>
                        <a:latin typeface="Helvetica CE"/>
                      </a:endParaRPr>
                    </a:p>
                  </a:txBody>
                  <a:tcPr marL="96063" marR="12708" marT="953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7" name="Zástupný symbol pro obsah 6">
            <a:extLst>
              <a:ext uri="{FF2B5EF4-FFF2-40B4-BE49-F238E27FC236}">
                <a16:creationId xmlns:a16="http://schemas.microsoft.com/office/drawing/2014/main" id="{503CF72A-6F8C-6038-B168-CBE66869CB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9041110"/>
              </p:ext>
            </p:extLst>
          </p:nvPr>
        </p:nvGraphicFramePr>
        <p:xfrm>
          <a:off x="3727491" y="3305068"/>
          <a:ext cx="2148516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23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Reflex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100+1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Blesk Hobby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8" name="Zástupný symbol pro obsah 6">
            <a:extLst>
              <a:ext uri="{FF2B5EF4-FFF2-40B4-BE49-F238E27FC236}">
                <a16:creationId xmlns:a16="http://schemas.microsoft.com/office/drawing/2014/main" id="{72D96774-9D89-FBDB-AB2E-BAE4021EC3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0541750"/>
              </p:ext>
            </p:extLst>
          </p:nvPr>
        </p:nvGraphicFramePr>
        <p:xfrm>
          <a:off x="3118988" y="4424155"/>
          <a:ext cx="2187797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0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72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Receptář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National</a:t>
                      </a:r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200" b="1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Geographic</a:t>
                      </a:r>
                      <a:endParaRPr lang="cs-CZ" sz="1200" b="1" i="0" u="none" strike="noStrike" kern="1200" dirty="0">
                        <a:solidFill>
                          <a:schemeClr val="tx1"/>
                        </a:solidFill>
                        <a:effectLst/>
                        <a:latin typeface="Helvetica CE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Svět motorů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9" name="Zástupný symbol pro obsah 6">
            <a:extLst>
              <a:ext uri="{FF2B5EF4-FFF2-40B4-BE49-F238E27FC236}">
                <a16:creationId xmlns:a16="http://schemas.microsoft.com/office/drawing/2014/main" id="{EBB4355A-2152-3C6C-2027-184BDDBE98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1438951"/>
              </p:ext>
            </p:extLst>
          </p:nvPr>
        </p:nvGraphicFramePr>
        <p:xfrm>
          <a:off x="1618792" y="3463528"/>
          <a:ext cx="1982252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52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rgbClr val="FF0066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100+1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rgbClr val="FF0066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Epocha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Blesk Křížovky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0" name="Zástupný symbol pro obsah 6">
            <a:extLst>
              <a:ext uri="{FF2B5EF4-FFF2-40B4-BE49-F238E27FC236}">
                <a16:creationId xmlns:a16="http://schemas.microsoft.com/office/drawing/2014/main" id="{F92F628D-8942-D6CA-EDF8-A7AE4C3D65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5119167"/>
              </p:ext>
            </p:extLst>
          </p:nvPr>
        </p:nvGraphicFramePr>
        <p:xfrm>
          <a:off x="997006" y="2361943"/>
          <a:ext cx="1999692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67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9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National</a:t>
                      </a:r>
                      <a:r>
                        <a:rPr lang="cs-CZ" sz="1200" b="1" i="0" u="none" strike="noStrike" kern="1200" dirty="0">
                          <a:solidFill>
                            <a:srgbClr val="0070C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200" b="1" i="0" u="none" strike="noStrike" kern="1200" dirty="0" err="1">
                          <a:solidFill>
                            <a:srgbClr val="0070C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Geographic</a:t>
                      </a:r>
                      <a:endParaRPr lang="cs-CZ" sz="1200" b="1" i="0" u="none" strike="noStrike" kern="1200" dirty="0">
                        <a:solidFill>
                          <a:srgbClr val="0070C0"/>
                        </a:solidFill>
                        <a:effectLst/>
                        <a:latin typeface="Helvetica CE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rgbClr val="0070C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Receptář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Blesk Křížovky</a:t>
                      </a:r>
                      <a:endParaRPr lang="en-US" sz="1200" b="1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Helvetica CE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1" name="Zástupný symbol pro obsah 6">
            <a:extLst>
              <a:ext uri="{FF2B5EF4-FFF2-40B4-BE49-F238E27FC236}">
                <a16:creationId xmlns:a16="http://schemas.microsoft.com/office/drawing/2014/main" id="{580AB57F-5D3A-59AE-00D3-6E2C37FE91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0609006"/>
              </p:ext>
            </p:extLst>
          </p:nvPr>
        </p:nvGraphicFramePr>
        <p:xfrm>
          <a:off x="3132297" y="1657222"/>
          <a:ext cx="1541866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8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200" b="1" i="0" u="none" strike="noStrike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TV Mini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200" b="1" i="0" u="none" strike="noStrike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TV Max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Nedělní Blesk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2" name="Zástupný symbol pro obsah 6">
            <a:extLst>
              <a:ext uri="{FF2B5EF4-FFF2-40B4-BE49-F238E27FC236}">
                <a16:creationId xmlns:a16="http://schemas.microsoft.com/office/drawing/2014/main" id="{7B558FD2-2B0C-B833-3AA0-DB6C119FE5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7527659"/>
              </p:ext>
            </p:extLst>
          </p:nvPr>
        </p:nvGraphicFramePr>
        <p:xfrm>
          <a:off x="4938828" y="1381492"/>
          <a:ext cx="2070085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2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7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Helvetica CE"/>
                        </a:rPr>
                        <a:t>TV Max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Svět motorů Speciál</a:t>
                      </a:r>
                      <a:endParaRPr lang="en-US" sz="1200" b="1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Helvetica CE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Helvetica CE"/>
                        </a:rPr>
                        <a:t>Svět ženy</a:t>
                      </a:r>
                      <a:endParaRPr lang="en-US" sz="1200" b="1" i="0" u="none" strike="noStrike" noProof="0" dirty="0">
                        <a:solidFill>
                          <a:schemeClr val="tx1"/>
                        </a:solidFill>
                        <a:effectLst/>
                        <a:latin typeface="Helvetica C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3" name="Zástupný symbol pro obsah 6">
            <a:extLst>
              <a:ext uri="{FF2B5EF4-FFF2-40B4-BE49-F238E27FC236}">
                <a16:creationId xmlns:a16="http://schemas.microsoft.com/office/drawing/2014/main" id="{A90612DA-0753-2740-D7DE-51B5E7A1C3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6855575"/>
              </p:ext>
            </p:extLst>
          </p:nvPr>
        </p:nvGraphicFramePr>
        <p:xfrm>
          <a:off x="3758019" y="2493334"/>
          <a:ext cx="2246766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74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93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Helvetica CE"/>
                        </a:rPr>
                        <a:t>National</a:t>
                      </a:r>
                      <a:r>
                        <a:rPr lang="cs-CZ" sz="1200" b="1" i="0" u="none" strike="noStrike" dirty="0">
                          <a:solidFill>
                            <a:srgbClr val="0070C0"/>
                          </a:solidFill>
                          <a:effectLst/>
                          <a:latin typeface="Helvetica CE"/>
                        </a:rPr>
                        <a:t> </a:t>
                      </a:r>
                      <a:r>
                        <a:rPr lang="cs-CZ" sz="12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Helvetica CE"/>
                        </a:rPr>
                        <a:t>Geographic</a:t>
                      </a:r>
                      <a:endParaRPr lang="cs-CZ" sz="1200" b="1" i="0" u="none" strike="noStrike" dirty="0">
                        <a:solidFill>
                          <a:srgbClr val="0070C0"/>
                        </a:solidFill>
                        <a:effectLst/>
                        <a:latin typeface="Helvetica CE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0" u="none" strike="noStrike" kern="1200" dirty="0">
                          <a:solidFill>
                            <a:srgbClr val="0070C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Epocha</a:t>
                      </a:r>
                      <a:endParaRPr lang="en-US" sz="1200" b="1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Helvetica CE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64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Forbes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4" name="Zástupný symbol pro obsah 6">
            <a:extLst>
              <a:ext uri="{FF2B5EF4-FFF2-40B4-BE49-F238E27FC236}">
                <a16:creationId xmlns:a16="http://schemas.microsoft.com/office/drawing/2014/main" id="{EA12A8D2-4200-7634-EE28-C525ECEA81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4581944"/>
              </p:ext>
            </p:extLst>
          </p:nvPr>
        </p:nvGraphicFramePr>
        <p:xfrm>
          <a:off x="8493980" y="3244179"/>
          <a:ext cx="1594145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6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TV Max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Nedělní Blesk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TV mini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5" name="Zástupný symbol pro obsah 6">
            <a:extLst>
              <a:ext uri="{FF2B5EF4-FFF2-40B4-BE49-F238E27FC236}">
                <a16:creationId xmlns:a16="http://schemas.microsoft.com/office/drawing/2014/main" id="{A04CD6F6-01E4-51B5-E468-27E1C7BC9A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5521189"/>
              </p:ext>
            </p:extLst>
          </p:nvPr>
        </p:nvGraphicFramePr>
        <p:xfrm>
          <a:off x="5280089" y="4134556"/>
          <a:ext cx="1907869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583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5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TV Max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TV mini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Nedělní Blesk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6" name="Zástupný symbol pro obsah 6">
            <a:extLst>
              <a:ext uri="{FF2B5EF4-FFF2-40B4-BE49-F238E27FC236}">
                <a16:creationId xmlns:a16="http://schemas.microsoft.com/office/drawing/2014/main" id="{2574DF4A-4D32-91FF-BD5B-351297ABFC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5751302"/>
              </p:ext>
            </p:extLst>
          </p:nvPr>
        </p:nvGraphicFramePr>
        <p:xfrm>
          <a:off x="6334607" y="5023355"/>
          <a:ext cx="1832258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2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TV Max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TV mini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21. století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7" name="Zástupný symbol pro obsah 6">
            <a:extLst>
              <a:ext uri="{FF2B5EF4-FFF2-40B4-BE49-F238E27FC236}">
                <a16:creationId xmlns:a16="http://schemas.microsoft.com/office/drawing/2014/main" id="{8E7212E8-28A4-45DD-08A1-7ED09146DE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7838580"/>
              </p:ext>
            </p:extLst>
          </p:nvPr>
        </p:nvGraphicFramePr>
        <p:xfrm>
          <a:off x="5953230" y="3318466"/>
          <a:ext cx="1921563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8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rgbClr val="FF6699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Chvilka pro tebe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rgbClr val="FF6699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ABC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Nedělní Blesk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" name="Zástupný symbol pro obsah 6">
            <a:extLst>
              <a:ext uri="{FF2B5EF4-FFF2-40B4-BE49-F238E27FC236}">
                <a16:creationId xmlns:a16="http://schemas.microsoft.com/office/drawing/2014/main" id="{4200039C-1D19-3F7B-153E-5F6C9AF7D9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987738"/>
              </p:ext>
            </p:extLst>
          </p:nvPr>
        </p:nvGraphicFramePr>
        <p:xfrm>
          <a:off x="7415634" y="4066463"/>
          <a:ext cx="1488965" cy="707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81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98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2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TV Max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Nedělní Blesk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TV mini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9" name="Zástupný symbol pro obsah 6">
            <a:extLst>
              <a:ext uri="{FF2B5EF4-FFF2-40B4-BE49-F238E27FC236}">
                <a16:creationId xmlns:a16="http://schemas.microsoft.com/office/drawing/2014/main" id="{CBAD5308-1FA4-7763-147F-AFB1457F7E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7032089"/>
              </p:ext>
            </p:extLst>
          </p:nvPr>
        </p:nvGraphicFramePr>
        <p:xfrm>
          <a:off x="8446046" y="4877006"/>
          <a:ext cx="1642080" cy="7300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9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460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TV Max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74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TV mini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Blesk Křížovky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6161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533764E-1079-1E9F-917B-F3DD6C218B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4994" y="2257511"/>
            <a:ext cx="8720455" cy="1329210"/>
          </a:xfrm>
        </p:spPr>
        <p:txBody>
          <a:bodyPr/>
          <a:lstStyle/>
          <a:p>
            <a:r>
              <a:rPr lang="cs-CZ" dirty="0"/>
              <a:t>1. Celkový zásah tisku</a:t>
            </a:r>
          </a:p>
        </p:txBody>
      </p:sp>
    </p:spTree>
    <p:extLst>
      <p:ext uri="{BB962C8B-B14F-4D97-AF65-F5344CB8AC3E}">
        <p14:creationId xmlns:p14="http://schemas.microsoft.com/office/powerpoint/2010/main" val="28733733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F1E56-FE54-CD98-77C9-320D96C93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9BE991E4-B8A9-F09C-C812-163D05C41404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noProof="0" dirty="0">
                <a:solidFill>
                  <a:srgbClr val="FFFFFF"/>
                </a:solidFill>
                <a:latin typeface="Helvetica CE"/>
              </a:rPr>
              <a:t>TOP nárůsty čtenosti - mezikvartální</a:t>
            </a:r>
            <a:endParaRPr lang="cs-CZ" sz="3300" noProof="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E450FA6C-DBD6-C1C6-D375-89DEE2C037B2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(v tis. čtenářů)</a:t>
            </a:r>
          </a:p>
        </p:txBody>
      </p:sp>
      <p:graphicFrame>
        <p:nvGraphicFramePr>
          <p:cNvPr id="2" name="Zástupný symbol pro graf 6">
            <a:extLst>
              <a:ext uri="{FF2B5EF4-FFF2-40B4-BE49-F238E27FC236}">
                <a16:creationId xmlns:a16="http://schemas.microsoft.com/office/drawing/2014/main" id="{1D28EE01-5672-3D60-2E3B-C7F855C094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2276388"/>
              </p:ext>
            </p:extLst>
          </p:nvPr>
        </p:nvGraphicFramePr>
        <p:xfrm>
          <a:off x="0" y="1837975"/>
          <a:ext cx="6244818" cy="3572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object 4">
            <a:extLst>
              <a:ext uri="{FF2B5EF4-FFF2-40B4-BE49-F238E27FC236}">
                <a16:creationId xmlns:a16="http://schemas.microsoft.com/office/drawing/2014/main" id="{09C9295C-29EF-74DC-34DD-786F75DFBBE5}"/>
              </a:ext>
            </a:extLst>
          </p:cNvPr>
          <p:cNvSpPr txBox="1"/>
          <p:nvPr/>
        </p:nvSpPr>
        <p:spPr>
          <a:xfrm>
            <a:off x="790898" y="1597388"/>
            <a:ext cx="338437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solidFill>
                  <a:srgbClr val="0070C0"/>
                </a:solidFill>
                <a:latin typeface="Helvetica CE"/>
                <a:cs typeface="Helvetica CE"/>
              </a:rPr>
              <a:t>ŹÁNROVÉ SKUPINY</a:t>
            </a:r>
          </a:p>
        </p:txBody>
      </p:sp>
      <p:graphicFrame>
        <p:nvGraphicFramePr>
          <p:cNvPr id="8" name="Zástupný symbol pro graf 6">
            <a:extLst>
              <a:ext uri="{FF2B5EF4-FFF2-40B4-BE49-F238E27FC236}">
                <a16:creationId xmlns:a16="http://schemas.microsoft.com/office/drawing/2014/main" id="{8940BC28-482F-2F58-C1E5-38C249FCCA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3238813"/>
              </p:ext>
            </p:extLst>
          </p:nvPr>
        </p:nvGraphicFramePr>
        <p:xfrm>
          <a:off x="6479530" y="1875126"/>
          <a:ext cx="4156586" cy="3572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object 4">
            <a:extLst>
              <a:ext uri="{FF2B5EF4-FFF2-40B4-BE49-F238E27FC236}">
                <a16:creationId xmlns:a16="http://schemas.microsoft.com/office/drawing/2014/main" id="{EBCEEB65-0F02-388C-819C-FFB862A8F741}"/>
              </a:ext>
            </a:extLst>
          </p:cNvPr>
          <p:cNvSpPr txBox="1"/>
          <p:nvPr/>
        </p:nvSpPr>
        <p:spPr>
          <a:xfrm>
            <a:off x="6651540" y="1535975"/>
            <a:ext cx="327687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solidFill>
                  <a:srgbClr val="0070C0"/>
                </a:solidFill>
                <a:latin typeface="Helvetica CE"/>
                <a:cs typeface="Helvetica CE"/>
              </a:rPr>
              <a:t>TITULY</a:t>
            </a:r>
          </a:p>
        </p:txBody>
      </p:sp>
    </p:spTree>
    <p:extLst>
      <p:ext uri="{BB962C8B-B14F-4D97-AF65-F5344CB8AC3E}">
        <p14:creationId xmlns:p14="http://schemas.microsoft.com/office/powerpoint/2010/main" val="25348391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00646-5EA2-8C58-8E6B-D13EA7EA7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4201E2D4-6E30-E248-D65E-56DEEE84A4DA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noProof="0" dirty="0">
                <a:solidFill>
                  <a:srgbClr val="FFFFFF"/>
                </a:solidFill>
                <a:latin typeface="Helvetica CE"/>
              </a:rPr>
              <a:t>TOP nárůsty čtenosti - meziroční</a:t>
            </a:r>
            <a:endParaRPr lang="cs-CZ" sz="3300" noProof="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8846BFB5-C9B0-3EE0-4626-B0DCC4DD00C1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(v tis. čtenářů)</a:t>
            </a:r>
          </a:p>
        </p:txBody>
      </p:sp>
      <p:graphicFrame>
        <p:nvGraphicFramePr>
          <p:cNvPr id="2" name="Zástupný symbol pro graf 6">
            <a:extLst>
              <a:ext uri="{FF2B5EF4-FFF2-40B4-BE49-F238E27FC236}">
                <a16:creationId xmlns:a16="http://schemas.microsoft.com/office/drawing/2014/main" id="{61698175-E8D2-673D-DA88-9F777CCB32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9800621"/>
              </p:ext>
            </p:extLst>
          </p:nvPr>
        </p:nvGraphicFramePr>
        <p:xfrm>
          <a:off x="15587" y="1857365"/>
          <a:ext cx="6244818" cy="3572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object 4">
            <a:extLst>
              <a:ext uri="{FF2B5EF4-FFF2-40B4-BE49-F238E27FC236}">
                <a16:creationId xmlns:a16="http://schemas.microsoft.com/office/drawing/2014/main" id="{4C7703EC-E7A4-26A6-3FD6-B423E013E71A}"/>
              </a:ext>
            </a:extLst>
          </p:cNvPr>
          <p:cNvSpPr txBox="1"/>
          <p:nvPr/>
        </p:nvSpPr>
        <p:spPr>
          <a:xfrm>
            <a:off x="790898" y="1597388"/>
            <a:ext cx="338437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solidFill>
                  <a:srgbClr val="0070C0"/>
                </a:solidFill>
                <a:latin typeface="Helvetica CE"/>
                <a:cs typeface="Helvetica CE"/>
              </a:rPr>
              <a:t>ŹÁNROVÉ SKUPINY</a:t>
            </a:r>
          </a:p>
        </p:txBody>
      </p:sp>
      <p:graphicFrame>
        <p:nvGraphicFramePr>
          <p:cNvPr id="8" name="Zástupný symbol pro graf 6">
            <a:extLst>
              <a:ext uri="{FF2B5EF4-FFF2-40B4-BE49-F238E27FC236}">
                <a16:creationId xmlns:a16="http://schemas.microsoft.com/office/drawing/2014/main" id="{97B52BEA-9694-117E-1A08-ADE35F75B5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1490808"/>
              </p:ext>
            </p:extLst>
          </p:nvPr>
        </p:nvGraphicFramePr>
        <p:xfrm>
          <a:off x="6479530" y="1875126"/>
          <a:ext cx="4156586" cy="3572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object 4">
            <a:extLst>
              <a:ext uri="{FF2B5EF4-FFF2-40B4-BE49-F238E27FC236}">
                <a16:creationId xmlns:a16="http://schemas.microsoft.com/office/drawing/2014/main" id="{FEFD26BF-B652-FD36-D8AC-F02C4038F5C0}"/>
              </a:ext>
            </a:extLst>
          </p:cNvPr>
          <p:cNvSpPr txBox="1"/>
          <p:nvPr/>
        </p:nvSpPr>
        <p:spPr>
          <a:xfrm>
            <a:off x="6604880" y="1535975"/>
            <a:ext cx="327687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solidFill>
                  <a:srgbClr val="0070C0"/>
                </a:solidFill>
                <a:latin typeface="Helvetica CE"/>
                <a:cs typeface="Helvetica CE"/>
              </a:rPr>
              <a:t>TITULY</a:t>
            </a:r>
          </a:p>
        </p:txBody>
      </p:sp>
    </p:spTree>
    <p:extLst>
      <p:ext uri="{BB962C8B-B14F-4D97-AF65-F5344CB8AC3E}">
        <p14:creationId xmlns:p14="http://schemas.microsoft.com/office/powerpoint/2010/main" val="38164203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Bydlení, bytová kultura</a:t>
            </a:r>
            <a:endParaRPr lang="cs-CZ" sz="330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3743845-0446-CA33-A286-7171F0CC2973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6125659-8D4B-4F8D-6D9A-24D8B88B2D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326" y="1405856"/>
            <a:ext cx="1167513" cy="1471278"/>
          </a:xfrm>
          <a:prstGeom prst="rect">
            <a:avLst/>
          </a:prstGeom>
        </p:spPr>
      </p:pic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BFC66FDA-E130-4F2C-C281-111E000C2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14963"/>
              </p:ext>
            </p:extLst>
          </p:nvPr>
        </p:nvGraphicFramePr>
        <p:xfrm>
          <a:off x="223168" y="3436497"/>
          <a:ext cx="6050162" cy="234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50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18334">
                <a:tc>
                  <a:txBody>
                    <a:bodyPr/>
                    <a:lstStyle/>
                    <a:p>
                      <a:pPr marL="3556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cs-CZ" sz="2000" b="0" u="sng" dirty="0">
                          <a:solidFill>
                            <a:srgbClr val="0070C0"/>
                          </a:solidFill>
                          <a:latin typeface="Helvetica CE"/>
                        </a:rPr>
                        <a:t>Častěji:</a:t>
                      </a:r>
                    </a:p>
                    <a:p>
                      <a:pPr marL="541338" marR="0" indent="-185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cs-CZ" sz="2000" b="0" dirty="0">
                        <a:solidFill>
                          <a:schemeClr val="tx1"/>
                        </a:solidFill>
                        <a:latin typeface="Helvetica CE"/>
                      </a:endParaRP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Mají chatu nebo chalupu</a:t>
                      </a: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1800" b="0" kern="120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 err="1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Součtenost</a:t>
                      </a: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 Dům a zahrada + Bydlení</a:t>
                      </a:r>
                      <a:r>
                        <a:rPr lang="cs-CZ" sz="18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 60 tis.</a:t>
                      </a: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1800" b="0" kern="1200" baseline="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Mariane bydlení – přes 70 % jsou ženy</a:t>
                      </a:r>
                    </a:p>
                    <a:p>
                      <a:pPr marL="3556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1800" b="0" kern="1200" baseline="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Zástupný symbol pro obsah 8">
            <a:extLst>
              <a:ext uri="{FF2B5EF4-FFF2-40B4-BE49-F238E27FC236}">
                <a16:creationId xmlns:a16="http://schemas.microsoft.com/office/drawing/2014/main" id="{0E5D777A-6D6C-CE44-AEAE-474AE821FF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6218460"/>
              </p:ext>
            </p:extLst>
          </p:nvPr>
        </p:nvGraphicFramePr>
        <p:xfrm>
          <a:off x="6735369" y="1502227"/>
          <a:ext cx="4136649" cy="200315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45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3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9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9179">
                  <a:extLst>
                    <a:ext uri="{9D8B030D-6E8A-4147-A177-3AD203B41FA5}">
                      <a16:colId xmlns:a16="http://schemas.microsoft.com/office/drawing/2014/main" val="2130045621"/>
                    </a:ext>
                  </a:extLst>
                </a:gridCol>
              </a:tblGrid>
              <a:tr h="327455">
                <a:tc>
                  <a:txBody>
                    <a:bodyPr/>
                    <a:lstStyle/>
                    <a:p>
                      <a:pPr algn="ctr" rtl="0" fontAlgn="b"/>
                      <a:endParaRPr lang="cs-CZ" sz="1800" b="1" i="0" u="none" strike="noStrike" dirty="0">
                        <a:solidFill>
                          <a:srgbClr val="971C54"/>
                        </a:solidFill>
                        <a:effectLst/>
                        <a:highlight>
                          <a:srgbClr val="E9EDF4"/>
                        </a:highlight>
                        <a:latin typeface="Segoe UI" panose="020B0502040204020203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200" b="0" i="0" u="none" strike="noStrike" dirty="0">
                        <a:solidFill>
                          <a:srgbClr val="2D292A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GRP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145944"/>
                  </a:ext>
                </a:extLst>
              </a:tr>
              <a:tr h="32745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Segoe UI" panose="020B0502040204020203" pitchFamily="34" charset="0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Dům a zahrada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259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9,9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26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Segoe UI" panose="020B0502040204020203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Bydlení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166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5,1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6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Segoe UI" panose="020B0502040204020203" pitchFamily="34" charset="0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Můj dům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128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5,0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45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Segoe UI" panose="020B0502040204020203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Marianne Bydlení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026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Segoe UI" panose="020B0502040204020203" pitchFamily="34" charset="0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Moderní byt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3,8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C65CDB-7070-5C98-10AA-5F8B0F4AD627}"/>
              </a:ext>
            </a:extLst>
          </p:cNvPr>
          <p:cNvSpPr txBox="1"/>
          <p:nvPr/>
        </p:nvSpPr>
        <p:spPr>
          <a:xfrm>
            <a:off x="5469146" y="5646732"/>
            <a:ext cx="5858759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algn="r"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*</a:t>
            </a:r>
            <a:r>
              <a:rPr lang="cs-CZ" sz="1100" i="1" dirty="0">
                <a:solidFill>
                  <a:schemeClr val="accent1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Nárůst čtenosti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oproti 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Q2/20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5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-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Q1/20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6</a:t>
            </a:r>
            <a:endParaRPr lang="cs-CZ" sz="1100" i="1" dirty="0">
              <a:solidFill>
                <a:srgbClr val="971C54"/>
              </a:solidFill>
              <a:latin typeface="Helvetica CE"/>
              <a:cs typeface="Arial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E9D465A-49BA-0061-BF6F-E031EDCF3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416" y="1730453"/>
            <a:ext cx="1099234" cy="148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49006AB-00C9-C8A8-777C-E9741FD85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3079" y="2038991"/>
            <a:ext cx="1075005" cy="139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292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Ekonomické</a:t>
            </a:r>
            <a:endParaRPr lang="cs-CZ" sz="330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3743845-0446-CA33-A286-7171F0CC2973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C65CDB-7070-5C98-10AA-5F8B0F4AD627}"/>
              </a:ext>
            </a:extLst>
          </p:cNvPr>
          <p:cNvSpPr txBox="1"/>
          <p:nvPr/>
        </p:nvSpPr>
        <p:spPr>
          <a:xfrm>
            <a:off x="5463291" y="5646732"/>
            <a:ext cx="5858759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algn="r"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*</a:t>
            </a:r>
            <a:r>
              <a:rPr lang="cs-CZ" sz="1100" i="1" dirty="0">
                <a:solidFill>
                  <a:schemeClr val="accent1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Nárůst čtenosti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oproti 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Q2/20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5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-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Q1/20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6</a:t>
            </a:r>
            <a:endParaRPr lang="cs-CZ" sz="1100" i="1" dirty="0">
              <a:solidFill>
                <a:srgbClr val="971C54"/>
              </a:solidFill>
              <a:latin typeface="Helvetica CE"/>
              <a:cs typeface="Arial" pitchFamily="34" charset="0"/>
            </a:endParaRPr>
          </a:p>
        </p:txBody>
      </p:sp>
      <p:graphicFrame>
        <p:nvGraphicFramePr>
          <p:cNvPr id="2" name="Zástupný symbol pro obsah 8">
            <a:extLst>
              <a:ext uri="{FF2B5EF4-FFF2-40B4-BE49-F238E27FC236}">
                <a16:creationId xmlns:a16="http://schemas.microsoft.com/office/drawing/2014/main" id="{C9BA3D3C-6ABB-DB44-75A7-1E7F23DF35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1025888"/>
              </p:ext>
            </p:extLst>
          </p:nvPr>
        </p:nvGraphicFramePr>
        <p:xfrm>
          <a:off x="6767070" y="1198560"/>
          <a:ext cx="4136649" cy="133543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45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3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9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9179">
                  <a:extLst>
                    <a:ext uri="{9D8B030D-6E8A-4147-A177-3AD203B41FA5}">
                      <a16:colId xmlns:a16="http://schemas.microsoft.com/office/drawing/2014/main" val="3134262355"/>
                    </a:ext>
                  </a:extLst>
                </a:gridCol>
              </a:tblGrid>
              <a:tr h="327455">
                <a:tc>
                  <a:txBody>
                    <a:bodyPr/>
                    <a:lstStyle/>
                    <a:p>
                      <a:pPr algn="ctr" rtl="0" fontAlgn="b"/>
                      <a:endParaRPr lang="cs-CZ" sz="1800" b="1" i="0" u="none" strike="noStrike" dirty="0">
                        <a:solidFill>
                          <a:srgbClr val="971C54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200" b="0" i="0" u="none" strike="noStrike" dirty="0">
                        <a:solidFill>
                          <a:srgbClr val="2D292A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GRP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899198"/>
                  </a:ext>
                </a:extLst>
              </a:tr>
              <a:tr h="32745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Forbes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263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9,6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26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E15 Magazín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81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714194"/>
                  </a:ext>
                </a:extLst>
              </a:tr>
              <a:tr h="34026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Ekonom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61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8096183"/>
                  </a:ext>
                </a:extLst>
              </a:tr>
            </a:tbl>
          </a:graphicData>
        </a:graphic>
      </p:graphicFrame>
      <p:pic>
        <p:nvPicPr>
          <p:cNvPr id="3" name="Picture 2" descr=" 9/2017">
            <a:extLst>
              <a:ext uri="{FF2B5EF4-FFF2-40B4-BE49-F238E27FC236}">
                <a16:creationId xmlns:a16="http://schemas.microsoft.com/office/drawing/2014/main" id="{43E8F3BD-4BC5-764F-2DF6-296D6FC35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2404" y="1884488"/>
            <a:ext cx="1015318" cy="142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 4/2016">
            <a:extLst>
              <a:ext uri="{FF2B5EF4-FFF2-40B4-BE49-F238E27FC236}">
                <a16:creationId xmlns:a16="http://schemas.microsoft.com/office/drawing/2014/main" id="{732740A2-4449-4784-C43A-E6B038ACE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302" y="1443494"/>
            <a:ext cx="1037178" cy="1452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96DBB114-F2EE-30E6-6312-E39FF0FF74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632937"/>
              </p:ext>
            </p:extLst>
          </p:nvPr>
        </p:nvGraphicFramePr>
        <p:xfrm>
          <a:off x="4466824" y="2716641"/>
          <a:ext cx="6465470" cy="796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65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6622">
                <a:tc>
                  <a:txBody>
                    <a:bodyPr/>
                    <a:lstStyle/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Třetina je z velkých měst nad 100 tis. ob.</a:t>
                      </a: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Podíl mužů přes 65 %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" name="object 5">
            <a:extLst>
              <a:ext uri="{FF2B5EF4-FFF2-40B4-BE49-F238E27FC236}">
                <a16:creationId xmlns:a16="http://schemas.microsoft.com/office/drawing/2014/main" id="{C4586005-F72D-0B0A-A6E7-A3B640591343}"/>
              </a:ext>
            </a:extLst>
          </p:cNvPr>
          <p:cNvSpPr txBox="1">
            <a:spLocks/>
          </p:cNvSpPr>
          <p:nvPr/>
        </p:nvSpPr>
        <p:spPr>
          <a:xfrm>
            <a:off x="582112" y="3360454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Informační a komunikační technologie</a:t>
            </a:r>
            <a:endParaRPr lang="cs-CZ" sz="3300" dirty="0">
              <a:latin typeface="Helvetica CE"/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4A46D416-0C93-2CFA-86ED-A19824948D36}"/>
              </a:ext>
            </a:extLst>
          </p:cNvPr>
          <p:cNvSpPr txBox="1"/>
          <p:nvPr/>
        </p:nvSpPr>
        <p:spPr>
          <a:xfrm>
            <a:off x="567825" y="3906401"/>
            <a:ext cx="10335894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sz="2200" dirty="0">
                <a:latin typeface="Helvetica CE"/>
                <a:cs typeface="Helvetica CE"/>
              </a:rPr>
              <a:t>Čtenost na vydání v tis. čtenářů</a:t>
            </a:r>
          </a:p>
        </p:txBody>
      </p:sp>
      <p:graphicFrame>
        <p:nvGraphicFramePr>
          <p:cNvPr id="17" name="Zástupný symbol pro obsah 8">
            <a:extLst>
              <a:ext uri="{FF2B5EF4-FFF2-40B4-BE49-F238E27FC236}">
                <a16:creationId xmlns:a16="http://schemas.microsoft.com/office/drawing/2014/main" id="{B59C22B5-7D9F-F78B-7A61-655242792E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6689941"/>
              </p:ext>
            </p:extLst>
          </p:nvPr>
        </p:nvGraphicFramePr>
        <p:xfrm>
          <a:off x="6767071" y="4223732"/>
          <a:ext cx="4136649" cy="99517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45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3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9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9179">
                  <a:extLst>
                    <a:ext uri="{9D8B030D-6E8A-4147-A177-3AD203B41FA5}">
                      <a16:colId xmlns:a16="http://schemas.microsoft.com/office/drawing/2014/main" val="2943231069"/>
                    </a:ext>
                  </a:extLst>
                </a:gridCol>
              </a:tblGrid>
              <a:tr h="327455">
                <a:tc>
                  <a:txBody>
                    <a:bodyPr/>
                    <a:lstStyle/>
                    <a:p>
                      <a:pPr algn="ctr" rtl="0" fontAlgn="b"/>
                      <a:endParaRPr lang="cs-CZ" sz="1800" b="1" i="0" u="none" strike="noStrike">
                        <a:solidFill>
                          <a:srgbClr val="971C54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200" b="0" i="0" u="none" strike="noStrike" dirty="0">
                        <a:solidFill>
                          <a:srgbClr val="2D292A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GRP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009227"/>
                  </a:ext>
                </a:extLst>
              </a:tr>
              <a:tr h="32745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Computer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26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Chip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88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8" name="Picture 4" descr="Computer 6/2016">
            <a:extLst>
              <a:ext uri="{FF2B5EF4-FFF2-40B4-BE49-F238E27FC236}">
                <a16:creationId xmlns:a16="http://schemas.microsoft.com/office/drawing/2014/main" id="{B8E4CA95-ACB0-24A1-07A6-DCED04F9A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564" y="4242664"/>
            <a:ext cx="1074346" cy="1504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HIP 6/2016">
            <a:extLst>
              <a:ext uri="{FF2B5EF4-FFF2-40B4-BE49-F238E27FC236}">
                <a16:creationId xmlns:a16="http://schemas.microsoft.com/office/drawing/2014/main" id="{DAEAEA7E-69E1-C3F1-B4D5-8A941923C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9354" y="4417091"/>
            <a:ext cx="1074346" cy="1504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" name="Tabulka 19">
            <a:extLst>
              <a:ext uri="{FF2B5EF4-FFF2-40B4-BE49-F238E27FC236}">
                <a16:creationId xmlns:a16="http://schemas.microsoft.com/office/drawing/2014/main" id="{2029A610-D34B-50A7-4D20-27A213F2BF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511060"/>
              </p:ext>
            </p:extLst>
          </p:nvPr>
        </p:nvGraphicFramePr>
        <p:xfrm>
          <a:off x="4466823" y="5159663"/>
          <a:ext cx="5475365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5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1145">
                <a:tc>
                  <a:txBody>
                    <a:bodyPr/>
                    <a:lstStyle/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Mezi čtenáři jen 16</a:t>
                      </a:r>
                      <a:r>
                        <a:rPr lang="cs-CZ" sz="18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 % žen</a:t>
                      </a: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95 % má smartphone</a:t>
                      </a:r>
                      <a:endParaRPr lang="cs-CZ" sz="1800" b="0" dirty="0">
                        <a:solidFill>
                          <a:schemeClr val="tx1"/>
                        </a:solidFill>
                        <a:latin typeface="Helvetica CE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6" name="Picture 2" descr="E-magazín e15 magazín - 6/2025 - CZECH NEWS CENTER a. s.">
            <a:extLst>
              <a:ext uri="{FF2B5EF4-FFF2-40B4-BE49-F238E27FC236}">
                <a16:creationId xmlns:a16="http://schemas.microsoft.com/office/drawing/2014/main" id="{5D3E2DE6-A30F-39C5-924F-B3270E448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835" y="1703684"/>
            <a:ext cx="1049213" cy="133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413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Tabulka 24">
            <a:extLst>
              <a:ext uri="{FF2B5EF4-FFF2-40B4-BE49-F238E27FC236}">
                <a16:creationId xmlns:a16="http://schemas.microsoft.com/office/drawing/2014/main" id="{ED9F0BDD-2A97-5EDB-5056-4238111754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454928"/>
              </p:ext>
            </p:extLst>
          </p:nvPr>
        </p:nvGraphicFramePr>
        <p:xfrm>
          <a:off x="4250390" y="5015366"/>
          <a:ext cx="6881867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81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1145">
                <a:tc>
                  <a:txBody>
                    <a:bodyPr/>
                    <a:lstStyle/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Nejvíce čtou ve velkoměstech (nad 100</a:t>
                      </a:r>
                      <a:r>
                        <a:rPr lang="cs-CZ" sz="18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 tis. ob.)</a:t>
                      </a: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2/5 nakupují zboží nebo služby na internetu alespoň jednou týdně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Motoristické</a:t>
            </a:r>
            <a:endParaRPr lang="cs-CZ" sz="330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3743845-0446-CA33-A286-7171F0CC2973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C65CDB-7070-5C98-10AA-5F8B0F4AD627}"/>
              </a:ext>
            </a:extLst>
          </p:cNvPr>
          <p:cNvSpPr txBox="1"/>
          <p:nvPr/>
        </p:nvSpPr>
        <p:spPr>
          <a:xfrm>
            <a:off x="5463291" y="5646732"/>
            <a:ext cx="5858759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algn="r"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*</a:t>
            </a:r>
            <a:r>
              <a:rPr lang="cs-CZ" sz="1100" i="1" dirty="0">
                <a:solidFill>
                  <a:schemeClr val="accent1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Nárůst čtenosti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oproti 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Q2/20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5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-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Q1/20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6</a:t>
            </a:r>
            <a:endParaRPr lang="cs-CZ" sz="1100" i="1" dirty="0">
              <a:solidFill>
                <a:srgbClr val="971C54"/>
              </a:solidFill>
              <a:latin typeface="Helvetica CE"/>
              <a:cs typeface="Arial" pitchFamily="34" charset="0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C4586005-F72D-0B0A-A6E7-A3B640591343}"/>
              </a:ext>
            </a:extLst>
          </p:cNvPr>
          <p:cNvSpPr txBox="1">
            <a:spLocks/>
          </p:cNvSpPr>
          <p:nvPr/>
        </p:nvSpPr>
        <p:spPr>
          <a:xfrm>
            <a:off x="582112" y="3360454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Péče o zdraví</a:t>
            </a:r>
            <a:endParaRPr lang="cs-CZ" sz="3300" dirty="0">
              <a:latin typeface="Helvetica CE"/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4A46D416-0C93-2CFA-86ED-A19824948D36}"/>
              </a:ext>
            </a:extLst>
          </p:cNvPr>
          <p:cNvSpPr txBox="1"/>
          <p:nvPr/>
        </p:nvSpPr>
        <p:spPr>
          <a:xfrm>
            <a:off x="567825" y="3906401"/>
            <a:ext cx="10335894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sz="2200" dirty="0">
                <a:latin typeface="Helvetica CE"/>
                <a:cs typeface="Helvetica CE"/>
              </a:rPr>
              <a:t>Čtenost na vydání v tis. čtenářů</a:t>
            </a:r>
          </a:p>
        </p:txBody>
      </p:sp>
      <p:graphicFrame>
        <p:nvGraphicFramePr>
          <p:cNvPr id="6" name="Zástupný symbol pro obsah 8">
            <a:extLst>
              <a:ext uri="{FF2B5EF4-FFF2-40B4-BE49-F238E27FC236}">
                <a16:creationId xmlns:a16="http://schemas.microsoft.com/office/drawing/2014/main" id="{159A2FD9-32E5-F3A2-8B25-B92DFC6919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0647851"/>
              </p:ext>
            </p:extLst>
          </p:nvPr>
        </p:nvGraphicFramePr>
        <p:xfrm>
          <a:off x="6389141" y="1129657"/>
          <a:ext cx="4496649" cy="172978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7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0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40098315"/>
                    </a:ext>
                  </a:extLst>
                </a:gridCol>
              </a:tblGrid>
              <a:tr h="280503">
                <a:tc>
                  <a:txBody>
                    <a:bodyPr/>
                    <a:lstStyle/>
                    <a:p>
                      <a:pPr algn="ctr" rtl="0" fontAlgn="b"/>
                      <a:endParaRPr lang="cs-CZ" sz="1800" b="1" i="0" u="none" strike="noStrike">
                        <a:solidFill>
                          <a:srgbClr val="971C54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200" b="0" i="0" u="none" strike="noStrike" dirty="0">
                        <a:solidFill>
                          <a:srgbClr val="2D292A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GRP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020437"/>
                  </a:ext>
                </a:extLst>
              </a:tr>
              <a:tr h="28050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Svět motorů Speciál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6,5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476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Svět motorů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197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7,3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476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Auto Tip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189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7,5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476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Automobil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185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6,1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476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Auto Tip Klassik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72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Picture 2" descr="Svět motorů 29/2016">
            <a:extLst>
              <a:ext uri="{FF2B5EF4-FFF2-40B4-BE49-F238E27FC236}">
                <a16:creationId xmlns:a16="http://schemas.microsoft.com/office/drawing/2014/main" id="{6E0A2DD7-900E-850E-32DC-092E4B425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7249" y="1559199"/>
            <a:ext cx="1049307" cy="146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Svět motorů Speciál 3/2014 (Diesel 2)">
            <a:extLst>
              <a:ext uri="{FF2B5EF4-FFF2-40B4-BE49-F238E27FC236}">
                <a16:creationId xmlns:a16="http://schemas.microsoft.com/office/drawing/2014/main" id="{E767C4D9-2345-59AD-C2C3-58BC14B81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23" y="1471861"/>
            <a:ext cx="1049307" cy="146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5D66A84C-0F83-EE59-3D74-0BE147E11D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428600"/>
              </p:ext>
            </p:extLst>
          </p:nvPr>
        </p:nvGraphicFramePr>
        <p:xfrm>
          <a:off x="4741718" y="2850609"/>
          <a:ext cx="6371302" cy="551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71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1145">
                <a:tc>
                  <a:txBody>
                    <a:bodyPr/>
                    <a:lstStyle/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 err="1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Součtenost</a:t>
                      </a: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 Svět motorů + Svět motorů Speciál 78 tis.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Zástupný symbol pro obsah 8">
            <a:extLst>
              <a:ext uri="{FF2B5EF4-FFF2-40B4-BE49-F238E27FC236}">
                <a16:creationId xmlns:a16="http://schemas.microsoft.com/office/drawing/2014/main" id="{073360EC-5797-FC1D-4FBF-A80550C599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451207"/>
              </p:ext>
            </p:extLst>
          </p:nvPr>
        </p:nvGraphicFramePr>
        <p:xfrm>
          <a:off x="6378841" y="3988614"/>
          <a:ext cx="4496649" cy="99517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7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0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963068907"/>
                    </a:ext>
                  </a:extLst>
                </a:gridCol>
              </a:tblGrid>
              <a:tr h="327455">
                <a:tc>
                  <a:txBody>
                    <a:bodyPr/>
                    <a:lstStyle/>
                    <a:p>
                      <a:pPr algn="ctr" rtl="0" fontAlgn="b"/>
                      <a:endParaRPr lang="cs-CZ" sz="1800" b="1" i="0" u="none" strike="noStrike" dirty="0">
                        <a:solidFill>
                          <a:srgbClr val="971C54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200" b="0" i="0" u="none" strike="noStrike" dirty="0">
                        <a:solidFill>
                          <a:srgbClr val="2D292A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GRP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289709"/>
                  </a:ext>
                </a:extLst>
              </a:tr>
              <a:tr h="32745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Blesk Zdraví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131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5,5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26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100+1 Zázraky medicíny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97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3,1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" name="Picture 8" descr="Blesk Zdraví 7/2016">
            <a:extLst>
              <a:ext uri="{FF2B5EF4-FFF2-40B4-BE49-F238E27FC236}">
                <a16:creationId xmlns:a16="http://schemas.microsoft.com/office/drawing/2014/main" id="{51B3AB30-05E5-F6BE-A38F-695FCE05B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910" y="4273554"/>
            <a:ext cx="1014620" cy="142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www.epublishing.cz/sites/default/files/listovacky/Medicina/2017-04/Medicina_2017_04_001.jpg">
            <a:extLst>
              <a:ext uri="{FF2B5EF4-FFF2-40B4-BE49-F238E27FC236}">
                <a16:creationId xmlns:a16="http://schemas.microsoft.com/office/drawing/2014/main" id="{1B238AAD-55F0-7352-13F2-5DED1214A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7249" y="4459349"/>
            <a:ext cx="996350" cy="1383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časopis Auto Tip č. 22/2022">
            <a:extLst>
              <a:ext uri="{FF2B5EF4-FFF2-40B4-BE49-F238E27FC236}">
                <a16:creationId xmlns:a16="http://schemas.microsoft.com/office/drawing/2014/main" id="{F5B02289-9306-340E-6321-FB791AEBF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7953" y="1772645"/>
            <a:ext cx="1096291" cy="146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038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Pro ženy</a:t>
            </a:r>
            <a:endParaRPr lang="cs-CZ" sz="330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3743845-0446-CA33-A286-7171F0CC2973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C65CDB-7070-5C98-10AA-5F8B0F4AD627}"/>
              </a:ext>
            </a:extLst>
          </p:cNvPr>
          <p:cNvSpPr txBox="1"/>
          <p:nvPr/>
        </p:nvSpPr>
        <p:spPr>
          <a:xfrm>
            <a:off x="5469146" y="5646732"/>
            <a:ext cx="5858759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algn="r"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*</a:t>
            </a:r>
            <a:r>
              <a:rPr lang="cs-CZ" sz="1100" i="1" dirty="0">
                <a:solidFill>
                  <a:schemeClr val="accent1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Nárůst čtenosti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oproti 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Q2/20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5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-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Q1/20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6</a:t>
            </a:r>
            <a:endParaRPr lang="cs-CZ" sz="1100" i="1" dirty="0">
              <a:solidFill>
                <a:srgbClr val="971C54"/>
              </a:solidFill>
              <a:latin typeface="Helvetica CE"/>
              <a:cs typeface="Arial" pitchFamily="34" charset="0"/>
            </a:endParaRPr>
          </a:p>
        </p:txBody>
      </p:sp>
      <p:graphicFrame>
        <p:nvGraphicFramePr>
          <p:cNvPr id="2" name="Zástupný symbol pro obsah 8">
            <a:extLst>
              <a:ext uri="{FF2B5EF4-FFF2-40B4-BE49-F238E27FC236}">
                <a16:creationId xmlns:a16="http://schemas.microsoft.com/office/drawing/2014/main" id="{A39184EE-98B0-83A8-AD90-B4FEF2BB34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7418984"/>
              </p:ext>
            </p:extLst>
          </p:nvPr>
        </p:nvGraphicFramePr>
        <p:xfrm>
          <a:off x="6724389" y="1261088"/>
          <a:ext cx="4136649" cy="29716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45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3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9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9179">
                  <a:extLst>
                    <a:ext uri="{9D8B030D-6E8A-4147-A177-3AD203B41FA5}">
                      <a16:colId xmlns:a16="http://schemas.microsoft.com/office/drawing/2014/main" val="496737627"/>
                    </a:ext>
                  </a:extLst>
                </a:gridCol>
              </a:tblGrid>
              <a:tr h="323155">
                <a:tc>
                  <a:txBody>
                    <a:bodyPr/>
                    <a:lstStyle/>
                    <a:p>
                      <a:pPr algn="ctr" rtl="0" fontAlgn="b"/>
                      <a:endParaRPr lang="cs-CZ" sz="1800" b="1" i="0" u="none" strike="noStrike">
                        <a:solidFill>
                          <a:srgbClr val="971C54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200" b="0" i="0" u="none" strike="noStrike" dirty="0">
                        <a:solidFill>
                          <a:srgbClr val="2D292A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GRP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957624"/>
                  </a:ext>
                </a:extLst>
              </a:tr>
              <a:tr h="32315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Blesk pro ženy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292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8,9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796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Chvilka pro tebe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249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8,4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796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Napsáno životem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160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15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Překvapení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159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6,3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796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Tina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143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796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Vlasta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133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796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Čas na lásku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95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3,3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15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Aha! pro ženy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90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3,3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3" name="Picture 2" descr="Blesk pro ženy 29/2016">
            <a:extLst>
              <a:ext uri="{FF2B5EF4-FFF2-40B4-BE49-F238E27FC236}">
                <a16:creationId xmlns:a16="http://schemas.microsoft.com/office/drawing/2014/main" id="{4EE6D53D-2442-47CD-81B5-46FDC7E4C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1518" y="1480259"/>
            <a:ext cx="1089556" cy="152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hvilka pro tebe 29/2016">
            <a:extLst>
              <a:ext uri="{FF2B5EF4-FFF2-40B4-BE49-F238E27FC236}">
                <a16:creationId xmlns:a16="http://schemas.microsoft.com/office/drawing/2014/main" id="{3EEFFDC2-91F5-817D-1350-538950EE9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2576" y="1687849"/>
            <a:ext cx="1089556" cy="152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ulka 13">
            <a:extLst>
              <a:ext uri="{FF2B5EF4-FFF2-40B4-BE49-F238E27FC236}">
                <a16:creationId xmlns:a16="http://schemas.microsoft.com/office/drawing/2014/main" id="{4C5FB19A-D163-EE5D-36EA-E26BD1CB47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565961"/>
              </p:ext>
            </p:extLst>
          </p:nvPr>
        </p:nvGraphicFramePr>
        <p:xfrm>
          <a:off x="483282" y="4342906"/>
          <a:ext cx="6244282" cy="1525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44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25378">
                <a:tc>
                  <a:txBody>
                    <a:bodyPr/>
                    <a:lstStyle/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Více čtou denní tisk</a:t>
                      </a:r>
                      <a:r>
                        <a:rPr lang="cs-CZ" sz="18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 než populace,</a:t>
                      </a:r>
                    </a:p>
                    <a:p>
                      <a:pPr marL="3556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8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nejvyšší index Aha! a Blesk</a:t>
                      </a:r>
                    </a:p>
                    <a:p>
                      <a:pPr marL="35560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1800" b="0" kern="1200" baseline="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Součtenost Chvilka pro tebe + Blesk pro ženy 47 tis.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76BA0EF4-0BC8-03D4-768D-F8D07A7C7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140" y="1875125"/>
            <a:ext cx="1123694" cy="152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030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Programové</a:t>
            </a:r>
            <a:endParaRPr lang="cs-CZ" sz="330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3743845-0446-CA33-A286-7171F0CC2973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C65CDB-7070-5C98-10AA-5F8B0F4AD627}"/>
              </a:ext>
            </a:extLst>
          </p:cNvPr>
          <p:cNvSpPr txBox="1"/>
          <p:nvPr/>
        </p:nvSpPr>
        <p:spPr>
          <a:xfrm>
            <a:off x="5469146" y="5646732"/>
            <a:ext cx="5858759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algn="r"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*</a:t>
            </a:r>
            <a:r>
              <a:rPr lang="cs-CZ" sz="1100" i="1" dirty="0">
                <a:solidFill>
                  <a:schemeClr val="accent1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Nárůst čtenosti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oproti 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Q2/20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5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-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Q1/20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6</a:t>
            </a:r>
            <a:endParaRPr lang="cs-CZ" sz="1100" i="1" dirty="0">
              <a:solidFill>
                <a:srgbClr val="971C54"/>
              </a:solidFill>
              <a:latin typeface="Helvetica CE"/>
              <a:cs typeface="Arial" pitchFamily="34" charset="0"/>
            </a:endParaRPr>
          </a:p>
        </p:txBody>
      </p:sp>
      <p:graphicFrame>
        <p:nvGraphicFramePr>
          <p:cNvPr id="6" name="Zástupný symbol pro obsah 8">
            <a:extLst>
              <a:ext uri="{FF2B5EF4-FFF2-40B4-BE49-F238E27FC236}">
                <a16:creationId xmlns:a16="http://schemas.microsoft.com/office/drawing/2014/main" id="{B6DA46FF-4014-4DB1-0299-BE9F17E306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7089487"/>
              </p:ext>
            </p:extLst>
          </p:nvPr>
        </p:nvGraphicFramePr>
        <p:xfrm>
          <a:off x="6388449" y="1266973"/>
          <a:ext cx="4496649" cy="262413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7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0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2704833888"/>
                    </a:ext>
                  </a:extLst>
                </a:gridCol>
              </a:tblGrid>
              <a:tr h="320189">
                <a:tc>
                  <a:txBody>
                    <a:bodyPr/>
                    <a:lstStyle/>
                    <a:p>
                      <a:pPr algn="ctr" rtl="0" fontAlgn="b"/>
                      <a:endParaRPr lang="cs-CZ" sz="1800" b="1" i="0" u="none" strike="noStrike">
                        <a:solidFill>
                          <a:srgbClr val="971C54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200" b="0" i="0" u="none" strike="noStrike">
                        <a:solidFill>
                          <a:srgbClr val="2D292A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GRP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846279"/>
                  </a:ext>
                </a:extLst>
              </a:tr>
              <a:tr h="320189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TV Max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398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26,8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71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TV mini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303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21,7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189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TV expres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159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11,5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71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TV star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159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12,0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271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Týdeník Televize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154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8,5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271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TV Plus 14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120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7,4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533021"/>
                  </a:ext>
                </a:extLst>
              </a:tr>
              <a:tr h="33271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TV Revue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105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5,8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" name="Picture 2" descr="TV Max 14/2016">
            <a:extLst>
              <a:ext uri="{FF2B5EF4-FFF2-40B4-BE49-F238E27FC236}">
                <a16:creationId xmlns:a16="http://schemas.microsoft.com/office/drawing/2014/main" id="{DA881D17-ABAF-6F52-14D8-992F9337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451" y="1438608"/>
            <a:ext cx="1109693" cy="155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TV mini 15/2016">
            <a:extLst>
              <a:ext uri="{FF2B5EF4-FFF2-40B4-BE49-F238E27FC236}">
                <a16:creationId xmlns:a16="http://schemas.microsoft.com/office/drawing/2014/main" id="{1A042D96-C456-F94B-7973-B343D745C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1304" y="1671521"/>
            <a:ext cx="1109693" cy="155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011612DD-D702-AC20-D6EB-96B15CB65BF4}"/>
              </a:ext>
            </a:extLst>
          </p:cNvPr>
          <p:cNvSpPr/>
          <p:nvPr/>
        </p:nvSpPr>
        <p:spPr>
          <a:xfrm>
            <a:off x="2420579" y="3969835"/>
            <a:ext cx="84645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1350" indent="-285750"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chemeClr val="accent1"/>
                </a:solidFill>
                <a:latin typeface="Helvetica CE"/>
                <a:cs typeface="Arial" charset="0"/>
              </a:rPr>
              <a:t>Alespoň jeden titul z kategorie Programové 1 164 tis. čtenářů. Jde o druhou největší žánrovou skupinu po kategorií Společenské (1 194 tis.)</a:t>
            </a:r>
          </a:p>
          <a:p>
            <a:pPr marL="641350" indent="-285750"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chemeClr val="accent1"/>
              </a:solidFill>
              <a:latin typeface="Helvetica CE"/>
              <a:cs typeface="Arial" charset="0"/>
            </a:endParaRPr>
          </a:p>
          <a:p>
            <a:pPr marL="641350" indent="-285750"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chemeClr val="accent1"/>
                </a:solidFill>
                <a:latin typeface="Helvetica CE"/>
                <a:cs typeface="Arial" charset="0"/>
              </a:rPr>
              <a:t>Alespoň jeden titul z kategorie Programové a současně z kategorie Společenské - 296 tis. čtenářů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1836AD9-1DEE-27A7-BBE2-9EE81B656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0157" y="1875126"/>
            <a:ext cx="1236399" cy="151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780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Společenské</a:t>
            </a:r>
            <a:endParaRPr lang="cs-CZ" sz="330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3743845-0446-CA33-A286-7171F0CC2973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C65CDB-7070-5C98-10AA-5F8B0F4AD627}"/>
              </a:ext>
            </a:extLst>
          </p:cNvPr>
          <p:cNvSpPr txBox="1"/>
          <p:nvPr/>
        </p:nvSpPr>
        <p:spPr>
          <a:xfrm>
            <a:off x="5469146" y="5646732"/>
            <a:ext cx="5858759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algn="r"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*</a:t>
            </a:r>
            <a:r>
              <a:rPr lang="cs-CZ" sz="1100" i="1" dirty="0">
                <a:solidFill>
                  <a:schemeClr val="accent1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Nárůst čtenosti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oproti 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Q2/20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5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-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Q1/20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6</a:t>
            </a:r>
            <a:endParaRPr lang="cs-CZ" sz="1100" i="1" dirty="0">
              <a:solidFill>
                <a:srgbClr val="971C54"/>
              </a:solidFill>
              <a:latin typeface="Helvetica CE"/>
              <a:cs typeface="Arial" pitchFamily="34" charset="0"/>
            </a:endParaRPr>
          </a:p>
        </p:txBody>
      </p:sp>
      <p:graphicFrame>
        <p:nvGraphicFramePr>
          <p:cNvPr id="2" name="Zástupný symbol pro obsah 8">
            <a:extLst>
              <a:ext uri="{FF2B5EF4-FFF2-40B4-BE49-F238E27FC236}">
                <a16:creationId xmlns:a16="http://schemas.microsoft.com/office/drawing/2014/main" id="{87A8E9FA-475A-C58C-93A9-E9DA7EB14E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9516347"/>
              </p:ext>
            </p:extLst>
          </p:nvPr>
        </p:nvGraphicFramePr>
        <p:xfrm>
          <a:off x="6755995" y="1352503"/>
          <a:ext cx="4136649" cy="304734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45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3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9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9179">
                  <a:extLst>
                    <a:ext uri="{9D8B030D-6E8A-4147-A177-3AD203B41FA5}">
                      <a16:colId xmlns:a16="http://schemas.microsoft.com/office/drawing/2014/main" val="1819616453"/>
                    </a:ext>
                  </a:extLst>
                </a:gridCol>
              </a:tblGrid>
              <a:tr h="332808">
                <a:tc>
                  <a:txBody>
                    <a:bodyPr/>
                    <a:lstStyle/>
                    <a:p>
                      <a:pPr algn="ctr" rtl="0" fontAlgn="b"/>
                      <a:endParaRPr lang="cs-CZ" sz="1800" b="1" i="0" u="none" strike="noStrike">
                        <a:solidFill>
                          <a:srgbClr val="971C54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200" b="0" i="0" u="none" strike="noStrike" dirty="0">
                        <a:solidFill>
                          <a:srgbClr val="2D292A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GRP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913747"/>
                  </a:ext>
                </a:extLst>
              </a:tr>
              <a:tr h="332808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Epocha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323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13,8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808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Nedělní Blesk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261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2808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Rytmus života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251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7,8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5827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21. století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209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6,7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827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Rytmus života RETRO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130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5,0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808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Pestrý svět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127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3,6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827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Nedělní Aha!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827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Story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99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3,0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Picture 2" descr="Rytmus života 29/2016">
            <a:extLst>
              <a:ext uri="{FF2B5EF4-FFF2-40B4-BE49-F238E27FC236}">
                <a16:creationId xmlns:a16="http://schemas.microsoft.com/office/drawing/2014/main" id="{B1A6CDC3-0770-C13F-AC1B-AC444E551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0243" y="1965686"/>
            <a:ext cx="1092440" cy="152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Epocha 15/2016">
            <a:extLst>
              <a:ext uri="{FF2B5EF4-FFF2-40B4-BE49-F238E27FC236}">
                <a16:creationId xmlns:a16="http://schemas.microsoft.com/office/drawing/2014/main" id="{50DC054D-7E33-5BAC-81F2-65F0DE9F7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256" y="1515712"/>
            <a:ext cx="1092438" cy="152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EF5D540E-3AA3-1B64-07BE-8272262331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9060" y="1789974"/>
            <a:ext cx="1092438" cy="1542090"/>
          </a:xfrm>
          <a:prstGeom prst="rect">
            <a:avLst/>
          </a:prstGeom>
        </p:spPr>
      </p:pic>
      <p:graphicFrame>
        <p:nvGraphicFramePr>
          <p:cNvPr id="14" name="Tabulka 13">
            <a:extLst>
              <a:ext uri="{FF2B5EF4-FFF2-40B4-BE49-F238E27FC236}">
                <a16:creationId xmlns:a16="http://schemas.microsoft.com/office/drawing/2014/main" id="{42373054-6C1E-EF6B-2635-EC0FDB129E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497455"/>
              </p:ext>
            </p:extLst>
          </p:nvPr>
        </p:nvGraphicFramePr>
        <p:xfrm>
          <a:off x="320608" y="3782414"/>
          <a:ext cx="5858759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8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1145">
                <a:tc>
                  <a:txBody>
                    <a:bodyPr/>
                    <a:lstStyle/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Nejvyšší podíl mužů: 21. století (69 %)</a:t>
                      </a: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1800" b="0" kern="120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Nejvyšší podíl žen: Nedělní Aha! (79 %), Rytmus života (76%)</a:t>
                      </a: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1800" b="0" kern="1200" baseline="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Součtenost titulů Rytmus života a Rytmus života RETRO je 36 tis.</a:t>
                      </a:r>
                      <a:endParaRPr lang="cs-CZ" sz="1800" b="0" kern="120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29363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Vaření</a:t>
            </a:r>
            <a:endParaRPr lang="cs-CZ" sz="330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3743845-0446-CA33-A286-7171F0CC2973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C65CDB-7070-5C98-10AA-5F8B0F4AD627}"/>
              </a:ext>
            </a:extLst>
          </p:cNvPr>
          <p:cNvSpPr txBox="1"/>
          <p:nvPr/>
        </p:nvSpPr>
        <p:spPr>
          <a:xfrm>
            <a:off x="5469146" y="5646732"/>
            <a:ext cx="5858759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algn="r"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*</a:t>
            </a:r>
            <a:r>
              <a:rPr lang="cs-CZ" sz="1100" i="1" dirty="0">
                <a:solidFill>
                  <a:schemeClr val="accent1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Nárůst čtenosti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oproti 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Q2/20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5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-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Q1/20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6</a:t>
            </a:r>
            <a:endParaRPr lang="cs-CZ" sz="1100" i="1" dirty="0">
              <a:solidFill>
                <a:srgbClr val="971C54"/>
              </a:solidFill>
              <a:latin typeface="Helvetica CE"/>
              <a:cs typeface="Arial" pitchFamily="34" charset="0"/>
            </a:endParaRPr>
          </a:p>
        </p:txBody>
      </p:sp>
      <p:graphicFrame>
        <p:nvGraphicFramePr>
          <p:cNvPr id="6" name="Zástupný symbol pro obsah 8">
            <a:extLst>
              <a:ext uri="{FF2B5EF4-FFF2-40B4-BE49-F238E27FC236}">
                <a16:creationId xmlns:a16="http://schemas.microsoft.com/office/drawing/2014/main" id="{D25DE570-039E-4875-4666-A82D4063D0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2755871"/>
              </p:ext>
            </p:extLst>
          </p:nvPr>
        </p:nvGraphicFramePr>
        <p:xfrm>
          <a:off x="6409506" y="1121945"/>
          <a:ext cx="4496649" cy="179138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7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0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761915180"/>
                    </a:ext>
                  </a:extLst>
                </a:gridCol>
              </a:tblGrid>
              <a:tr h="385296">
                <a:tc>
                  <a:txBody>
                    <a:bodyPr/>
                    <a:lstStyle/>
                    <a:p>
                      <a:pPr algn="ctr" rtl="0" fontAlgn="b"/>
                      <a:endParaRPr lang="cs-CZ" sz="1800" b="1" i="0" u="none" strike="noStrike">
                        <a:solidFill>
                          <a:srgbClr val="971C54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200" b="0" i="0" u="none" strike="noStrike" dirty="0">
                        <a:solidFill>
                          <a:srgbClr val="2D292A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GRP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563103"/>
                  </a:ext>
                </a:extLst>
              </a:tr>
              <a:tr h="385296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Apetit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242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10,0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26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Blesk Vaše recepty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195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7,5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6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Chvilka v kuchyni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26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Gurmet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" name="Picture 6" descr="Apetit 5/2016">
            <a:hlinkClick r:id="rId2" tooltip="Apetit 5/2016"/>
            <a:extLst>
              <a:ext uri="{FF2B5EF4-FFF2-40B4-BE49-F238E27FC236}">
                <a16:creationId xmlns:a16="http://schemas.microsoft.com/office/drawing/2014/main" id="{98935C29-C34E-1DEA-173F-2BC2CC6D6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517" y="1436686"/>
            <a:ext cx="1028549" cy="1439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Blesk Vaše recepty">
            <a:extLst>
              <a:ext uri="{FF2B5EF4-FFF2-40B4-BE49-F238E27FC236}">
                <a16:creationId xmlns:a16="http://schemas.microsoft.com/office/drawing/2014/main" id="{78037F14-199D-6918-8091-F6BF4FD57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7896" y="1881979"/>
            <a:ext cx="1046872" cy="129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hvilka v kuchyni č. 12 / 2014">
            <a:extLst>
              <a:ext uri="{FF2B5EF4-FFF2-40B4-BE49-F238E27FC236}">
                <a16:creationId xmlns:a16="http://schemas.microsoft.com/office/drawing/2014/main" id="{E2B0A55B-DBE5-37B1-A8E3-6BEF8D1B9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0411" y="2106227"/>
            <a:ext cx="1010130" cy="139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C88331B0-09B8-B3A2-3F53-CAEBD4ED57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538727"/>
              </p:ext>
            </p:extLst>
          </p:nvPr>
        </p:nvGraphicFramePr>
        <p:xfrm>
          <a:off x="4159250" y="2778067"/>
          <a:ext cx="6972239" cy="864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72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64330">
                <a:tc>
                  <a:txBody>
                    <a:bodyPr/>
                    <a:lstStyle/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Přes třetinu</a:t>
                      </a:r>
                      <a:r>
                        <a:rPr lang="cs-CZ" sz="18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 tvoří</a:t>
                      </a: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 muži</a:t>
                      </a: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Přes čtvrtinu čtenářů</a:t>
                      </a:r>
                      <a:r>
                        <a:rPr lang="cs-CZ" sz="18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 Blesk Vaše recepty čte i deník Blesk</a:t>
                      </a:r>
                      <a:endParaRPr lang="cs-CZ" sz="1800" b="0" kern="120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object 5">
            <a:extLst>
              <a:ext uri="{FF2B5EF4-FFF2-40B4-BE49-F238E27FC236}">
                <a16:creationId xmlns:a16="http://schemas.microsoft.com/office/drawing/2014/main" id="{BCF0306A-F540-D494-BB13-F1F3D406BC23}"/>
              </a:ext>
            </a:extLst>
          </p:cNvPr>
          <p:cNvSpPr txBox="1">
            <a:spLocks/>
          </p:cNvSpPr>
          <p:nvPr/>
        </p:nvSpPr>
        <p:spPr>
          <a:xfrm>
            <a:off x="582112" y="3582133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Sportovní</a:t>
            </a:r>
            <a:endParaRPr lang="cs-CZ" sz="3300" dirty="0">
              <a:latin typeface="Helvetica CE"/>
            </a:endParaRPr>
          </a:p>
        </p:txBody>
      </p:sp>
      <p:graphicFrame>
        <p:nvGraphicFramePr>
          <p:cNvPr id="12" name="Zástupný symbol pro obsah 8">
            <a:extLst>
              <a:ext uri="{FF2B5EF4-FFF2-40B4-BE49-F238E27FC236}">
                <a16:creationId xmlns:a16="http://schemas.microsoft.com/office/drawing/2014/main" id="{C0DE7F7E-96D4-7355-2643-02FF4EB817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6531127"/>
              </p:ext>
            </p:extLst>
          </p:nvPr>
        </p:nvGraphicFramePr>
        <p:xfrm>
          <a:off x="6409332" y="4480837"/>
          <a:ext cx="4496649" cy="65491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7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0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2449705825"/>
                    </a:ext>
                  </a:extLst>
                </a:gridCol>
              </a:tblGrid>
              <a:tr h="327455">
                <a:tc>
                  <a:txBody>
                    <a:bodyPr/>
                    <a:lstStyle/>
                    <a:p>
                      <a:pPr algn="ctr" rtl="0" fontAlgn="b"/>
                      <a:endParaRPr lang="cs-CZ" sz="1800" b="1" i="0" u="none" strike="noStrike">
                        <a:solidFill>
                          <a:srgbClr val="971C54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200" b="0" i="0" u="none" strike="noStrike" dirty="0">
                        <a:solidFill>
                          <a:srgbClr val="2D292A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GRP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8347446"/>
                  </a:ext>
                </a:extLst>
              </a:tr>
              <a:tr h="32745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Snow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35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0,9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8" name="Picture 4">
            <a:extLst>
              <a:ext uri="{FF2B5EF4-FFF2-40B4-BE49-F238E27FC236}">
                <a16:creationId xmlns:a16="http://schemas.microsoft.com/office/drawing/2014/main" id="{B8B052F1-3CD3-1FE9-E63C-E148D3480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365" y="4237241"/>
            <a:ext cx="1085701" cy="129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5884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Věda, technika, zajímavosti, cestování</a:t>
            </a:r>
            <a:endParaRPr lang="cs-CZ" sz="330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3743845-0446-CA33-A286-7171F0CC2973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C65CDB-7070-5C98-10AA-5F8B0F4AD627}"/>
              </a:ext>
            </a:extLst>
          </p:cNvPr>
          <p:cNvSpPr txBox="1"/>
          <p:nvPr/>
        </p:nvSpPr>
        <p:spPr>
          <a:xfrm>
            <a:off x="5463291" y="5646732"/>
            <a:ext cx="5858759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algn="r"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*</a:t>
            </a:r>
            <a:r>
              <a:rPr lang="cs-CZ" sz="1100" i="1" dirty="0">
                <a:solidFill>
                  <a:schemeClr val="accent1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Nárůst čtenosti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oproti 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Q2/20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5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-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Q1/20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6</a:t>
            </a:r>
            <a:endParaRPr lang="cs-CZ" sz="1100" i="1" dirty="0">
              <a:solidFill>
                <a:srgbClr val="971C54"/>
              </a:solidFill>
              <a:latin typeface="Helvetica CE"/>
              <a:cs typeface="Arial" pitchFamily="34" charset="0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C4586005-F72D-0B0A-A6E7-A3B640591343}"/>
              </a:ext>
            </a:extLst>
          </p:cNvPr>
          <p:cNvSpPr txBox="1">
            <a:spLocks/>
          </p:cNvSpPr>
          <p:nvPr/>
        </p:nvSpPr>
        <p:spPr>
          <a:xfrm>
            <a:off x="582112" y="3360454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Zahrada, hobby</a:t>
            </a:r>
            <a:endParaRPr lang="cs-CZ" sz="3300" dirty="0">
              <a:latin typeface="Helvetica CE"/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4A46D416-0C93-2CFA-86ED-A19824948D36}"/>
              </a:ext>
            </a:extLst>
          </p:cNvPr>
          <p:cNvSpPr txBox="1"/>
          <p:nvPr/>
        </p:nvSpPr>
        <p:spPr>
          <a:xfrm>
            <a:off x="567825" y="3906401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graphicFrame>
        <p:nvGraphicFramePr>
          <p:cNvPr id="2" name="Zástupný symbol pro obsah 8">
            <a:extLst>
              <a:ext uri="{FF2B5EF4-FFF2-40B4-BE49-F238E27FC236}">
                <a16:creationId xmlns:a16="http://schemas.microsoft.com/office/drawing/2014/main" id="{CD7AC58A-8A61-3C2B-9C41-D879F17635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3510804"/>
              </p:ext>
            </p:extLst>
          </p:nvPr>
        </p:nvGraphicFramePr>
        <p:xfrm>
          <a:off x="6411839" y="1100456"/>
          <a:ext cx="4496649" cy="16916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7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0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3991255534"/>
                    </a:ext>
                  </a:extLst>
                </a:gridCol>
              </a:tblGrid>
              <a:tr h="26847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100+1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316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12,2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611347"/>
                  </a:ext>
                </a:extLst>
              </a:tr>
              <a:tr h="26847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National Geographic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289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12,1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47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100+1 historie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7,3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97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Lidé a Země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153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5,1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97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Živá historie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122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5,3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97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Koktejl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118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3,8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8527126"/>
                  </a:ext>
                </a:extLst>
              </a:tr>
            </a:tbl>
          </a:graphicData>
        </a:graphic>
      </p:graphicFrame>
      <p:graphicFrame>
        <p:nvGraphicFramePr>
          <p:cNvPr id="3" name="Zástupný symbol pro obsah 8">
            <a:extLst>
              <a:ext uri="{FF2B5EF4-FFF2-40B4-BE49-F238E27FC236}">
                <a16:creationId xmlns:a16="http://schemas.microsoft.com/office/drawing/2014/main" id="{8E7827E9-75A3-AA35-F461-6E2C541D83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095160"/>
              </p:ext>
            </p:extLst>
          </p:nvPr>
        </p:nvGraphicFramePr>
        <p:xfrm>
          <a:off x="6407070" y="4000534"/>
          <a:ext cx="4496649" cy="99517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7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0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1380054686"/>
                    </a:ext>
                  </a:extLst>
                </a:gridCol>
              </a:tblGrid>
              <a:tr h="327455">
                <a:tc>
                  <a:txBody>
                    <a:bodyPr/>
                    <a:lstStyle/>
                    <a:p>
                      <a:pPr algn="ctr" rtl="0" fontAlgn="b"/>
                      <a:endParaRPr lang="cs-CZ" sz="1800" b="1" i="0" u="none" strike="noStrike" dirty="0">
                        <a:solidFill>
                          <a:srgbClr val="971C54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200" b="0" i="0" u="none" strike="noStrike" dirty="0">
                        <a:solidFill>
                          <a:srgbClr val="2D292A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GRP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374865"/>
                  </a:ext>
                </a:extLst>
              </a:tr>
              <a:tr h="32745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Receptář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308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13,6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26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Blesk Hobby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196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6,7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1" name="Picture 10" descr="Blesk Hobby">
            <a:extLst>
              <a:ext uri="{FF2B5EF4-FFF2-40B4-BE49-F238E27FC236}">
                <a16:creationId xmlns:a16="http://schemas.microsoft.com/office/drawing/2014/main" id="{08C0D955-95F0-65E0-8B75-B0CAE5498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6436" y="4511838"/>
            <a:ext cx="992021" cy="1388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epublishing.cz/sites/default/files/listovacky/101historie/2017-05/101historie_2017_05_001.jpg">
            <a:extLst>
              <a:ext uri="{FF2B5EF4-FFF2-40B4-BE49-F238E27FC236}">
                <a16:creationId xmlns:a16="http://schemas.microsoft.com/office/drawing/2014/main" id="{E1A743DB-DDD3-A906-456E-D12B7E1A5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9181" y="1769311"/>
            <a:ext cx="1029753" cy="143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D9146373-557F-2663-F8DF-9264C83E5EF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136" y="4299567"/>
            <a:ext cx="1052032" cy="1486704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10C3038F-E135-BFB4-B010-A86B7D22192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136" y="1441694"/>
            <a:ext cx="1029753" cy="1430212"/>
          </a:xfrm>
          <a:prstGeom prst="rect">
            <a:avLst/>
          </a:prstGeom>
        </p:spPr>
      </p:pic>
      <p:pic>
        <p:nvPicPr>
          <p:cNvPr id="18" name="Picture 2" descr="https://www.periodik.cz/predplatne/img/titulka.php?titul=8000&amp;w=380&amp;h=552&amp;vydani=11&amp;rok=2019">
            <a:hlinkClick r:id="rId6" tooltip="Časopis National Geographic č. 11/2019"/>
            <a:extLst>
              <a:ext uri="{FF2B5EF4-FFF2-40B4-BE49-F238E27FC236}">
                <a16:creationId xmlns:a16="http://schemas.microsoft.com/office/drawing/2014/main" id="{AB31B1A6-7FB3-22B9-A12B-9879B94D6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6081" y="1543359"/>
            <a:ext cx="1070199" cy="155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Tabulka 18">
            <a:extLst>
              <a:ext uri="{FF2B5EF4-FFF2-40B4-BE49-F238E27FC236}">
                <a16:creationId xmlns:a16="http://schemas.microsoft.com/office/drawing/2014/main" id="{65FB5547-3744-9DF4-9115-55DC08B089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071752"/>
              </p:ext>
            </p:extLst>
          </p:nvPr>
        </p:nvGraphicFramePr>
        <p:xfrm>
          <a:off x="5496984" y="5042919"/>
          <a:ext cx="5475365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5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1145">
                <a:tc>
                  <a:txBody>
                    <a:bodyPr/>
                    <a:lstStyle/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Rodinný dům/chatu/zahradu mají 2/3</a:t>
                      </a: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1/5 čtenářů Blesk Hobby čte i deník Blesk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ulka 19">
            <a:extLst>
              <a:ext uri="{FF2B5EF4-FFF2-40B4-BE49-F238E27FC236}">
                <a16:creationId xmlns:a16="http://schemas.microsoft.com/office/drawing/2014/main" id="{210EB9F8-E2D4-2B1E-9F62-78D7EB7B48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927139"/>
              </p:ext>
            </p:extLst>
          </p:nvPr>
        </p:nvGraphicFramePr>
        <p:xfrm>
          <a:off x="5708926" y="2798201"/>
          <a:ext cx="5475365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5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1145">
                <a:tc>
                  <a:txBody>
                    <a:bodyPr/>
                    <a:lstStyle/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Častěji vedoucí pracovníci a podnikatelé</a:t>
                      </a: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Součtenost 100+1 a 100+1 historie je 86 tis.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2252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6F18A566-25C2-A1EE-1739-F8FC753453CF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Základní parametry výzkumu</a:t>
            </a:r>
            <a:endParaRPr lang="cs-CZ" sz="3300" dirty="0">
              <a:latin typeface="Helvetica CE"/>
            </a:endParaRPr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E6749388-D705-C1B9-3BBD-CE55D22C1D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244784"/>
              </p:ext>
            </p:extLst>
          </p:nvPr>
        </p:nvGraphicFramePr>
        <p:xfrm>
          <a:off x="518459" y="1228670"/>
          <a:ext cx="10390027" cy="455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61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8372">
                <a:tc>
                  <a:txBody>
                    <a:bodyPr/>
                    <a:lstStyle/>
                    <a:p>
                      <a:pPr marL="374650" indent="-285750" algn="r">
                        <a:buFont typeface="Wingdings" pitchFamily="2" charset="2"/>
                        <a:buChar char="§"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Helvetica CE"/>
                        </a:rPr>
                        <a:t> </a:t>
                      </a:r>
                      <a:endParaRPr lang="cs-CZ" b="0" dirty="0">
                        <a:solidFill>
                          <a:schemeClr val="bg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/>
                      <a:r>
                        <a:rPr lang="cs-CZ" altLang="cs-CZ" sz="1800" b="0" dirty="0">
                          <a:solidFill>
                            <a:schemeClr val="bg1"/>
                          </a:solidFill>
                          <a:latin typeface="Helvetica CE"/>
                          <a:cs typeface="Arial" charset="0"/>
                        </a:rPr>
                        <a:t>Realizace MEDIAN a STEM/MARK</a:t>
                      </a:r>
                      <a:endParaRPr lang="cs-CZ" b="0" dirty="0">
                        <a:solidFill>
                          <a:schemeClr val="bg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5747">
                <a:tc>
                  <a:txBody>
                    <a:bodyPr/>
                    <a:lstStyle/>
                    <a:p>
                      <a:pPr marL="374650" indent="-285750" algn="r">
                        <a:buFont typeface="Wingdings" pitchFamily="2" charset="2"/>
                        <a:buChar char="§"/>
                      </a:pPr>
                      <a:r>
                        <a:rPr lang="en-US" b="0" dirty="0">
                          <a:solidFill>
                            <a:schemeClr val="accent1"/>
                          </a:solidFill>
                          <a:latin typeface="Helvetica CE"/>
                        </a:rPr>
                        <a:t> </a:t>
                      </a:r>
                      <a:endParaRPr lang="cs-CZ" b="0" dirty="0">
                        <a:solidFill>
                          <a:schemeClr val="accent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/>
                      <a:r>
                        <a:rPr lang="cs-CZ" altLang="cs-CZ" sz="1800" b="0" dirty="0">
                          <a:solidFill>
                            <a:schemeClr val="accent1"/>
                          </a:solidFill>
                          <a:latin typeface="Helvetica CE"/>
                          <a:cs typeface="Arial" charset="0"/>
                        </a:rPr>
                        <a:t>Stratifikovaný náhodný výběr lokalit</a:t>
                      </a:r>
                    </a:p>
                    <a:p>
                      <a:pPr marL="88900" indent="0"/>
                      <a:r>
                        <a:rPr lang="cs-CZ" altLang="cs-CZ" sz="1800" b="0" dirty="0">
                          <a:solidFill>
                            <a:schemeClr val="accent1"/>
                          </a:solidFill>
                          <a:latin typeface="Helvetica CE"/>
                          <a:cs typeface="Arial" charset="0"/>
                        </a:rPr>
                        <a:t>adresní výběr kombinovaný s</a:t>
                      </a:r>
                      <a:r>
                        <a:rPr lang="en-US" altLang="cs-CZ" sz="1800" b="0" dirty="0">
                          <a:solidFill>
                            <a:schemeClr val="accent1"/>
                          </a:solidFill>
                          <a:latin typeface="Helvetica CE"/>
                          <a:cs typeface="Arial" charset="0"/>
                        </a:rPr>
                        <a:t> </a:t>
                      </a:r>
                      <a:r>
                        <a:rPr lang="cs-CZ" altLang="cs-CZ" sz="1800" b="0" dirty="0">
                          <a:solidFill>
                            <a:schemeClr val="accent1"/>
                          </a:solidFill>
                          <a:latin typeface="Helvetica CE"/>
                          <a:cs typeface="Arial" charset="0"/>
                        </a:rPr>
                        <a:t>náhodným výběrem v lokalitě s kvótním zakončením</a:t>
                      </a:r>
                    </a:p>
                    <a:p>
                      <a:pPr marL="88900" indent="0"/>
                      <a:r>
                        <a:rPr lang="cs-CZ" sz="1800" b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prostý náhodný výběr (CAPI)</a:t>
                      </a: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372">
                <a:tc>
                  <a:txBody>
                    <a:bodyPr/>
                    <a:lstStyle/>
                    <a:p>
                      <a:pPr marL="374650" indent="-285750" algn="r">
                        <a:buFont typeface="Wingdings" pitchFamily="2" charset="2"/>
                        <a:buChar char="§"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Helvetica CE"/>
                        </a:rPr>
                        <a:t> </a:t>
                      </a:r>
                      <a:endParaRPr lang="cs-CZ" b="0" dirty="0">
                        <a:solidFill>
                          <a:schemeClr val="bg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/>
                      <a:r>
                        <a:rPr lang="cs-CZ" altLang="cs-CZ" sz="1800" b="0" dirty="0">
                          <a:solidFill>
                            <a:schemeClr val="bg1"/>
                          </a:solidFill>
                          <a:latin typeface="Helvetica CE"/>
                          <a:cs typeface="Arial" charset="0"/>
                        </a:rPr>
                        <a:t>Face to face dotazování s využitím notebooku (CAPI) = největší mediální F2F výzkum</a:t>
                      </a:r>
                    </a:p>
                    <a:p>
                      <a:pPr marL="88900" indent="0"/>
                      <a:r>
                        <a:rPr lang="cs-CZ" sz="1800" b="0" dirty="0">
                          <a:solidFill>
                            <a:schemeClr val="bg1"/>
                          </a:solidFill>
                          <a:latin typeface="Helvetica CE"/>
                          <a:cs typeface="Arial" charset="0"/>
                        </a:rPr>
                        <a:t>CAPI, CAWI, </a:t>
                      </a:r>
                      <a:r>
                        <a:rPr lang="cs-CZ" sz="1800" b="0" baseline="0" dirty="0">
                          <a:solidFill>
                            <a:schemeClr val="bg1"/>
                          </a:solidFill>
                          <a:latin typeface="Helvetica CE"/>
                          <a:cs typeface="Arial" charset="0"/>
                        </a:rPr>
                        <a:t>CATI + fúze</a:t>
                      </a:r>
                      <a:endParaRPr lang="cs-CZ" b="0" dirty="0">
                        <a:solidFill>
                          <a:schemeClr val="bg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8372">
                <a:tc>
                  <a:txBody>
                    <a:bodyPr/>
                    <a:lstStyle/>
                    <a:p>
                      <a:pPr marL="374650" indent="-285750" algn="r">
                        <a:buFont typeface="Wingdings" pitchFamily="2" charset="2"/>
                        <a:buChar char="§"/>
                      </a:pPr>
                      <a:r>
                        <a:rPr lang="en-US" b="0" dirty="0">
                          <a:solidFill>
                            <a:schemeClr val="accent1"/>
                          </a:solidFill>
                          <a:latin typeface="Helvetica CE"/>
                        </a:rPr>
                        <a:t> </a:t>
                      </a:r>
                      <a:endParaRPr lang="cs-CZ" b="0" dirty="0">
                        <a:solidFill>
                          <a:schemeClr val="accent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/>
                      <a:r>
                        <a:rPr lang="cs-CZ" altLang="cs-CZ" sz="1800" b="0" dirty="0">
                          <a:solidFill>
                            <a:schemeClr val="accent1"/>
                          </a:solidFill>
                          <a:latin typeface="Helvetica CE"/>
                          <a:cs typeface="Arial" charset="0"/>
                        </a:rPr>
                        <a:t>Část dotazníku vyplněna samostatně respondentem</a:t>
                      </a:r>
                      <a:endParaRPr lang="cs-CZ" b="0" dirty="0">
                        <a:solidFill>
                          <a:schemeClr val="accent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8372">
                <a:tc>
                  <a:txBody>
                    <a:bodyPr/>
                    <a:lstStyle/>
                    <a:p>
                      <a:pPr marL="374650" indent="-285750" algn="r">
                        <a:buFont typeface="Wingdings" pitchFamily="2" charset="2"/>
                        <a:buChar char="§"/>
                      </a:pPr>
                      <a:r>
                        <a:rPr lang="en-US" b="0" dirty="0">
                          <a:solidFill>
                            <a:schemeClr val="bg1"/>
                          </a:solidFill>
                          <a:latin typeface="Helvetica CE"/>
                        </a:rPr>
                        <a:t> </a:t>
                      </a:r>
                      <a:endParaRPr lang="cs-CZ" b="0" dirty="0">
                        <a:solidFill>
                          <a:schemeClr val="bg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/>
                      <a:r>
                        <a:rPr lang="cs-CZ" altLang="cs-CZ" sz="1800" b="0" dirty="0">
                          <a:solidFill>
                            <a:schemeClr val="bg1"/>
                          </a:solidFill>
                          <a:latin typeface="Helvetica CE"/>
                          <a:cs typeface="Arial" charset="0"/>
                        </a:rPr>
                        <a:t>Vzorek 12 969 respondentů</a:t>
                      </a:r>
                      <a:endParaRPr lang="cs-CZ" b="0" dirty="0">
                        <a:solidFill>
                          <a:schemeClr val="bg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8372">
                <a:tc>
                  <a:txBody>
                    <a:bodyPr/>
                    <a:lstStyle/>
                    <a:p>
                      <a:pPr marL="374650" indent="-285750" algn="r">
                        <a:buFont typeface="Wingdings" pitchFamily="2" charset="2"/>
                        <a:buChar char="§"/>
                      </a:pPr>
                      <a:r>
                        <a:rPr lang="en-US" b="0" dirty="0">
                          <a:solidFill>
                            <a:schemeClr val="accent1"/>
                          </a:solidFill>
                          <a:latin typeface="Helvetica CE"/>
                        </a:rPr>
                        <a:t> </a:t>
                      </a:r>
                      <a:endParaRPr lang="cs-CZ" b="0" dirty="0">
                        <a:solidFill>
                          <a:schemeClr val="accent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0"/>
                      <a:r>
                        <a:rPr lang="cs-CZ" altLang="cs-CZ" sz="1800" b="0" dirty="0">
                          <a:solidFill>
                            <a:schemeClr val="accent1"/>
                          </a:solidFill>
                          <a:latin typeface="Helvetica CE"/>
                          <a:cs typeface="Arial" charset="0"/>
                        </a:rPr>
                        <a:t>Průměrná délka rozhovoru cca 22,5 minuty</a:t>
                      </a:r>
                      <a:endParaRPr lang="cs-CZ" b="0" dirty="0">
                        <a:solidFill>
                          <a:schemeClr val="accent1"/>
                        </a:solidFill>
                        <a:latin typeface="Helvetica CE"/>
                      </a:endParaRPr>
                    </a:p>
                  </a:txBody>
                  <a:tcPr marL="121920" marR="1219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4884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Životního stylu pro ženy</a:t>
            </a:r>
            <a:endParaRPr lang="cs-CZ" sz="330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3743845-0446-CA33-A286-7171F0CC2973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C65CDB-7070-5C98-10AA-5F8B0F4AD627}"/>
              </a:ext>
            </a:extLst>
          </p:cNvPr>
          <p:cNvSpPr txBox="1"/>
          <p:nvPr/>
        </p:nvSpPr>
        <p:spPr>
          <a:xfrm>
            <a:off x="5469146" y="5646732"/>
            <a:ext cx="5858759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algn="r"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*</a:t>
            </a:r>
            <a:r>
              <a:rPr lang="cs-CZ" sz="1100" i="1" dirty="0">
                <a:solidFill>
                  <a:schemeClr val="accent1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Nárůst čtenosti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oproti 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Q2/20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5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-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Q1/20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6</a:t>
            </a:r>
            <a:endParaRPr lang="cs-CZ" sz="1100" i="1" dirty="0">
              <a:solidFill>
                <a:srgbClr val="971C54"/>
              </a:solidFill>
              <a:latin typeface="Helvetica CE"/>
              <a:cs typeface="Arial" pitchFamily="34" charset="0"/>
            </a:endParaRPr>
          </a:p>
        </p:txBody>
      </p:sp>
      <p:pic>
        <p:nvPicPr>
          <p:cNvPr id="2" name="Picture 2" descr="Žena a život 14/2016">
            <a:extLst>
              <a:ext uri="{FF2B5EF4-FFF2-40B4-BE49-F238E27FC236}">
                <a16:creationId xmlns:a16="http://schemas.microsoft.com/office/drawing/2014/main" id="{ED658C16-FA58-1A10-0838-A293FF94F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149" y="1588758"/>
            <a:ext cx="1114203" cy="155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Svět ženy">
            <a:extLst>
              <a:ext uri="{FF2B5EF4-FFF2-40B4-BE49-F238E27FC236}">
                <a16:creationId xmlns:a16="http://schemas.microsoft.com/office/drawing/2014/main" id="{FD25E37F-CBA8-2581-330F-0020D05B9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3186" y="1990014"/>
            <a:ext cx="1123444" cy="157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6E1EB9F9-7453-4BF2-CCBA-D8579B2842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889717"/>
              </p:ext>
            </p:extLst>
          </p:nvPr>
        </p:nvGraphicFramePr>
        <p:xfrm>
          <a:off x="299959" y="4268077"/>
          <a:ext cx="5858759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8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1145">
                <a:tc>
                  <a:txBody>
                    <a:bodyPr/>
                    <a:lstStyle/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Největší podíl žen je u titulu Svět ženy - 89 %, Elle 88 %, Žena a život 87 %, Kreativ Praktická žena 87 %</a:t>
                      </a: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cs-CZ" sz="1800" b="0" kern="120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Největší podíl mužů je u titulu Kondice – 60 % čtenářů tohoto titulu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Zástupný symbol pro obsah 8">
            <a:extLst>
              <a:ext uri="{FF2B5EF4-FFF2-40B4-BE49-F238E27FC236}">
                <a16:creationId xmlns:a16="http://schemas.microsoft.com/office/drawing/2014/main" id="{56785157-F0F3-4C9F-00D1-94CD37A9C4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9574644"/>
              </p:ext>
            </p:extLst>
          </p:nvPr>
        </p:nvGraphicFramePr>
        <p:xfrm>
          <a:off x="6411839" y="1206821"/>
          <a:ext cx="4496649" cy="437721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7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0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782214131"/>
                    </a:ext>
                  </a:extLst>
                </a:gridCol>
              </a:tblGrid>
              <a:tr h="307503">
                <a:tc>
                  <a:txBody>
                    <a:bodyPr/>
                    <a:lstStyle/>
                    <a:p>
                      <a:pPr algn="ctr" rtl="0" fontAlgn="b"/>
                      <a:endParaRPr lang="cs-CZ" sz="1800" b="1" i="0" u="none" strike="noStrike">
                        <a:solidFill>
                          <a:srgbClr val="971C54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200" b="0" i="0" u="none" strike="noStrike" dirty="0">
                        <a:solidFill>
                          <a:srgbClr val="2D292A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GRP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42582"/>
                  </a:ext>
                </a:extLst>
              </a:tr>
              <a:tr h="30750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Žena a život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231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8,8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50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Marianne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7,2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50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Svět ženy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6,6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50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Elle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171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750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Kreativ Praktická žena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165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6,6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50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Moje psychologie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151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6,7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531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Vogue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150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6,4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531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Cosmopolitan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144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5,0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503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Glanc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127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531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Kondice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96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531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Harper´s Bazaar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95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531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Burda style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93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3,5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801642"/>
                  </a:ext>
                </a:extLst>
              </a:tr>
              <a:tr h="319531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Esprit, stylový magazín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64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280371"/>
                  </a:ext>
                </a:extLst>
              </a:tr>
            </a:tbl>
          </a:graphicData>
        </a:graphic>
      </p:graphicFrame>
      <p:pic>
        <p:nvPicPr>
          <p:cNvPr id="14" name="Picture 2" descr="Marianne 12/2021">
            <a:extLst>
              <a:ext uri="{FF2B5EF4-FFF2-40B4-BE49-F238E27FC236}">
                <a16:creationId xmlns:a16="http://schemas.microsoft.com/office/drawing/2014/main" id="{B0087D25-224E-AC09-4526-E100B2563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6175" y="1763319"/>
            <a:ext cx="1123444" cy="1572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9826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Zpravodajské týdeníky - celostátní</a:t>
            </a:r>
            <a:endParaRPr lang="cs-CZ" sz="330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3743845-0446-CA33-A286-7171F0CC2973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C65CDB-7070-5C98-10AA-5F8B0F4AD627}"/>
              </a:ext>
            </a:extLst>
          </p:cNvPr>
          <p:cNvSpPr txBox="1"/>
          <p:nvPr/>
        </p:nvSpPr>
        <p:spPr>
          <a:xfrm>
            <a:off x="5463291" y="5646732"/>
            <a:ext cx="5858759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algn="r"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*</a:t>
            </a:r>
            <a:r>
              <a:rPr lang="cs-CZ" sz="1100" i="1" dirty="0">
                <a:solidFill>
                  <a:schemeClr val="accent1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Nárůst čtenosti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oproti 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Q2/20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5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-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Q1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/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6</a:t>
            </a:r>
            <a:endParaRPr lang="cs-CZ" sz="1100" i="1" dirty="0">
              <a:solidFill>
                <a:srgbClr val="971C54"/>
              </a:solidFill>
              <a:latin typeface="Helvetica CE"/>
              <a:cs typeface="Arial" pitchFamily="34" charset="0"/>
            </a:endParaRPr>
          </a:p>
        </p:txBody>
      </p:sp>
      <p:graphicFrame>
        <p:nvGraphicFramePr>
          <p:cNvPr id="6" name="Zástupný symbol pro obsah 8">
            <a:extLst>
              <a:ext uri="{FF2B5EF4-FFF2-40B4-BE49-F238E27FC236}">
                <a16:creationId xmlns:a16="http://schemas.microsoft.com/office/drawing/2014/main" id="{51CA9BA2-3A4D-58A4-0929-3AE812665E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1679980"/>
              </p:ext>
            </p:extLst>
          </p:nvPr>
        </p:nvGraphicFramePr>
        <p:xfrm>
          <a:off x="6431446" y="1857959"/>
          <a:ext cx="4496649" cy="133543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7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0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3135010330"/>
                    </a:ext>
                  </a:extLst>
                </a:gridCol>
              </a:tblGrid>
              <a:tr h="327455">
                <a:tc>
                  <a:txBody>
                    <a:bodyPr/>
                    <a:lstStyle/>
                    <a:p>
                      <a:pPr algn="ctr" rtl="0" fontAlgn="b"/>
                      <a:endParaRPr lang="cs-CZ" sz="1800" b="1" i="0" u="none" strike="noStrike">
                        <a:solidFill>
                          <a:srgbClr val="971C54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200" b="0" i="0" u="none" strike="noStrike" dirty="0">
                        <a:solidFill>
                          <a:srgbClr val="2D292A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GRP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434275"/>
                  </a:ext>
                </a:extLst>
              </a:tr>
              <a:tr h="327455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Reflex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259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10,1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26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Téma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183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6,6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264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Týdeník Květy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144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Picture 4" descr="Reflex 28/2016">
            <a:extLst>
              <a:ext uri="{FF2B5EF4-FFF2-40B4-BE49-F238E27FC236}">
                <a16:creationId xmlns:a16="http://schemas.microsoft.com/office/drawing/2014/main" id="{7C496AD7-5C4A-4514-1534-AD13962A0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898" y="1875126"/>
            <a:ext cx="1019563" cy="142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www.periodik.cz/predplatne/img/titulka.php?titul=101009&amp;vydani=20180042&amp;w=250&amp;h=339&amp;special=0">
            <a:extLst>
              <a:ext uri="{FF2B5EF4-FFF2-40B4-BE49-F238E27FC236}">
                <a16:creationId xmlns:a16="http://schemas.microsoft.com/office/drawing/2014/main" id="{8BCCF61F-F95B-6BB0-411C-6705F0AD9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0327" y="2069450"/>
            <a:ext cx="1059941" cy="145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Tabulka 22">
            <a:extLst>
              <a:ext uri="{FF2B5EF4-FFF2-40B4-BE49-F238E27FC236}">
                <a16:creationId xmlns:a16="http://schemas.microsoft.com/office/drawing/2014/main" id="{681FF4C8-EBB6-FB66-AF14-6A816593DC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770859"/>
              </p:ext>
            </p:extLst>
          </p:nvPr>
        </p:nvGraphicFramePr>
        <p:xfrm>
          <a:off x="5654987" y="3207889"/>
          <a:ext cx="5475365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5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1145">
                <a:tc>
                  <a:txBody>
                    <a:bodyPr/>
                    <a:lstStyle/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Nejvíce v Praze a Středočeském kraji – dohromady 256 tis. čtenářů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098" name="Picture 2" descr="časopis Týdeník Květy č. 27/2024">
            <a:extLst>
              <a:ext uri="{FF2B5EF4-FFF2-40B4-BE49-F238E27FC236}">
                <a16:creationId xmlns:a16="http://schemas.microsoft.com/office/drawing/2014/main" id="{813176D9-7B25-0DF5-6129-CD6F89CB1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0134" y="2341251"/>
            <a:ext cx="1059941" cy="142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766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Pro ženy - čtení, křížovky a soutěže </a:t>
            </a:r>
            <a:endParaRPr lang="cs-CZ" sz="330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3743845-0446-CA33-A286-7171F0CC2973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C65CDB-7070-5C98-10AA-5F8B0F4AD627}"/>
              </a:ext>
            </a:extLst>
          </p:cNvPr>
          <p:cNvSpPr txBox="1"/>
          <p:nvPr/>
        </p:nvSpPr>
        <p:spPr>
          <a:xfrm>
            <a:off x="5463291" y="5703884"/>
            <a:ext cx="5858759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algn="r"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*</a:t>
            </a:r>
            <a:r>
              <a:rPr lang="cs-CZ" sz="1100" i="1" dirty="0">
                <a:solidFill>
                  <a:schemeClr val="accent1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Nárůst čtenosti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oproti 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Q2/20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5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-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Q1/20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6</a:t>
            </a:r>
            <a:endParaRPr lang="cs-CZ" sz="1100" i="1" dirty="0">
              <a:solidFill>
                <a:srgbClr val="971C54"/>
              </a:solidFill>
              <a:latin typeface="Helvetica CE"/>
              <a:cs typeface="Arial" pitchFamily="34" charset="0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C4586005-F72D-0B0A-A6E7-A3B640591343}"/>
              </a:ext>
            </a:extLst>
          </p:cNvPr>
          <p:cNvSpPr txBox="1">
            <a:spLocks/>
          </p:cNvSpPr>
          <p:nvPr/>
        </p:nvSpPr>
        <p:spPr>
          <a:xfrm>
            <a:off x="582112" y="3724174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Pro děti a mládež</a:t>
            </a:r>
            <a:endParaRPr lang="cs-CZ" sz="3300" dirty="0">
              <a:latin typeface="Helvetica CE"/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4A46D416-0C93-2CFA-86ED-A19824948D36}"/>
              </a:ext>
            </a:extLst>
          </p:cNvPr>
          <p:cNvSpPr txBox="1"/>
          <p:nvPr/>
        </p:nvSpPr>
        <p:spPr>
          <a:xfrm>
            <a:off x="567825" y="4270121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</a:t>
            </a:r>
          </a:p>
        </p:txBody>
      </p:sp>
      <p:graphicFrame>
        <p:nvGraphicFramePr>
          <p:cNvPr id="2" name="Zástupný symbol pro obsah 8">
            <a:extLst>
              <a:ext uri="{FF2B5EF4-FFF2-40B4-BE49-F238E27FC236}">
                <a16:creationId xmlns:a16="http://schemas.microsoft.com/office/drawing/2014/main" id="{DE95C2FC-B2F3-4A06-8D08-C723C5511D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366314"/>
              </p:ext>
            </p:extLst>
          </p:nvPr>
        </p:nvGraphicFramePr>
        <p:xfrm>
          <a:off x="6102128" y="1339254"/>
          <a:ext cx="4496649" cy="17408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7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0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4248168639"/>
                    </a:ext>
                  </a:extLst>
                </a:gridCol>
              </a:tblGrid>
              <a:tr h="282766">
                <a:tc>
                  <a:txBody>
                    <a:bodyPr/>
                    <a:lstStyle/>
                    <a:p>
                      <a:pPr algn="ctr" rtl="0" fontAlgn="b"/>
                      <a:endParaRPr lang="cs-CZ" sz="1800" b="1" i="0" u="none" strike="noStrike" dirty="0">
                        <a:solidFill>
                          <a:srgbClr val="971C54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200" b="0" i="0" u="none" strike="noStrike" dirty="0">
                        <a:solidFill>
                          <a:srgbClr val="2D292A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GRP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584306"/>
                  </a:ext>
                </a:extLst>
              </a:tr>
              <a:tr h="282766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Blesk Křížovky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280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13,0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827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Chvilka pro luštění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193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10,7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827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Nedělní Blesk Křížovky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183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8,9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827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Křížovkář TV magazín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159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9,5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827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Nedělní Aha! Křížovky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7,0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Zástupný symbol pro obsah 8">
            <a:extLst>
              <a:ext uri="{FF2B5EF4-FFF2-40B4-BE49-F238E27FC236}">
                <a16:creationId xmlns:a16="http://schemas.microsoft.com/office/drawing/2014/main" id="{CE11180D-656D-2A50-F01B-4E7333348B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2301239"/>
              </p:ext>
            </p:extLst>
          </p:nvPr>
        </p:nvGraphicFramePr>
        <p:xfrm>
          <a:off x="6231353" y="4393803"/>
          <a:ext cx="4496649" cy="5638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7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0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4215">
                  <a:extLst>
                    <a:ext uri="{9D8B030D-6E8A-4147-A177-3AD203B41FA5}">
                      <a16:colId xmlns:a16="http://schemas.microsoft.com/office/drawing/2014/main" val="3320552"/>
                    </a:ext>
                  </a:extLst>
                </a:gridCol>
              </a:tblGrid>
              <a:tr h="247616">
                <a:tc>
                  <a:txBody>
                    <a:bodyPr/>
                    <a:lstStyle/>
                    <a:p>
                      <a:pPr algn="ctr" rtl="0" fontAlgn="b"/>
                      <a:endParaRPr lang="cs-CZ" sz="1800" b="1" i="0" u="none" strike="noStrike" dirty="0">
                        <a:solidFill>
                          <a:srgbClr val="971C54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cs-CZ" sz="1200" b="0" i="0" u="none" strike="noStrike" dirty="0">
                        <a:solidFill>
                          <a:srgbClr val="2D292A"/>
                        </a:solidFill>
                        <a:effectLst/>
                        <a:highlight>
                          <a:srgbClr val="E9EDF4"/>
                        </a:highlight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highlight>
                            <a:srgbClr val="E9EDF4"/>
                          </a:highlight>
                          <a:latin typeface="Helvetica CE"/>
                        </a:rPr>
                        <a:t>GRP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617341"/>
                  </a:ext>
                </a:extLst>
              </a:tr>
              <a:tr h="247616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ABC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196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6,5 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2" name="Picture 4" descr="Blesk Křížovky">
            <a:extLst>
              <a:ext uri="{FF2B5EF4-FFF2-40B4-BE49-F238E27FC236}">
                <a16:creationId xmlns:a16="http://schemas.microsoft.com/office/drawing/2014/main" id="{EE46B8BB-F3BE-91BD-07EB-C51C33E3E8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5808" y="1462100"/>
            <a:ext cx="1066560" cy="143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ABC 14/2016">
            <a:extLst>
              <a:ext uri="{FF2B5EF4-FFF2-40B4-BE49-F238E27FC236}">
                <a16:creationId xmlns:a16="http://schemas.microsoft.com/office/drawing/2014/main" id="{CB0EF812-261D-9AD4-5734-9142FE043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2322" y="4688410"/>
            <a:ext cx="997367" cy="139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hvilka pro luštění Osmisměrky | MAFRA, a.s.">
            <a:hlinkClick r:id="rId4"/>
            <a:extLst>
              <a:ext uri="{FF2B5EF4-FFF2-40B4-BE49-F238E27FC236}">
                <a16:creationId xmlns:a16="http://schemas.microsoft.com/office/drawing/2014/main" id="{56244D6C-4801-1196-1800-1C2CA2FB5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1517" y="1629827"/>
            <a:ext cx="1081741" cy="152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Tabulka 17">
            <a:extLst>
              <a:ext uri="{FF2B5EF4-FFF2-40B4-BE49-F238E27FC236}">
                <a16:creationId xmlns:a16="http://schemas.microsoft.com/office/drawing/2014/main" id="{513816F1-A70E-0CC3-AE0D-A7F2A57C55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492304"/>
              </p:ext>
            </p:extLst>
          </p:nvPr>
        </p:nvGraphicFramePr>
        <p:xfrm>
          <a:off x="5878780" y="4962655"/>
          <a:ext cx="5475365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5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1145">
                <a:tc>
                  <a:txBody>
                    <a:bodyPr/>
                    <a:lstStyle/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4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Polovina ženatí/rozvedení – čtou i rodiče</a:t>
                      </a: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4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Přes 2/5 čte nějaký titul ze skupiny </a:t>
                      </a:r>
                      <a:br>
                        <a:rPr lang="cs-CZ" sz="14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</a:br>
                      <a:r>
                        <a:rPr lang="cs-CZ" sz="14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Věda, technika, zajímavosti,</a:t>
                      </a:r>
                      <a:r>
                        <a:rPr lang="cs-CZ" sz="14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 cestování</a:t>
                      </a:r>
                      <a:endParaRPr lang="cs-CZ" sz="1400" b="0" kern="120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ulka 18">
            <a:extLst>
              <a:ext uri="{FF2B5EF4-FFF2-40B4-BE49-F238E27FC236}">
                <a16:creationId xmlns:a16="http://schemas.microsoft.com/office/drawing/2014/main" id="{9CF5371C-34F1-003D-0B50-3E5512DE78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224854"/>
              </p:ext>
            </p:extLst>
          </p:nvPr>
        </p:nvGraphicFramePr>
        <p:xfrm>
          <a:off x="5850318" y="3104382"/>
          <a:ext cx="5801106" cy="551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1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1145">
                <a:tc>
                  <a:txBody>
                    <a:bodyPr/>
                    <a:lstStyle/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4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Blesk křížovky</a:t>
                      </a:r>
                      <a:r>
                        <a:rPr lang="cs-CZ" sz="14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 </a:t>
                      </a:r>
                      <a:r>
                        <a:rPr lang="en-US" sz="14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&amp;</a:t>
                      </a:r>
                      <a:r>
                        <a:rPr lang="cs-CZ" sz="14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 Nedělní Blesk křížovky 99 tis.</a:t>
                      </a:r>
                    </a:p>
                    <a:p>
                      <a:pPr marL="6413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tx2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400" b="0" kern="1200" baseline="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V průměru čtou (luští) 1,7 titulu</a:t>
                      </a:r>
                      <a:endParaRPr lang="cs-CZ" sz="1400" b="0" kern="120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170" name="Picture 2">
            <a:extLst>
              <a:ext uri="{FF2B5EF4-FFF2-40B4-BE49-F238E27FC236}">
                <a16:creationId xmlns:a16="http://schemas.microsoft.com/office/drawing/2014/main" id="{A057849C-9DA8-CEFE-33E6-7EC5ECA28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689" y="1938681"/>
            <a:ext cx="1121239" cy="141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7210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4FFD7-DCA4-EA44-2E7C-68B32AAD6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3F407D6-2EB8-7E20-7855-C6292BD9C8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914" y="2257512"/>
            <a:ext cx="9865096" cy="1944763"/>
          </a:xfrm>
        </p:spPr>
        <p:txBody>
          <a:bodyPr/>
          <a:lstStyle/>
          <a:p>
            <a:r>
              <a:rPr lang="cs-CZ" dirty="0"/>
              <a:t>3. FAKTA:</a:t>
            </a:r>
            <a:br>
              <a:rPr lang="cs-CZ" dirty="0"/>
            </a:br>
            <a:r>
              <a:rPr lang="cs-CZ" sz="4000" dirty="0"/>
              <a:t>Čtenost podle velikosti sídel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90110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E539-119F-59D8-CEB6-DF3258785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FB259CC2-6BE5-D833-9665-7941D2342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4914" y="2257512"/>
            <a:ext cx="9865096" cy="1329210"/>
          </a:xfrm>
        </p:spPr>
        <p:txBody>
          <a:bodyPr/>
          <a:lstStyle/>
          <a:p>
            <a:r>
              <a:rPr lang="cs-CZ" dirty="0"/>
              <a:t>Čtenost – Velikost sídel</a:t>
            </a:r>
          </a:p>
        </p:txBody>
      </p:sp>
    </p:spTree>
    <p:extLst>
      <p:ext uri="{BB962C8B-B14F-4D97-AF65-F5344CB8AC3E}">
        <p14:creationId xmlns:p14="http://schemas.microsoft.com/office/powerpoint/2010/main" val="34472981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A9E8E-E697-B721-620B-EA3E02FB1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20452F5B-B065-DF3F-50A8-D0C3ECB47859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chemeClr val="bg1"/>
                </a:solidFill>
                <a:latin typeface="Helvetica CE"/>
              </a:rPr>
              <a:t>Velká města čtou více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B349B266-8E7F-21A5-1DA6-DAD7295FDF80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v % obyvatel (celkový zásah/</a:t>
            </a:r>
            <a:r>
              <a:rPr lang="cs-CZ" dirty="0" err="1">
                <a:latin typeface="Helvetica CE"/>
                <a:cs typeface="Helvetica CE"/>
              </a:rPr>
              <a:t>reach</a:t>
            </a:r>
            <a:r>
              <a:rPr lang="cs-CZ" dirty="0">
                <a:latin typeface="Helvetica CE"/>
                <a:cs typeface="Helvetica CE"/>
              </a:rPr>
              <a:t>)</a:t>
            </a:r>
          </a:p>
        </p:txBody>
      </p:sp>
      <p:graphicFrame>
        <p:nvGraphicFramePr>
          <p:cNvPr id="2" name="Zástupný symbol pro graf 6">
            <a:extLst>
              <a:ext uri="{FF2B5EF4-FFF2-40B4-BE49-F238E27FC236}">
                <a16:creationId xmlns:a16="http://schemas.microsoft.com/office/drawing/2014/main" id="{9A5B414F-0B42-63D0-2D3B-15AC1A4673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8791930"/>
              </p:ext>
            </p:extLst>
          </p:nvPr>
        </p:nvGraphicFramePr>
        <p:xfrm>
          <a:off x="559575" y="1405027"/>
          <a:ext cx="5343891" cy="4670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Zástupný symbol pro graf 6">
            <a:extLst>
              <a:ext uri="{FF2B5EF4-FFF2-40B4-BE49-F238E27FC236}">
                <a16:creationId xmlns:a16="http://schemas.microsoft.com/office/drawing/2014/main" id="{D66908D6-738A-857E-C04E-250DE073C5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488476"/>
              </p:ext>
            </p:extLst>
          </p:nvPr>
        </p:nvGraphicFramePr>
        <p:xfrm>
          <a:off x="5471418" y="1405027"/>
          <a:ext cx="5343891" cy="4670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921938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B0582-B872-D689-E8B3-9AB8CCCFD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6CF5AC4A-309B-D6A9-2AA8-2F31809F4F6E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TOP tituly mají ve velkých městech vysoký index</a:t>
            </a:r>
            <a:endParaRPr lang="cs-CZ" sz="3300" dirty="0">
              <a:latin typeface="Helvetica CE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84875CF-46F0-0858-6D4A-E47D3EA02178}"/>
              </a:ext>
            </a:extLst>
          </p:cNvPr>
          <p:cNvSpPr txBox="1"/>
          <p:nvPr/>
        </p:nvSpPr>
        <p:spPr>
          <a:xfrm>
            <a:off x="572592" y="1079644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TOP žánrové skupiny časopisů (podle indexu afinity)</a:t>
            </a:r>
          </a:p>
        </p:txBody>
      </p:sp>
      <p:graphicFrame>
        <p:nvGraphicFramePr>
          <p:cNvPr id="5" name="Zástupný symbol pro graf 6">
            <a:extLst>
              <a:ext uri="{FF2B5EF4-FFF2-40B4-BE49-F238E27FC236}">
                <a16:creationId xmlns:a16="http://schemas.microsoft.com/office/drawing/2014/main" id="{7B0BB93F-D6EC-A318-0BB6-20B286A9A0ED}"/>
              </a:ext>
            </a:extLst>
          </p:cNvPr>
          <p:cNvGraphicFramePr>
            <a:graphicFrameLocks/>
          </p:cNvGraphicFramePr>
          <p:nvPr/>
        </p:nvGraphicFramePr>
        <p:xfrm>
          <a:off x="286842" y="1650821"/>
          <a:ext cx="3744415" cy="4447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Zástupný symbol pro graf 6">
            <a:extLst>
              <a:ext uri="{FF2B5EF4-FFF2-40B4-BE49-F238E27FC236}">
                <a16:creationId xmlns:a16="http://schemas.microsoft.com/office/drawing/2014/main" id="{BEE7E4F9-3A45-B4F2-360B-CD9B3B8134AA}"/>
              </a:ext>
            </a:extLst>
          </p:cNvPr>
          <p:cNvGraphicFramePr>
            <a:graphicFrameLocks/>
          </p:cNvGraphicFramePr>
          <p:nvPr/>
        </p:nvGraphicFramePr>
        <p:xfrm>
          <a:off x="3887242" y="1651528"/>
          <a:ext cx="3744415" cy="4447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Zástupný symbol pro graf 6">
            <a:extLst>
              <a:ext uri="{FF2B5EF4-FFF2-40B4-BE49-F238E27FC236}">
                <a16:creationId xmlns:a16="http://schemas.microsoft.com/office/drawing/2014/main" id="{999061A6-381B-9356-2F66-41917EE978BA}"/>
              </a:ext>
            </a:extLst>
          </p:cNvPr>
          <p:cNvGraphicFramePr>
            <a:graphicFrameLocks/>
          </p:cNvGraphicFramePr>
          <p:nvPr/>
        </p:nvGraphicFramePr>
        <p:xfrm>
          <a:off x="6191498" y="1650821"/>
          <a:ext cx="5070205" cy="4447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485823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55816-6891-15E2-FE39-B58946EDC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C0D7BE0F-1F97-9667-9E4C-44EA42FBA7E6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Kvalita čtení – Velikost obce</a:t>
            </a:r>
            <a:endParaRPr lang="cs-CZ" sz="3300" dirty="0">
              <a:latin typeface="Helvetica CE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1EAC2627-872B-BFC2-197E-6A4F8FD597F5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Počet kontaktů a délka čtení</a:t>
            </a:r>
          </a:p>
        </p:txBody>
      </p:sp>
      <p:graphicFrame>
        <p:nvGraphicFramePr>
          <p:cNvPr id="5" name="Zástupný symbol pro graf 6">
            <a:extLst>
              <a:ext uri="{FF2B5EF4-FFF2-40B4-BE49-F238E27FC236}">
                <a16:creationId xmlns:a16="http://schemas.microsoft.com/office/drawing/2014/main" id="{2118C6D6-F0CE-E274-625E-05F35B4FF1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5677907"/>
              </p:ext>
            </p:extLst>
          </p:nvPr>
        </p:nvGraphicFramePr>
        <p:xfrm>
          <a:off x="1150938" y="1513484"/>
          <a:ext cx="3744416" cy="3600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Zástupný symbol pro graf 6">
            <a:extLst>
              <a:ext uri="{FF2B5EF4-FFF2-40B4-BE49-F238E27FC236}">
                <a16:creationId xmlns:a16="http://schemas.microsoft.com/office/drawing/2014/main" id="{D3EC140C-D517-F957-15B6-6FCC73CFD1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1531637"/>
              </p:ext>
            </p:extLst>
          </p:nvPr>
        </p:nvGraphicFramePr>
        <p:xfrm>
          <a:off x="4967362" y="1580956"/>
          <a:ext cx="3744416" cy="3532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object 4">
            <a:extLst>
              <a:ext uri="{FF2B5EF4-FFF2-40B4-BE49-F238E27FC236}">
                <a16:creationId xmlns:a16="http://schemas.microsoft.com/office/drawing/2014/main" id="{2F1CC699-778C-6D12-B655-6E0B804337D6}"/>
              </a:ext>
            </a:extLst>
          </p:cNvPr>
          <p:cNvSpPr txBox="1"/>
          <p:nvPr/>
        </p:nvSpPr>
        <p:spPr>
          <a:xfrm>
            <a:off x="862906" y="5146290"/>
            <a:ext cx="907300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sz="1800" dirty="0">
                <a:latin typeface="Helvetica CE"/>
                <a:cs typeface="Helvetica CE"/>
              </a:rPr>
              <a:t>Lidé z největších městech čtou o něco málo déle, počet kontaktů je ale velmi podobný.</a:t>
            </a:r>
          </a:p>
        </p:txBody>
      </p:sp>
    </p:spTree>
    <p:extLst>
      <p:ext uri="{BB962C8B-B14F-4D97-AF65-F5344CB8AC3E}">
        <p14:creationId xmlns:p14="http://schemas.microsoft.com/office/powerpoint/2010/main" val="39427861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F374F-B5A8-5CE0-E375-411D2E45C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C5B6AF3-8A7B-2A68-CD04-E5DDE0DC34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4994" y="2257511"/>
            <a:ext cx="8720455" cy="1329210"/>
          </a:xfrm>
        </p:spPr>
        <p:txBody>
          <a:bodyPr/>
          <a:lstStyle/>
          <a:p>
            <a:r>
              <a:rPr lang="cs-CZ" dirty="0"/>
              <a:t>Letní čtení</a:t>
            </a:r>
          </a:p>
        </p:txBody>
      </p:sp>
    </p:spTree>
    <p:extLst>
      <p:ext uri="{BB962C8B-B14F-4D97-AF65-F5344CB8AC3E}">
        <p14:creationId xmlns:p14="http://schemas.microsoft.com/office/powerpoint/2010/main" val="37794175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02866" y="227465"/>
            <a:ext cx="10335895" cy="1051570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Souhrnné ukazatele o prázdninách, srovnání </a:t>
            </a:r>
            <a:br>
              <a:rPr lang="cs-CZ" sz="3300" dirty="0">
                <a:solidFill>
                  <a:srgbClr val="FFFFFF"/>
                </a:solidFill>
                <a:latin typeface="Helvetica CE"/>
              </a:rPr>
            </a:br>
            <a:r>
              <a:rPr lang="cs-CZ" sz="3300" dirty="0">
                <a:solidFill>
                  <a:srgbClr val="FFFFFF"/>
                </a:solidFill>
                <a:latin typeface="Helvetica CE"/>
              </a:rPr>
              <a:t>s průměrem roku</a:t>
            </a:r>
            <a:endParaRPr lang="cs-CZ" sz="3300" dirty="0">
              <a:latin typeface="Helvetica CE"/>
            </a:endParaRP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1B1975DE-9467-9973-0983-AFAFD4BC5E9F}"/>
              </a:ext>
            </a:extLst>
          </p:cNvPr>
          <p:cNvGraphicFramePr/>
          <p:nvPr/>
        </p:nvGraphicFramePr>
        <p:xfrm>
          <a:off x="2025650" y="1405027"/>
          <a:ext cx="7737214" cy="4439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79965361-13AA-D2BC-9BA0-8401736DD985}"/>
              </a:ext>
            </a:extLst>
          </p:cNvPr>
          <p:cNvGraphicFramePr/>
          <p:nvPr/>
        </p:nvGraphicFramePr>
        <p:xfrm>
          <a:off x="615023" y="1421201"/>
          <a:ext cx="7737215" cy="4275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352CB5BC-2432-FE0F-CFB2-D31C6479D6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4102305"/>
              </p:ext>
            </p:extLst>
          </p:nvPr>
        </p:nvGraphicFramePr>
        <p:xfrm>
          <a:off x="673328" y="1347182"/>
          <a:ext cx="8286522" cy="4614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ovéPole 1">
            <a:extLst>
              <a:ext uri="{FF2B5EF4-FFF2-40B4-BE49-F238E27FC236}">
                <a16:creationId xmlns:a16="http://schemas.microsoft.com/office/drawing/2014/main" id="{12939FB2-97D1-4ACF-A50F-E2DAAA6B18E1}"/>
              </a:ext>
            </a:extLst>
          </p:cNvPr>
          <p:cNvSpPr txBox="1"/>
          <p:nvPr/>
        </p:nvSpPr>
        <p:spPr>
          <a:xfrm>
            <a:off x="-9387" y="5970889"/>
            <a:ext cx="4198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Čtenost dle MP 1.1.2025 – 17.12.2025</a:t>
            </a:r>
          </a:p>
        </p:txBody>
      </p:sp>
    </p:spTree>
    <p:extLst>
      <p:ext uri="{BB962C8B-B14F-4D97-AF65-F5344CB8AC3E}">
        <p14:creationId xmlns:p14="http://schemas.microsoft.com/office/powerpoint/2010/main" val="3958376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6F18A566-25C2-A1EE-1739-F8FC753453CF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Tisk = silné médium plošně zasahující populaci</a:t>
            </a:r>
            <a:endParaRPr lang="cs-CZ" sz="3300" dirty="0">
              <a:latin typeface="Helvetica CE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E3CE054-90F6-6422-9B65-28DA73B4B2F8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v % obyvatel (celkový zásah/</a:t>
            </a:r>
            <a:r>
              <a:rPr lang="cs-CZ" dirty="0" err="1">
                <a:latin typeface="Helvetica CE"/>
                <a:cs typeface="Helvetica CE"/>
              </a:rPr>
              <a:t>reach</a:t>
            </a:r>
            <a:r>
              <a:rPr lang="cs-CZ" dirty="0">
                <a:latin typeface="Helvetica CE"/>
                <a:cs typeface="Helvetica CE"/>
              </a:rPr>
              <a:t>)</a:t>
            </a:r>
          </a:p>
        </p:txBody>
      </p:sp>
      <p:graphicFrame>
        <p:nvGraphicFramePr>
          <p:cNvPr id="2" name="Zástupný symbol pro graf 6">
            <a:extLst>
              <a:ext uri="{FF2B5EF4-FFF2-40B4-BE49-F238E27FC236}">
                <a16:creationId xmlns:a16="http://schemas.microsoft.com/office/drawing/2014/main" id="{F5C1C899-213C-AFA1-C325-38F6913401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8609644"/>
              </p:ext>
            </p:extLst>
          </p:nvPr>
        </p:nvGraphicFramePr>
        <p:xfrm>
          <a:off x="559574" y="1405027"/>
          <a:ext cx="6899275" cy="4670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150EE516-A78D-F914-8B76-D1254E5C26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058986"/>
              </p:ext>
            </p:extLst>
          </p:nvPr>
        </p:nvGraphicFramePr>
        <p:xfrm>
          <a:off x="6794980" y="1552298"/>
          <a:ext cx="4081756" cy="948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1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8891">
                <a:tc>
                  <a:txBody>
                    <a:bodyPr/>
                    <a:lstStyle/>
                    <a:p>
                      <a:pPr marL="719138" indent="-363538" algn="l">
                        <a:buFont typeface="Wingdings" pitchFamily="2" charset="2"/>
                        <a:buChar char="§"/>
                      </a:pPr>
                      <a:r>
                        <a:rPr lang="cs-CZ" sz="2400" b="0" dirty="0">
                          <a:latin typeface="Helvetica CE"/>
                        </a:rPr>
                        <a:t>Celkový zásah tisku je 6 897 000 osob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Picture 2">
            <a:extLst>
              <a:ext uri="{FF2B5EF4-FFF2-40B4-BE49-F238E27FC236}">
                <a16:creationId xmlns:a16="http://schemas.microsoft.com/office/drawing/2014/main" id="{1DEC2534-C4C7-CC99-21A1-0A6FA3909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8156" y="2984994"/>
            <a:ext cx="3491024" cy="2543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8765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Skupiny, jejichž čtenost roste o prázdninách</a:t>
            </a:r>
            <a:endParaRPr lang="cs-CZ" sz="3300" dirty="0">
              <a:latin typeface="Helvetica CE"/>
            </a:endParaRP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1B1975DE-9467-9973-0983-AFAFD4BC5E9F}"/>
              </a:ext>
            </a:extLst>
          </p:cNvPr>
          <p:cNvGraphicFramePr/>
          <p:nvPr/>
        </p:nvGraphicFramePr>
        <p:xfrm>
          <a:off x="2025650" y="1405027"/>
          <a:ext cx="7737214" cy="4439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79965361-13AA-D2BC-9BA0-8401736DD985}"/>
              </a:ext>
            </a:extLst>
          </p:cNvPr>
          <p:cNvGraphicFramePr/>
          <p:nvPr/>
        </p:nvGraphicFramePr>
        <p:xfrm>
          <a:off x="615023" y="1421201"/>
          <a:ext cx="7737215" cy="4275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352CB5BC-2432-FE0F-CFB2-D31C6479D6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0159325"/>
              </p:ext>
            </p:extLst>
          </p:nvPr>
        </p:nvGraphicFramePr>
        <p:xfrm>
          <a:off x="673328" y="1347182"/>
          <a:ext cx="8286522" cy="4614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ovéPole 12">
            <a:extLst>
              <a:ext uri="{FF2B5EF4-FFF2-40B4-BE49-F238E27FC236}">
                <a16:creationId xmlns:a16="http://schemas.microsoft.com/office/drawing/2014/main" id="{EBA906C4-78F5-8072-6387-53D7B11D501E}"/>
              </a:ext>
            </a:extLst>
          </p:cNvPr>
          <p:cNvSpPr txBox="1"/>
          <p:nvPr/>
        </p:nvSpPr>
        <p:spPr>
          <a:xfrm>
            <a:off x="7147433" y="1293819"/>
            <a:ext cx="3967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Počty rostoucích titulů ve skupinách</a:t>
            </a:r>
            <a:endParaRPr lang="cs-CZ" sz="14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694E74D-3A9F-61FC-4191-662AD4706A8A}"/>
              </a:ext>
            </a:extLst>
          </p:cNvPr>
          <p:cNvSpPr txBox="1"/>
          <p:nvPr/>
        </p:nvSpPr>
        <p:spPr>
          <a:xfrm>
            <a:off x="142826" y="5968246"/>
            <a:ext cx="4134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Čtenost dle MP 1.1.2025 – 17.12.2025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C7941850-45E7-3736-FDDC-1F426B8D2A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218447"/>
              </p:ext>
            </p:extLst>
          </p:nvPr>
        </p:nvGraphicFramePr>
        <p:xfrm>
          <a:off x="7055594" y="2083229"/>
          <a:ext cx="4176464" cy="23825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92259">
                  <a:extLst>
                    <a:ext uri="{9D8B030D-6E8A-4147-A177-3AD203B41FA5}">
                      <a16:colId xmlns:a16="http://schemas.microsoft.com/office/drawing/2014/main" val="1209721158"/>
                    </a:ext>
                  </a:extLst>
                </a:gridCol>
                <a:gridCol w="484205">
                  <a:extLst>
                    <a:ext uri="{9D8B030D-6E8A-4147-A177-3AD203B41FA5}">
                      <a16:colId xmlns:a16="http://schemas.microsoft.com/office/drawing/2014/main" val="113402143"/>
                    </a:ext>
                  </a:extLst>
                </a:gridCol>
              </a:tblGrid>
              <a:tr h="39709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ŽIVOTNÍHO STYLU PRO ŽENY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9333726"/>
                  </a:ext>
                </a:extLst>
              </a:tr>
              <a:tr h="39709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PROGRAMOVÉ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27840510"/>
                  </a:ext>
                </a:extLst>
              </a:tr>
              <a:tr h="39709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SPOLEČENSKÉ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8190921"/>
                  </a:ext>
                </a:extLst>
              </a:tr>
              <a:tr h="39709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BYDLENÍ, BYTOVÁ KULTURA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1260423"/>
                  </a:ext>
                </a:extLst>
              </a:tr>
              <a:tr h="39709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PRO ŽENY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74759801"/>
                  </a:ext>
                </a:extLst>
              </a:tr>
              <a:tr h="39709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VĚDA, TECHNIKA, ZAJÍMAVOSTI, CESTOVÁNÍ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07296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42126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A5774-1E11-CA87-9771-E9C30B03C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8E88580D-6CF9-298D-C1A6-B7D094523756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Skupiny, jejichž prodaný náklad roste o prázdninách</a:t>
            </a:r>
            <a:endParaRPr lang="cs-CZ" sz="3300" dirty="0">
              <a:latin typeface="Helvetica CE"/>
            </a:endParaRP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BBB26FED-CFE0-39D5-4B5C-C93AE76FF7DA}"/>
              </a:ext>
            </a:extLst>
          </p:cNvPr>
          <p:cNvGraphicFramePr/>
          <p:nvPr/>
        </p:nvGraphicFramePr>
        <p:xfrm>
          <a:off x="2025650" y="1405027"/>
          <a:ext cx="7737214" cy="4439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6AF661BF-A6BB-DF39-1A0C-1F296392D08E}"/>
              </a:ext>
            </a:extLst>
          </p:cNvPr>
          <p:cNvGraphicFramePr/>
          <p:nvPr/>
        </p:nvGraphicFramePr>
        <p:xfrm>
          <a:off x="615023" y="1421201"/>
          <a:ext cx="7737215" cy="4275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af 11">
            <a:extLst>
              <a:ext uri="{FF2B5EF4-FFF2-40B4-BE49-F238E27FC236}">
                <a16:creationId xmlns:a16="http://schemas.microsoft.com/office/drawing/2014/main" id="{F2B6BE1C-EE3A-7CEE-CCFF-19D737A37A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0351855"/>
              </p:ext>
            </p:extLst>
          </p:nvPr>
        </p:nvGraphicFramePr>
        <p:xfrm>
          <a:off x="673328" y="1347182"/>
          <a:ext cx="8286522" cy="4614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ovéPole 12">
            <a:extLst>
              <a:ext uri="{FF2B5EF4-FFF2-40B4-BE49-F238E27FC236}">
                <a16:creationId xmlns:a16="http://schemas.microsoft.com/office/drawing/2014/main" id="{4AA757C8-700F-53F0-607F-A88CC752B1B3}"/>
              </a:ext>
            </a:extLst>
          </p:cNvPr>
          <p:cNvSpPr txBox="1"/>
          <p:nvPr/>
        </p:nvSpPr>
        <p:spPr>
          <a:xfrm>
            <a:off x="7147433" y="1293819"/>
            <a:ext cx="3967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Počty rostoucích titulů ve skupinách</a:t>
            </a:r>
            <a:endParaRPr lang="cs-CZ" sz="14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E26DF51-A5E8-00CC-346E-631C2B924689}"/>
              </a:ext>
            </a:extLst>
          </p:cNvPr>
          <p:cNvSpPr txBox="1"/>
          <p:nvPr/>
        </p:nvSpPr>
        <p:spPr>
          <a:xfrm>
            <a:off x="142826" y="5968246"/>
            <a:ext cx="3788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PN dle MP 1.1. 2025 – 31.12. 2025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07359B6B-11F4-6B8A-8096-6A77BF17DB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647581"/>
              </p:ext>
            </p:extLst>
          </p:nvPr>
        </p:nvGraphicFramePr>
        <p:xfrm>
          <a:off x="7055594" y="2083229"/>
          <a:ext cx="4176464" cy="23825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92259">
                  <a:extLst>
                    <a:ext uri="{9D8B030D-6E8A-4147-A177-3AD203B41FA5}">
                      <a16:colId xmlns:a16="http://schemas.microsoft.com/office/drawing/2014/main" val="1209721158"/>
                    </a:ext>
                  </a:extLst>
                </a:gridCol>
                <a:gridCol w="484205">
                  <a:extLst>
                    <a:ext uri="{9D8B030D-6E8A-4147-A177-3AD203B41FA5}">
                      <a16:colId xmlns:a16="http://schemas.microsoft.com/office/drawing/2014/main" val="113402143"/>
                    </a:ext>
                  </a:extLst>
                </a:gridCol>
              </a:tblGrid>
              <a:tr h="397097">
                <a:tc>
                  <a:txBody>
                    <a:bodyPr/>
                    <a:lstStyle/>
                    <a:p>
                      <a:pPr marL="0" algn="l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ŽIVOTNÍHO STYLU PRO ŽENY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9333726"/>
                  </a:ext>
                </a:extLst>
              </a:tr>
              <a:tr h="397097">
                <a:tc>
                  <a:txBody>
                    <a:bodyPr/>
                    <a:lstStyle/>
                    <a:p>
                      <a:pPr marL="0" algn="l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SPOLEČENSKÉ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27840510"/>
                  </a:ext>
                </a:extLst>
              </a:tr>
              <a:tr h="397097">
                <a:tc>
                  <a:txBody>
                    <a:bodyPr/>
                    <a:lstStyle/>
                    <a:p>
                      <a:pPr marL="0" algn="l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PRO ŽENY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8190921"/>
                  </a:ext>
                </a:extLst>
              </a:tr>
              <a:tr h="397097">
                <a:tc>
                  <a:txBody>
                    <a:bodyPr/>
                    <a:lstStyle/>
                    <a:p>
                      <a:pPr marL="0" algn="l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VĚDA, TECHNIKA, ZAJÍMAVOSTI, CESTOVÁNÍ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1260423"/>
                  </a:ext>
                </a:extLst>
              </a:tr>
              <a:tr h="397097">
                <a:tc>
                  <a:txBody>
                    <a:bodyPr/>
                    <a:lstStyle/>
                    <a:p>
                      <a:pPr marL="0" algn="l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BYDLENÍ, BYTOVÁ KULTURA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74759801"/>
                  </a:ext>
                </a:extLst>
              </a:tr>
              <a:tr h="397097">
                <a:tc>
                  <a:txBody>
                    <a:bodyPr/>
                    <a:lstStyle/>
                    <a:p>
                      <a:pPr marL="0" algn="l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PRO ŽENY - ČTENÍ, KŘÍŽOVKY A SOUTĚŽE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07296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13785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3198" y="0"/>
            <a:ext cx="11520004" cy="64799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58299" y="1436240"/>
            <a:ext cx="8720455" cy="1953895"/>
          </a:xfrm>
          <a:prstGeom prst="rect">
            <a:avLst/>
          </a:prstGeom>
        </p:spPr>
        <p:txBody>
          <a:bodyPr vert="horz" wrap="square" lIns="0" tIns="529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Děkujeme</a:t>
            </a:r>
            <a:r>
              <a:rPr spc="-254" dirty="0"/>
              <a:t> </a:t>
            </a:r>
            <a:r>
              <a:rPr dirty="0"/>
              <a:t>za</a:t>
            </a:r>
            <a:r>
              <a:rPr spc="-254" dirty="0"/>
              <a:t> </a:t>
            </a:r>
            <a:r>
              <a:rPr spc="-55" dirty="0"/>
              <a:t>pozornost</a:t>
            </a: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3E8B3ED2-94E9-E4CB-21A8-B20BFD9ACBE9}"/>
              </a:ext>
            </a:extLst>
          </p:cNvPr>
          <p:cNvSpPr txBox="1"/>
          <p:nvPr/>
        </p:nvSpPr>
        <p:spPr>
          <a:xfrm>
            <a:off x="1058400" y="2982286"/>
            <a:ext cx="7901450" cy="10413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2200" dirty="0">
                <a:latin typeface="Helvetica CE"/>
                <a:cs typeface="Helvetica CE"/>
              </a:rPr>
              <a:t>Prosíme o správnou citaci zdroje dat:</a:t>
            </a:r>
            <a:br>
              <a:rPr lang="cs-CZ" sz="2200" dirty="0">
                <a:latin typeface="Helvetica CE"/>
                <a:cs typeface="Helvetica CE"/>
              </a:rPr>
            </a:br>
            <a:endParaRPr lang="cs-CZ" sz="2200" dirty="0">
              <a:latin typeface="Helvetica CE"/>
              <a:cs typeface="Helvetica CE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2200" b="1" dirty="0">
                <a:latin typeface="Helvetica CE"/>
                <a:cs typeface="Helvetica CE"/>
              </a:rPr>
              <a:t>MEDIA PROJEKT: </a:t>
            </a:r>
            <a:r>
              <a:rPr lang="en-US" sz="2200" b="1" dirty="0">
                <a:latin typeface="Helvetica CE"/>
                <a:cs typeface="Helvetica CE"/>
              </a:rPr>
              <a:t>3</a:t>
            </a:r>
            <a:r>
              <a:rPr lang="cs-CZ" sz="2200" b="1" dirty="0">
                <a:latin typeface="Helvetica CE"/>
                <a:cs typeface="Helvetica CE"/>
              </a:rPr>
              <a:t>. čtvrtletí 2025 – </a:t>
            </a:r>
            <a:r>
              <a:rPr lang="en-US" sz="2200" b="1" dirty="0">
                <a:latin typeface="Helvetica CE"/>
                <a:cs typeface="Helvetica CE"/>
              </a:rPr>
              <a:t>2</a:t>
            </a:r>
            <a:r>
              <a:rPr lang="cs-CZ" sz="2200" b="1" dirty="0">
                <a:latin typeface="Helvetica CE"/>
                <a:cs typeface="Helvetica CE"/>
              </a:rPr>
              <a:t>. čtvrtletí 202</a:t>
            </a:r>
            <a:r>
              <a:rPr lang="en-US" sz="2200" b="1" dirty="0">
                <a:latin typeface="Helvetica CE"/>
                <a:cs typeface="Helvetica CE"/>
              </a:rPr>
              <a:t>6</a:t>
            </a:r>
            <a:endParaRPr lang="cs-CZ" sz="2200" b="1" dirty="0">
              <a:latin typeface="Helvetica CE"/>
              <a:cs typeface="Helvetica CE"/>
            </a:endParaRPr>
          </a:p>
        </p:txBody>
      </p:sp>
      <p:pic>
        <p:nvPicPr>
          <p:cNvPr id="9" name="object 5">
            <a:extLst>
              <a:ext uri="{FF2B5EF4-FFF2-40B4-BE49-F238E27FC236}">
                <a16:creationId xmlns:a16="http://schemas.microsoft.com/office/drawing/2014/main" id="{6EDE6007-EA58-29A7-670B-5E9B4D9F6A5F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401" y="5634845"/>
            <a:ext cx="3048000" cy="703465"/>
          </a:xfrm>
          <a:prstGeom prst="rect">
            <a:avLst/>
          </a:prstGeom>
        </p:spPr>
      </p:pic>
      <p:pic>
        <p:nvPicPr>
          <p:cNvPr id="10" name="Obrázek 9" descr="logo">
            <a:extLst>
              <a:ext uri="{FF2B5EF4-FFF2-40B4-BE49-F238E27FC236}">
                <a16:creationId xmlns:a16="http://schemas.microsoft.com/office/drawing/2014/main" id="{C4009C70-4AC2-203A-6807-F3065D31A6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845" y="4924582"/>
            <a:ext cx="1331571" cy="613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P:\D2849_Radioprojekt 2012_2.pololeti\50_PodpurneMaterialy\3q\median_logo\median_logo_cmyk_pozitiv.png">
            <a:extLst>
              <a:ext uri="{FF2B5EF4-FFF2-40B4-BE49-F238E27FC236}">
                <a16:creationId xmlns:a16="http://schemas.microsoft.com/office/drawing/2014/main" id="{C330CE9F-3864-7E78-3458-898EB2D35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4326" y="4894647"/>
            <a:ext cx="759394" cy="622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2">
            <a:extLst>
              <a:ext uri="{FF2B5EF4-FFF2-40B4-BE49-F238E27FC236}">
                <a16:creationId xmlns:a16="http://schemas.microsoft.com/office/drawing/2014/main" id="{8CB64899-09FB-95B7-3943-054F76AE8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756" y="5775208"/>
            <a:ext cx="2371144" cy="443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5A1DA99C-EEE5-197A-2087-69EFE9A9DF02}"/>
              </a:ext>
            </a:extLst>
          </p:cNvPr>
          <p:cNvSpPr txBox="1"/>
          <p:nvPr/>
        </p:nvSpPr>
        <p:spPr>
          <a:xfrm>
            <a:off x="1546861" y="4282804"/>
            <a:ext cx="2364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Zadavatelé výzkumu: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01F093EC-FAB4-20EF-C47C-764550238756}"/>
              </a:ext>
            </a:extLst>
          </p:cNvPr>
          <p:cNvSpPr txBox="1"/>
          <p:nvPr/>
        </p:nvSpPr>
        <p:spPr>
          <a:xfrm>
            <a:off x="5869756" y="4282804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Realizátoři výzkumu:</a:t>
            </a:r>
          </a:p>
        </p:txBody>
      </p:sp>
    </p:spTree>
    <p:extLst>
      <p:ext uri="{BB962C8B-B14F-4D97-AF65-F5344CB8AC3E}">
        <p14:creationId xmlns:p14="http://schemas.microsoft.com/office/powerpoint/2010/main" val="729805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02FF5-9B48-B9D9-B665-BB2F7EE25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92F004BF-87BB-9C61-5BA7-68785C475103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Tisk = stabilní médium</a:t>
            </a:r>
            <a:endParaRPr lang="cs-CZ" sz="3300" dirty="0">
              <a:latin typeface="Helvetica CE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9E983B3-CC64-A70A-A5D6-DC9FFF2B15B1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v % obyvatel (celkový zásah/</a:t>
            </a:r>
            <a:r>
              <a:rPr lang="cs-CZ" dirty="0" err="1">
                <a:latin typeface="Helvetica CE"/>
                <a:cs typeface="Helvetica CE"/>
              </a:rPr>
              <a:t>reach</a:t>
            </a:r>
            <a:r>
              <a:rPr lang="cs-CZ" dirty="0">
                <a:latin typeface="Helvetica CE"/>
                <a:cs typeface="Helvetica CE"/>
              </a:rPr>
              <a:t>)</a:t>
            </a:r>
          </a:p>
        </p:txBody>
      </p:sp>
      <p:graphicFrame>
        <p:nvGraphicFramePr>
          <p:cNvPr id="2" name="Zástupný symbol pro graf 6">
            <a:extLst>
              <a:ext uri="{FF2B5EF4-FFF2-40B4-BE49-F238E27FC236}">
                <a16:creationId xmlns:a16="http://schemas.microsoft.com/office/drawing/2014/main" id="{B2B7AE9F-85CD-3D71-F9C3-BB21CFF255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1215736"/>
              </p:ext>
            </p:extLst>
          </p:nvPr>
        </p:nvGraphicFramePr>
        <p:xfrm>
          <a:off x="559574" y="1405027"/>
          <a:ext cx="6899275" cy="4670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95822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6F18A566-25C2-A1EE-1739-F8FC753453CF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pl-PL" sz="3300" dirty="0">
                <a:solidFill>
                  <a:srgbClr val="FFFFFF"/>
                </a:solidFill>
                <a:latin typeface="Helvetica CE"/>
              </a:rPr>
              <a:t>Vydavatelské domy (podíl na trhu v %)</a:t>
            </a:r>
            <a:endParaRPr lang="cs-CZ" sz="3300" dirty="0">
              <a:latin typeface="Helvetica CE"/>
            </a:endParaRP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5F03E1A8-BA38-9F20-DCBB-066B0F8951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2911188"/>
              </p:ext>
            </p:extLst>
          </p:nvPr>
        </p:nvGraphicFramePr>
        <p:xfrm>
          <a:off x="246352" y="1044116"/>
          <a:ext cx="11191164" cy="506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Mediální skupina mafra">
            <a:hlinkClick r:id="rId3"/>
            <a:extLst>
              <a:ext uri="{FF2B5EF4-FFF2-40B4-BE49-F238E27FC236}">
                <a16:creationId xmlns:a16="http://schemas.microsoft.com/office/drawing/2014/main" id="{B845D43F-29BC-0E28-2C12-AE14F1BFFF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011"/>
          <a:stretch/>
        </p:blipFill>
        <p:spPr bwMode="auto">
          <a:xfrm>
            <a:off x="4843993" y="2768979"/>
            <a:ext cx="919556" cy="34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Logo">
            <a:hlinkClick r:id="rId5"/>
            <a:extLst>
              <a:ext uri="{FF2B5EF4-FFF2-40B4-BE49-F238E27FC236}">
                <a16:creationId xmlns:a16="http://schemas.microsoft.com/office/drawing/2014/main" id="{10B46A0E-E3FB-F993-46AD-8E1CE4D8A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7362" y="3745731"/>
            <a:ext cx="1076325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23F33EEE-CDDD-F852-7858-90424F779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9951" y="4264331"/>
            <a:ext cx="1001269" cy="300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9318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533764E-1079-1E9F-917B-F3DD6C218B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3300" y="1227960"/>
            <a:ext cx="8720455" cy="3052759"/>
          </a:xfrm>
        </p:spPr>
        <p:txBody>
          <a:bodyPr/>
          <a:lstStyle/>
          <a:p>
            <a:r>
              <a:rPr lang="cs-CZ" dirty="0"/>
              <a:t>2. Data o čtenosti titulů za </a:t>
            </a:r>
            <a:r>
              <a:rPr lang="en-US" dirty="0"/>
              <a:t>3</a:t>
            </a:r>
            <a:r>
              <a:rPr lang="cs-CZ" dirty="0"/>
              <a:t>. čtvrtletí 2025 </a:t>
            </a:r>
            <a:br>
              <a:rPr lang="cs-CZ" dirty="0"/>
            </a:br>
            <a:r>
              <a:rPr lang="cs-CZ" dirty="0"/>
              <a:t>až </a:t>
            </a:r>
            <a:r>
              <a:rPr lang="en-US" dirty="0"/>
              <a:t>2</a:t>
            </a:r>
            <a:r>
              <a:rPr lang="cs-CZ" dirty="0"/>
              <a:t>. čtvrtletí 202</a:t>
            </a:r>
            <a:r>
              <a:rPr lang="en-US" dirty="0"/>
              <a:t>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3583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A5A8371F-0CE6-589E-5144-C1E8D0D42D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3300" y="2004095"/>
            <a:ext cx="8720455" cy="1329210"/>
          </a:xfrm>
        </p:spPr>
        <p:txBody>
          <a:bodyPr/>
          <a:lstStyle/>
          <a:p>
            <a:r>
              <a:rPr lang="cs-CZ" dirty="0"/>
              <a:t>Čtenost - deníky</a:t>
            </a:r>
          </a:p>
        </p:txBody>
      </p:sp>
    </p:spTree>
    <p:extLst>
      <p:ext uri="{BB962C8B-B14F-4D97-AF65-F5344CB8AC3E}">
        <p14:creationId xmlns:p14="http://schemas.microsoft.com/office/powerpoint/2010/main" val="163842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2D4D35B6-173C-FAC3-8531-8B85D4C6303C}"/>
              </a:ext>
            </a:extLst>
          </p:cNvPr>
          <p:cNvSpPr txBox="1">
            <a:spLocks/>
          </p:cNvSpPr>
          <p:nvPr/>
        </p:nvSpPr>
        <p:spPr>
          <a:xfrm>
            <a:off x="572592" y="521995"/>
            <a:ext cx="10335895" cy="543739"/>
          </a:xfrm>
          <a:prstGeom prst="rect">
            <a:avLst/>
          </a:prstGeom>
          <a:solidFill>
            <a:srgbClr val="1D71B8"/>
          </a:solidFill>
        </p:spPr>
        <p:txBody>
          <a:bodyPr vert="horz" wrap="square" lIns="0" tIns="3556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215900">
              <a:spcBef>
                <a:spcPts val="280"/>
              </a:spcBef>
            </a:pPr>
            <a:r>
              <a:rPr lang="cs-CZ" sz="3300" dirty="0">
                <a:solidFill>
                  <a:srgbClr val="FFFFFF"/>
                </a:solidFill>
                <a:latin typeface="Helvetica CE"/>
              </a:rPr>
              <a:t>Celostátní placené deníky</a:t>
            </a:r>
            <a:endParaRPr lang="cs-CZ" sz="3300" dirty="0">
              <a:latin typeface="Helvetica CE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A3743845-0446-CA33-A286-7171F0CC2973}"/>
              </a:ext>
            </a:extLst>
          </p:cNvPr>
          <p:cNvSpPr txBox="1"/>
          <p:nvPr/>
        </p:nvSpPr>
        <p:spPr>
          <a:xfrm>
            <a:off x="572592" y="1053649"/>
            <a:ext cx="1033589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6000">
              <a:lnSpc>
                <a:spcPct val="100000"/>
              </a:lnSpc>
              <a:spcBef>
                <a:spcPts val="280"/>
              </a:spcBef>
            </a:pPr>
            <a:r>
              <a:rPr lang="cs-CZ" dirty="0">
                <a:latin typeface="Helvetica CE"/>
                <a:cs typeface="Helvetica CE"/>
              </a:rPr>
              <a:t>Čtenost na vydání v tis. čtenářů / GRP v %</a:t>
            </a: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BFC66FDA-E130-4F2C-C281-111E000C2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074424"/>
              </p:ext>
            </p:extLst>
          </p:nvPr>
        </p:nvGraphicFramePr>
        <p:xfrm>
          <a:off x="349250" y="1405027"/>
          <a:ext cx="6050162" cy="2218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50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18334">
                <a:tc>
                  <a:txBody>
                    <a:bodyPr/>
                    <a:lstStyle/>
                    <a:p>
                      <a:pPr marL="355600" indent="0" algn="l">
                        <a:buClr>
                          <a:schemeClr val="tx2"/>
                        </a:buClr>
                        <a:buFont typeface="Wingdings" pitchFamily="2" charset="2"/>
                        <a:buNone/>
                      </a:pPr>
                      <a:r>
                        <a:rPr lang="cs-CZ" sz="2400" b="0" u="sng" dirty="0">
                          <a:solidFill>
                            <a:srgbClr val="0070C0"/>
                          </a:solidFill>
                          <a:latin typeface="Helvetica CE"/>
                        </a:rPr>
                        <a:t>Čtenáři deníků jsou nadprůměrně často:</a:t>
                      </a:r>
                    </a:p>
                    <a:p>
                      <a:pPr marL="355600" indent="0" algn="l">
                        <a:buClr>
                          <a:schemeClr val="tx2"/>
                        </a:buClr>
                        <a:buFont typeface="Wingdings" pitchFamily="2" charset="2"/>
                        <a:buNone/>
                      </a:pPr>
                      <a:endParaRPr lang="cs-CZ" sz="2800" b="0" u="none" dirty="0">
                        <a:solidFill>
                          <a:srgbClr val="0070C0"/>
                        </a:solidFill>
                        <a:latin typeface="Helvetica CE"/>
                      </a:endParaRPr>
                    </a:p>
                    <a:p>
                      <a:pPr marL="641350" indent="-285750" algn="l" defTabSz="914400" rtl="0" eaLnBrk="1" latinLnBrk="0" hangingPunct="1">
                        <a:buClr>
                          <a:schemeClr val="tx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cs-CZ" sz="20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Vysokoškolsky vzdělaní</a:t>
                      </a:r>
                    </a:p>
                    <a:p>
                      <a:pPr marL="641350" indent="-285750" algn="l" defTabSz="914400" rtl="0" eaLnBrk="1" latinLnBrk="0" hangingPunct="1">
                        <a:buClr>
                          <a:schemeClr val="tx2"/>
                        </a:buClr>
                        <a:buFont typeface="Arial" panose="020B0604020202020204" pitchFamily="34" charset="0"/>
                        <a:buChar char="•"/>
                      </a:pPr>
                      <a:endParaRPr lang="cs-CZ" sz="2000" b="0" kern="1200" dirty="0">
                        <a:solidFill>
                          <a:schemeClr val="accent1"/>
                        </a:solidFill>
                        <a:latin typeface="Helvetica CE"/>
                        <a:ea typeface="+mn-ea"/>
                        <a:cs typeface="Arial" charset="0"/>
                      </a:endParaRPr>
                    </a:p>
                    <a:p>
                      <a:pPr marL="641350" indent="-285750" algn="l" defTabSz="914400" rtl="0" eaLnBrk="1" latinLnBrk="0" hangingPunct="1">
                        <a:buClr>
                          <a:schemeClr val="tx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cs-CZ" sz="2000" b="0" kern="1200" dirty="0">
                          <a:solidFill>
                            <a:schemeClr val="accent1"/>
                          </a:solidFill>
                          <a:latin typeface="Helvetica CE"/>
                          <a:ea typeface="+mn-ea"/>
                          <a:cs typeface="Arial" charset="0"/>
                        </a:rPr>
                        <a:t>Z vyšší socioekonomické třídy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TextovéPole 12">
            <a:extLst>
              <a:ext uri="{FF2B5EF4-FFF2-40B4-BE49-F238E27FC236}">
                <a16:creationId xmlns:a16="http://schemas.microsoft.com/office/drawing/2014/main" id="{48C65CDB-7070-5C98-10AA-5F8B0F4AD627}"/>
              </a:ext>
            </a:extLst>
          </p:cNvPr>
          <p:cNvSpPr txBox="1"/>
          <p:nvPr/>
        </p:nvSpPr>
        <p:spPr>
          <a:xfrm>
            <a:off x="5072906" y="5646732"/>
            <a:ext cx="5858759" cy="261610"/>
          </a:xfrm>
          <a:prstGeom prst="rect">
            <a:avLst/>
          </a:prstGeom>
          <a:noFill/>
          <a:ln w="6350">
            <a:noFill/>
          </a:ln>
        </p:spPr>
        <p:txBody>
          <a:bodyPr wrap="square">
            <a:spAutoFit/>
          </a:bodyPr>
          <a:lstStyle/>
          <a:p>
            <a:pPr algn="r" fontAlgn="b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1100" b="1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*</a:t>
            </a:r>
            <a:r>
              <a:rPr lang="cs-CZ" sz="1100" i="1" dirty="0">
                <a:solidFill>
                  <a:schemeClr val="accent1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Nárůst čtenosti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 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oproti 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Q2/20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5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-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Q1/20</a:t>
            </a:r>
            <a:r>
              <a:rPr lang="cs-CZ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2</a:t>
            </a:r>
            <a:r>
              <a:rPr lang="en-US" sz="1100" i="1" dirty="0">
                <a:solidFill>
                  <a:srgbClr val="971C54"/>
                </a:solidFill>
                <a:latin typeface="Helvetica CE"/>
                <a:cs typeface="Arial" pitchFamily="34" charset="0"/>
              </a:rPr>
              <a:t>6</a:t>
            </a:r>
            <a:endParaRPr lang="cs-CZ" sz="1100" i="1" dirty="0">
              <a:solidFill>
                <a:srgbClr val="971C54"/>
              </a:solidFill>
              <a:latin typeface="Helvetica CE"/>
              <a:cs typeface="Arial" pitchFamily="34" charset="0"/>
            </a:endParaRPr>
          </a:p>
        </p:txBody>
      </p:sp>
      <p:graphicFrame>
        <p:nvGraphicFramePr>
          <p:cNvPr id="2" name="Zástupný symbol pro obsah 8">
            <a:extLst>
              <a:ext uri="{FF2B5EF4-FFF2-40B4-BE49-F238E27FC236}">
                <a16:creationId xmlns:a16="http://schemas.microsoft.com/office/drawing/2014/main" id="{C745DB92-26C8-5D9B-9DE9-A25F9CD2F7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6893488"/>
              </p:ext>
            </p:extLst>
          </p:nvPr>
        </p:nvGraphicFramePr>
        <p:xfrm>
          <a:off x="6734883" y="1324281"/>
          <a:ext cx="4281151" cy="382989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31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5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73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7323">
                  <a:extLst>
                    <a:ext uri="{9D8B030D-6E8A-4147-A177-3AD203B41FA5}">
                      <a16:colId xmlns:a16="http://schemas.microsoft.com/office/drawing/2014/main" val="2008537102"/>
                    </a:ext>
                  </a:extLst>
                </a:gridCol>
              </a:tblGrid>
              <a:tr h="5109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Čtenost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GRP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7230277"/>
                  </a:ext>
                </a:extLst>
              </a:tr>
              <a:tr h="510946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cs-CZ" sz="1800" b="1" i="0" u="none" strike="noStrike">
                        <a:solidFill>
                          <a:srgbClr val="971C54"/>
                        </a:solidFill>
                        <a:effectLst/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Blesk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421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7,9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 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MF DNES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369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7,6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cs-CZ" sz="1800" b="1" i="0" u="none" strike="noStrike">
                        <a:solidFill>
                          <a:srgbClr val="971C54"/>
                        </a:solidFill>
                        <a:effectLst/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Sport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157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4,6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cs-CZ" sz="1800" b="1" i="0" u="none" strike="noStrike">
                        <a:solidFill>
                          <a:srgbClr val="971C54"/>
                        </a:solidFill>
                        <a:effectLst/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Právo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115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cs-CZ" sz="1800" b="1" i="0" u="none" strike="noStrike">
                        <a:solidFill>
                          <a:srgbClr val="971C54"/>
                        </a:solidFill>
                        <a:effectLst/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Hospodářské noviny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cs-CZ" sz="1800" b="1" i="0" u="none" strike="noStrike">
                        <a:solidFill>
                          <a:srgbClr val="971C54"/>
                        </a:solidFill>
                        <a:effectLst/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Aha!</a:t>
                      </a:r>
                    </a:p>
                  </a:txBody>
                  <a:tcPr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108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2,2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800" b="1" i="0" u="none" strike="noStrike">
                          <a:solidFill>
                            <a:srgbClr val="971C54"/>
                          </a:solidFill>
                          <a:effectLst/>
                          <a:latin typeface="Helvetica CE"/>
                        </a:rPr>
                        <a:t>*</a:t>
                      </a:r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cs-CZ" sz="1800" b="1" i="0" u="none" strike="noStrike">
                        <a:solidFill>
                          <a:srgbClr val="971C54"/>
                        </a:solidFill>
                        <a:effectLst/>
                        <a:latin typeface="Helvetica CE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DENÍK ČR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200" b="0" i="0" u="none" strike="noStrike">
                          <a:solidFill>
                            <a:srgbClr val="2D292A"/>
                          </a:solidFill>
                          <a:effectLst/>
                          <a:latin typeface="Helvetica CE"/>
                        </a:rPr>
                        <a:t>310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200" b="0" i="0" u="none" strike="noStrike" dirty="0">
                          <a:solidFill>
                            <a:srgbClr val="2D292A"/>
                          </a:solidFill>
                          <a:effectLst/>
                          <a:latin typeface="Helvetica CE"/>
                          <a:ea typeface="+mn-ea"/>
                          <a:cs typeface="+mn-cs"/>
                        </a:rPr>
                        <a:t>7,5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6C194649-1BBB-6ECB-1FEB-8E45C9FB4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9115" y="4083249"/>
            <a:ext cx="2422466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2076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35186</TotalTime>
  <Words>2160</Words>
  <Application>Microsoft Office PowerPoint</Application>
  <PresentationFormat>Vlastní</PresentationFormat>
  <Paragraphs>879</Paragraphs>
  <Slides>42</Slides>
  <Notes>1</Notes>
  <HiddenSlides>11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50" baseType="lpstr">
      <vt:lpstr>Aptos</vt:lpstr>
      <vt:lpstr>Arial</vt:lpstr>
      <vt:lpstr>Calibri</vt:lpstr>
      <vt:lpstr>Helvetica CE</vt:lpstr>
      <vt:lpstr>Segoe UI</vt:lpstr>
      <vt:lpstr>Verdana</vt:lpstr>
      <vt:lpstr>Wingdings</vt:lpstr>
      <vt:lpstr>Office Theme</vt:lpstr>
      <vt:lpstr>Prezentace aplikace PowerPoint</vt:lpstr>
      <vt:lpstr>1. Celkový zásah tisku</vt:lpstr>
      <vt:lpstr>Prezentace aplikace PowerPoint</vt:lpstr>
      <vt:lpstr>Prezentace aplikace PowerPoint</vt:lpstr>
      <vt:lpstr>Prezentace aplikace PowerPoint</vt:lpstr>
      <vt:lpstr>Prezentace aplikace PowerPoint</vt:lpstr>
      <vt:lpstr>2. Data o čtenosti titulů za 3. čtvrtletí 2025  až 2. čtvrtletí 2026</vt:lpstr>
      <vt:lpstr>Čtenost - deníky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Čtenost - časopisy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3. FAKTA: Čtenost podle velikosti sídel</vt:lpstr>
      <vt:lpstr>Čtenost – Velikost sídel</vt:lpstr>
      <vt:lpstr>Prezentace aplikace PowerPoint</vt:lpstr>
      <vt:lpstr>Prezentace aplikace PowerPoint</vt:lpstr>
      <vt:lpstr>Prezentace aplikace PowerPoint</vt:lpstr>
      <vt:lpstr>Letní čtení</vt:lpstr>
      <vt:lpstr>Prezentace aplikace PowerPoint</vt:lpstr>
      <vt:lpstr>Prezentace aplikace PowerPoint</vt:lpstr>
      <vt:lpstr>Prezentace aplikace PowerPoint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 Burianec</dc:creator>
  <cp:lastModifiedBy>Jan Pochman</cp:lastModifiedBy>
  <cp:revision>781</cp:revision>
  <dcterms:created xsi:type="dcterms:W3CDTF">2024-01-23T09:23:00Z</dcterms:created>
  <dcterms:modified xsi:type="dcterms:W3CDTF">2026-08-06T06:24:21Z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2024-01-23T00:00:00Z</vt:filetime>
  </property>
  <property fmtid="{D5CDD505-2E9C-101B-9397-08002B2CF9AE}" pid="3" name="Creator">
    <vt:lpwstr>Adobe InDesign 17.4 (Macintosh)</vt:lpwstr>
  </property>
  <property fmtid="{D5CDD505-2E9C-101B-9397-08002B2CF9AE}" pid="4" name="LastSaved">
    <vt:filetime>2024-01-23T00:00:00Z</vt:filetime>
  </property>
  <property fmtid="{D5CDD505-2E9C-101B-9397-08002B2CF9AE}" pid="5" name="Producer">
    <vt:lpwstr>Adobe PDF Library 16.0.7</vt:lpwstr>
  </property>
</Properties>
</file>