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70" r:id="rId4"/>
    <p:sldId id="271" r:id="rId5"/>
    <p:sldId id="272" r:id="rId6"/>
    <p:sldId id="257" r:id="rId7"/>
    <p:sldId id="273" r:id="rId8"/>
    <p:sldId id="259" r:id="rId9"/>
    <p:sldId id="260" r:id="rId10"/>
    <p:sldId id="261" r:id="rId11"/>
    <p:sldId id="263" r:id="rId12"/>
  </p:sldIdLst>
  <p:sldSz cx="10080625" cy="5670550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24"/>
  </p:normalViewPr>
  <p:slideViewPr>
    <p:cSldViewPr snapToGrid="0">
      <p:cViewPr varScale="1">
        <p:scale>
          <a:sx n="110" d="100"/>
          <a:sy n="110" d="100"/>
        </p:scale>
        <p:origin x="176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dk2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A69B18-0D3A-4E34-B4AA-F7E573DE010A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7D3202A-6BF5-4E1B-AB62-5BB7B2F1D264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1"/>
            <a:t>Druh papíru</a:t>
          </a:r>
          <a:r>
            <a:rPr lang="cs-CZ"/>
            <a:t> – udržitelný papír výrazně snižuje emise.</a:t>
          </a:r>
          <a:endParaRPr lang="en-US"/>
        </a:p>
      </dgm:t>
    </dgm:pt>
    <dgm:pt modelId="{CE721E5E-0D8D-491D-A0D5-FB7AC6B5DC3C}" type="parTrans" cxnId="{7AB24113-5CAA-499D-8304-D647CFE7275E}">
      <dgm:prSet/>
      <dgm:spPr/>
      <dgm:t>
        <a:bodyPr/>
        <a:lstStyle/>
        <a:p>
          <a:endParaRPr lang="en-US"/>
        </a:p>
      </dgm:t>
    </dgm:pt>
    <dgm:pt modelId="{98EBD4FD-ABBD-4EA2-A025-A2F38D70AFC1}" type="sibTrans" cxnId="{7AB24113-5CAA-499D-8304-D647CFE7275E}">
      <dgm:prSet/>
      <dgm:spPr/>
      <dgm:t>
        <a:bodyPr/>
        <a:lstStyle/>
        <a:p>
          <a:endParaRPr lang="en-US"/>
        </a:p>
      </dgm:t>
    </dgm:pt>
    <dgm:pt modelId="{AB8762AF-8396-4FCA-A72A-606ED67C9426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1"/>
            <a:t>Doba zobrazení online reklamy</a:t>
          </a:r>
          <a:r>
            <a:rPr lang="cs-CZ"/>
            <a:t> – čím delší, tím vyšší emise.</a:t>
          </a:r>
          <a:endParaRPr lang="en-US"/>
        </a:p>
      </dgm:t>
    </dgm:pt>
    <dgm:pt modelId="{636B0439-41DC-472D-8458-68F9D6131D77}" type="parTrans" cxnId="{5659961A-2314-431A-B18C-8AEBBC8DE7EF}">
      <dgm:prSet/>
      <dgm:spPr/>
      <dgm:t>
        <a:bodyPr/>
        <a:lstStyle/>
        <a:p>
          <a:endParaRPr lang="en-US"/>
        </a:p>
      </dgm:t>
    </dgm:pt>
    <dgm:pt modelId="{F9A22C60-34DA-48BE-8A8E-FE1575E7519A}" type="sibTrans" cxnId="{5659961A-2314-431A-B18C-8AEBBC8DE7EF}">
      <dgm:prSet/>
      <dgm:spPr/>
      <dgm:t>
        <a:bodyPr/>
        <a:lstStyle/>
        <a:p>
          <a:endParaRPr lang="en-US"/>
        </a:p>
      </dgm:t>
    </dgm:pt>
    <dgm:pt modelId="{CA1DF527-CC6F-4254-9771-93863530BA05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1"/>
            <a:t>Datový objem</a:t>
          </a:r>
          <a:r>
            <a:rPr lang="cs-CZ"/>
            <a:t> – aby online leták konkuroval tisku, musel by mít &lt; </a:t>
          </a:r>
          <a:r>
            <a:rPr lang="cs-CZ" b="1"/>
            <a:t>0,325 MB</a:t>
          </a:r>
          <a:r>
            <a:rPr lang="cs-CZ"/>
            <a:t> a zobrazit se &lt; </a:t>
          </a:r>
          <a:r>
            <a:rPr lang="cs-CZ" b="1"/>
            <a:t>2,5 s</a:t>
          </a:r>
          <a:r>
            <a:rPr lang="cs-CZ"/>
            <a:t> (nereálné)</a:t>
          </a:r>
          <a:endParaRPr lang="en-US"/>
        </a:p>
      </dgm:t>
    </dgm:pt>
    <dgm:pt modelId="{6223C6A4-2075-48A0-A203-8C0DC8BB8D8E}" type="parTrans" cxnId="{6F5923D7-5AC5-48A7-B6AD-57295E222A0F}">
      <dgm:prSet/>
      <dgm:spPr/>
      <dgm:t>
        <a:bodyPr/>
        <a:lstStyle/>
        <a:p>
          <a:endParaRPr lang="en-US"/>
        </a:p>
      </dgm:t>
    </dgm:pt>
    <dgm:pt modelId="{F06AD5D4-1702-4C37-A907-5E2A2CDBDC97}" type="sibTrans" cxnId="{6F5923D7-5AC5-48A7-B6AD-57295E222A0F}">
      <dgm:prSet/>
      <dgm:spPr/>
      <dgm:t>
        <a:bodyPr/>
        <a:lstStyle/>
        <a:p>
          <a:endParaRPr lang="en-US"/>
        </a:p>
      </dgm:t>
    </dgm:pt>
    <dgm:pt modelId="{9EDDCFA7-23BF-4FBD-8EC3-CDF05D3D19FE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1"/>
            <a:t>Dosah</a:t>
          </a:r>
          <a:r>
            <a:rPr lang="cs-CZ"/>
            <a:t> – u tisku se emise rozpočítávají mezi více čtenářů.</a:t>
          </a:r>
          <a:endParaRPr lang="en-US"/>
        </a:p>
      </dgm:t>
    </dgm:pt>
    <dgm:pt modelId="{41D61D7A-F744-4A5F-8FA8-F65154F265CF}" type="parTrans" cxnId="{40BD36EB-B78B-4173-94D9-8D714F8B05B1}">
      <dgm:prSet/>
      <dgm:spPr/>
      <dgm:t>
        <a:bodyPr/>
        <a:lstStyle/>
        <a:p>
          <a:endParaRPr lang="en-US"/>
        </a:p>
      </dgm:t>
    </dgm:pt>
    <dgm:pt modelId="{E9321DAA-BB8C-4D3C-9C0D-E4950231A5FD}" type="sibTrans" cxnId="{40BD36EB-B78B-4173-94D9-8D714F8B05B1}">
      <dgm:prSet/>
      <dgm:spPr/>
      <dgm:t>
        <a:bodyPr/>
        <a:lstStyle/>
        <a:p>
          <a:endParaRPr lang="en-US"/>
        </a:p>
      </dgm:t>
    </dgm:pt>
    <dgm:pt modelId="{3341AFE3-6C02-45C8-94B1-FC05F46B6B41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1"/>
            <a:t>Energetický mix</a:t>
          </a:r>
          <a:r>
            <a:rPr lang="cs-CZ"/>
            <a:t> – vyšší podíl obnovitelných zdrojů výrazně snižuje emise u obou médií.</a:t>
          </a:r>
          <a:endParaRPr lang="en-US"/>
        </a:p>
      </dgm:t>
    </dgm:pt>
    <dgm:pt modelId="{33FF3DD5-C9C3-459D-94E0-6B7B0E2092F7}" type="parTrans" cxnId="{BE8333A1-2B61-4C29-9725-1A48C67F015E}">
      <dgm:prSet/>
      <dgm:spPr/>
      <dgm:t>
        <a:bodyPr/>
        <a:lstStyle/>
        <a:p>
          <a:endParaRPr lang="en-US"/>
        </a:p>
      </dgm:t>
    </dgm:pt>
    <dgm:pt modelId="{4BA8D700-6F05-4359-9856-2DFB5B6262B3}" type="sibTrans" cxnId="{BE8333A1-2B61-4C29-9725-1A48C67F015E}">
      <dgm:prSet/>
      <dgm:spPr/>
      <dgm:t>
        <a:bodyPr/>
        <a:lstStyle/>
        <a:p>
          <a:endParaRPr lang="en-US"/>
        </a:p>
      </dgm:t>
    </dgm:pt>
    <dgm:pt modelId="{4FD92F04-945D-4311-AB6C-A40EC2522CA3}" type="pres">
      <dgm:prSet presAssocID="{81A69B18-0D3A-4E34-B4AA-F7E573DE010A}" presName="root" presStyleCnt="0">
        <dgm:presLayoutVars>
          <dgm:dir/>
          <dgm:resizeHandles val="exact"/>
        </dgm:presLayoutVars>
      </dgm:prSet>
      <dgm:spPr/>
    </dgm:pt>
    <dgm:pt modelId="{1F11AF91-B87D-486F-9758-9BEDE8A982B1}" type="pres">
      <dgm:prSet presAssocID="{E7D3202A-6BF5-4E1B-AB62-5BB7B2F1D264}" presName="compNode" presStyleCnt="0"/>
      <dgm:spPr/>
    </dgm:pt>
    <dgm:pt modelId="{BE6B5C80-EEC0-4BA3-A7E8-CCB2B67EA6AC}" type="pres">
      <dgm:prSet presAssocID="{E7D3202A-6BF5-4E1B-AB62-5BB7B2F1D264}" presName="bgRect" presStyleLbl="bgShp" presStyleIdx="0" presStyleCnt="5"/>
      <dgm:spPr/>
    </dgm:pt>
    <dgm:pt modelId="{018574BF-1FCA-4DA1-A662-DA6D945004E3}" type="pres">
      <dgm:prSet presAssocID="{E7D3202A-6BF5-4E1B-AB62-5BB7B2F1D26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cyklovat"/>
        </a:ext>
      </dgm:extLst>
    </dgm:pt>
    <dgm:pt modelId="{D853AFCB-68AA-455B-B71A-A0AABD854C9E}" type="pres">
      <dgm:prSet presAssocID="{E7D3202A-6BF5-4E1B-AB62-5BB7B2F1D264}" presName="spaceRect" presStyleCnt="0"/>
      <dgm:spPr/>
    </dgm:pt>
    <dgm:pt modelId="{8B291099-8428-475D-9481-E3F8939F37BD}" type="pres">
      <dgm:prSet presAssocID="{E7D3202A-6BF5-4E1B-AB62-5BB7B2F1D264}" presName="parTx" presStyleLbl="revTx" presStyleIdx="0" presStyleCnt="5">
        <dgm:presLayoutVars>
          <dgm:chMax val="0"/>
          <dgm:chPref val="0"/>
        </dgm:presLayoutVars>
      </dgm:prSet>
      <dgm:spPr/>
    </dgm:pt>
    <dgm:pt modelId="{2D687DAE-4DAA-4C53-BDBD-E8ED1FF79116}" type="pres">
      <dgm:prSet presAssocID="{98EBD4FD-ABBD-4EA2-A025-A2F38D70AFC1}" presName="sibTrans" presStyleCnt="0"/>
      <dgm:spPr/>
    </dgm:pt>
    <dgm:pt modelId="{F69DF5BA-D3E5-4D46-BEE6-F39482367020}" type="pres">
      <dgm:prSet presAssocID="{AB8762AF-8396-4FCA-A72A-606ED67C9426}" presName="compNode" presStyleCnt="0"/>
      <dgm:spPr/>
    </dgm:pt>
    <dgm:pt modelId="{FE69A15E-6BF9-4441-8AFB-4D324D3DCFD2}" type="pres">
      <dgm:prSet presAssocID="{AB8762AF-8396-4FCA-A72A-606ED67C9426}" presName="bgRect" presStyleLbl="bgShp" presStyleIdx="1" presStyleCnt="5"/>
      <dgm:spPr/>
    </dgm:pt>
    <dgm:pt modelId="{EA844D6A-5AF7-48DC-AAE4-D38360C81811}" type="pres">
      <dgm:prSet presAssocID="{AB8762AF-8396-4FCA-A72A-606ED67C9426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klamní"/>
        </a:ext>
      </dgm:extLst>
    </dgm:pt>
    <dgm:pt modelId="{421BF27F-9653-4569-96CF-5F2A3B6B8AFC}" type="pres">
      <dgm:prSet presAssocID="{AB8762AF-8396-4FCA-A72A-606ED67C9426}" presName="spaceRect" presStyleCnt="0"/>
      <dgm:spPr/>
    </dgm:pt>
    <dgm:pt modelId="{3D55D635-9629-48BB-9355-F351DD94801F}" type="pres">
      <dgm:prSet presAssocID="{AB8762AF-8396-4FCA-A72A-606ED67C9426}" presName="parTx" presStyleLbl="revTx" presStyleIdx="1" presStyleCnt="5">
        <dgm:presLayoutVars>
          <dgm:chMax val="0"/>
          <dgm:chPref val="0"/>
        </dgm:presLayoutVars>
      </dgm:prSet>
      <dgm:spPr/>
    </dgm:pt>
    <dgm:pt modelId="{CFB15BB8-C7E6-4A4C-8B25-E7ED7EABA6DD}" type="pres">
      <dgm:prSet presAssocID="{F9A22C60-34DA-48BE-8A8E-FE1575E7519A}" presName="sibTrans" presStyleCnt="0"/>
      <dgm:spPr/>
    </dgm:pt>
    <dgm:pt modelId="{62248D84-7D83-49BE-BE03-DF95F1369D69}" type="pres">
      <dgm:prSet presAssocID="{CA1DF527-CC6F-4254-9771-93863530BA05}" presName="compNode" presStyleCnt="0"/>
      <dgm:spPr/>
    </dgm:pt>
    <dgm:pt modelId="{82AC45F4-FFF4-4280-BF2A-9BD1D7FCCDF9}" type="pres">
      <dgm:prSet presAssocID="{CA1DF527-CC6F-4254-9771-93863530BA05}" presName="bgRect" presStyleLbl="bgShp" presStyleIdx="2" presStyleCnt="5"/>
      <dgm:spPr/>
    </dgm:pt>
    <dgm:pt modelId="{210CD988-BC1A-43B5-8EA4-E8CD9EFE735E}" type="pres">
      <dgm:prSet presAssocID="{CA1DF527-CC6F-4254-9771-93863530BA0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ánek"/>
        </a:ext>
      </dgm:extLst>
    </dgm:pt>
    <dgm:pt modelId="{88313458-8239-41C2-A78D-3406460E1C39}" type="pres">
      <dgm:prSet presAssocID="{CA1DF527-CC6F-4254-9771-93863530BA05}" presName="spaceRect" presStyleCnt="0"/>
      <dgm:spPr/>
    </dgm:pt>
    <dgm:pt modelId="{FD36EF48-B616-4136-B532-850705BF2215}" type="pres">
      <dgm:prSet presAssocID="{CA1DF527-CC6F-4254-9771-93863530BA05}" presName="parTx" presStyleLbl="revTx" presStyleIdx="2" presStyleCnt="5">
        <dgm:presLayoutVars>
          <dgm:chMax val="0"/>
          <dgm:chPref val="0"/>
        </dgm:presLayoutVars>
      </dgm:prSet>
      <dgm:spPr/>
    </dgm:pt>
    <dgm:pt modelId="{354C2A9E-7BF3-4FE1-8A7B-46EFDFC6D457}" type="pres">
      <dgm:prSet presAssocID="{F06AD5D4-1702-4C37-A907-5E2A2CDBDC97}" presName="sibTrans" presStyleCnt="0"/>
      <dgm:spPr/>
    </dgm:pt>
    <dgm:pt modelId="{291E6907-1F8B-4EF4-82A2-674E1199C4C9}" type="pres">
      <dgm:prSet presAssocID="{9EDDCFA7-23BF-4FBD-8EC3-CDF05D3D19FE}" presName="compNode" presStyleCnt="0"/>
      <dgm:spPr/>
    </dgm:pt>
    <dgm:pt modelId="{06ADEE27-52A0-4B87-8620-9118DAA95011}" type="pres">
      <dgm:prSet presAssocID="{9EDDCFA7-23BF-4FBD-8EC3-CDF05D3D19FE}" presName="bgRect" presStyleLbl="bgShp" presStyleIdx="3" presStyleCnt="5"/>
      <dgm:spPr/>
    </dgm:pt>
    <dgm:pt modelId="{CB6C4410-F337-4AA9-95B5-58A6D699A418}" type="pres">
      <dgm:prSet presAssocID="{9EDDCFA7-23BF-4FBD-8EC3-CDF05D3D19F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to"/>
        </a:ext>
      </dgm:extLst>
    </dgm:pt>
    <dgm:pt modelId="{02529749-F905-41D1-863E-B61C2572FEAF}" type="pres">
      <dgm:prSet presAssocID="{9EDDCFA7-23BF-4FBD-8EC3-CDF05D3D19FE}" presName="spaceRect" presStyleCnt="0"/>
      <dgm:spPr/>
    </dgm:pt>
    <dgm:pt modelId="{1596025A-641D-4E97-9063-2046C35ABD57}" type="pres">
      <dgm:prSet presAssocID="{9EDDCFA7-23BF-4FBD-8EC3-CDF05D3D19FE}" presName="parTx" presStyleLbl="revTx" presStyleIdx="3" presStyleCnt="5">
        <dgm:presLayoutVars>
          <dgm:chMax val="0"/>
          <dgm:chPref val="0"/>
        </dgm:presLayoutVars>
      </dgm:prSet>
      <dgm:spPr/>
    </dgm:pt>
    <dgm:pt modelId="{42D8CC70-EA1D-44EA-9893-59CCA078862B}" type="pres">
      <dgm:prSet presAssocID="{E9321DAA-BB8C-4D3C-9C0D-E4950231A5FD}" presName="sibTrans" presStyleCnt="0"/>
      <dgm:spPr/>
    </dgm:pt>
    <dgm:pt modelId="{42AC46BD-3D01-4ABC-B826-F379A854EFB0}" type="pres">
      <dgm:prSet presAssocID="{3341AFE3-6C02-45C8-94B1-FC05F46B6B41}" presName="compNode" presStyleCnt="0"/>
      <dgm:spPr/>
    </dgm:pt>
    <dgm:pt modelId="{AA15DA93-32A9-4A87-8F89-ADF20CD70F11}" type="pres">
      <dgm:prSet presAssocID="{3341AFE3-6C02-45C8-94B1-FC05F46B6B41}" presName="bgRect" presStyleLbl="bgShp" presStyleIdx="4" presStyleCnt="5"/>
      <dgm:spPr/>
    </dgm:pt>
    <dgm:pt modelId="{9A7909F3-878C-45AB-A000-A7026914FC30}" type="pres">
      <dgm:prSet presAssocID="{3341AFE3-6C02-45C8-94B1-FC05F46B6B41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ětrný mlýn"/>
        </a:ext>
      </dgm:extLst>
    </dgm:pt>
    <dgm:pt modelId="{33EB84EA-2A3C-4068-96D4-C07EB3D07532}" type="pres">
      <dgm:prSet presAssocID="{3341AFE3-6C02-45C8-94B1-FC05F46B6B41}" presName="spaceRect" presStyleCnt="0"/>
      <dgm:spPr/>
    </dgm:pt>
    <dgm:pt modelId="{1DEA445B-429F-423C-B0BF-010C6499BED3}" type="pres">
      <dgm:prSet presAssocID="{3341AFE3-6C02-45C8-94B1-FC05F46B6B41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7AB24113-5CAA-499D-8304-D647CFE7275E}" srcId="{81A69B18-0D3A-4E34-B4AA-F7E573DE010A}" destId="{E7D3202A-6BF5-4E1B-AB62-5BB7B2F1D264}" srcOrd="0" destOrd="0" parTransId="{CE721E5E-0D8D-491D-A0D5-FB7AC6B5DC3C}" sibTransId="{98EBD4FD-ABBD-4EA2-A025-A2F38D70AFC1}"/>
    <dgm:cxn modelId="{5659961A-2314-431A-B18C-8AEBBC8DE7EF}" srcId="{81A69B18-0D3A-4E34-B4AA-F7E573DE010A}" destId="{AB8762AF-8396-4FCA-A72A-606ED67C9426}" srcOrd="1" destOrd="0" parTransId="{636B0439-41DC-472D-8458-68F9D6131D77}" sibTransId="{F9A22C60-34DA-48BE-8A8E-FE1575E7519A}"/>
    <dgm:cxn modelId="{3BD3D344-4680-C748-B9F1-E140623B4E56}" type="presOf" srcId="{CA1DF527-CC6F-4254-9771-93863530BA05}" destId="{FD36EF48-B616-4136-B532-850705BF2215}" srcOrd="0" destOrd="0" presId="urn:microsoft.com/office/officeart/2018/2/layout/IconVerticalSolidList"/>
    <dgm:cxn modelId="{21C19F6F-FB9B-EB42-AD6B-74217D9EDC34}" type="presOf" srcId="{AB8762AF-8396-4FCA-A72A-606ED67C9426}" destId="{3D55D635-9629-48BB-9355-F351DD94801F}" srcOrd="0" destOrd="0" presId="urn:microsoft.com/office/officeart/2018/2/layout/IconVerticalSolidList"/>
    <dgm:cxn modelId="{CA84E49B-83A1-2F4F-89DD-C76EA1FF07BF}" type="presOf" srcId="{9EDDCFA7-23BF-4FBD-8EC3-CDF05D3D19FE}" destId="{1596025A-641D-4E97-9063-2046C35ABD57}" srcOrd="0" destOrd="0" presId="urn:microsoft.com/office/officeart/2018/2/layout/IconVerticalSolidList"/>
    <dgm:cxn modelId="{BE8333A1-2B61-4C29-9725-1A48C67F015E}" srcId="{81A69B18-0D3A-4E34-B4AA-F7E573DE010A}" destId="{3341AFE3-6C02-45C8-94B1-FC05F46B6B41}" srcOrd="4" destOrd="0" parTransId="{33FF3DD5-C9C3-459D-94E0-6B7B0E2092F7}" sibTransId="{4BA8D700-6F05-4359-9856-2DFB5B6262B3}"/>
    <dgm:cxn modelId="{7EFB19C6-4534-7F42-9DFC-D03A590BE3F9}" type="presOf" srcId="{3341AFE3-6C02-45C8-94B1-FC05F46B6B41}" destId="{1DEA445B-429F-423C-B0BF-010C6499BED3}" srcOrd="0" destOrd="0" presId="urn:microsoft.com/office/officeart/2018/2/layout/IconVerticalSolidList"/>
    <dgm:cxn modelId="{6F5923D7-5AC5-48A7-B6AD-57295E222A0F}" srcId="{81A69B18-0D3A-4E34-B4AA-F7E573DE010A}" destId="{CA1DF527-CC6F-4254-9771-93863530BA05}" srcOrd="2" destOrd="0" parTransId="{6223C6A4-2075-48A0-A203-8C0DC8BB8D8E}" sibTransId="{F06AD5D4-1702-4C37-A907-5E2A2CDBDC97}"/>
    <dgm:cxn modelId="{40BD36EB-B78B-4173-94D9-8D714F8B05B1}" srcId="{81A69B18-0D3A-4E34-B4AA-F7E573DE010A}" destId="{9EDDCFA7-23BF-4FBD-8EC3-CDF05D3D19FE}" srcOrd="3" destOrd="0" parTransId="{41D61D7A-F744-4A5F-8FA8-F65154F265CF}" sibTransId="{E9321DAA-BB8C-4D3C-9C0D-E4950231A5FD}"/>
    <dgm:cxn modelId="{F8A9C4F3-64C2-8640-8A0C-29298BAF8DD3}" type="presOf" srcId="{E7D3202A-6BF5-4E1B-AB62-5BB7B2F1D264}" destId="{8B291099-8428-475D-9481-E3F8939F37BD}" srcOrd="0" destOrd="0" presId="urn:microsoft.com/office/officeart/2018/2/layout/IconVerticalSolidList"/>
    <dgm:cxn modelId="{90E449F5-C5F7-764C-A08E-E3A8D8BA6F9F}" type="presOf" srcId="{81A69B18-0D3A-4E34-B4AA-F7E573DE010A}" destId="{4FD92F04-945D-4311-AB6C-A40EC2522CA3}" srcOrd="0" destOrd="0" presId="urn:microsoft.com/office/officeart/2018/2/layout/IconVerticalSolidList"/>
    <dgm:cxn modelId="{0AD08841-4BB5-CF4C-838C-E9C0A2FF5617}" type="presParOf" srcId="{4FD92F04-945D-4311-AB6C-A40EC2522CA3}" destId="{1F11AF91-B87D-486F-9758-9BEDE8A982B1}" srcOrd="0" destOrd="0" presId="urn:microsoft.com/office/officeart/2018/2/layout/IconVerticalSolidList"/>
    <dgm:cxn modelId="{A454E571-BD6E-9448-A479-ECC13A404694}" type="presParOf" srcId="{1F11AF91-B87D-486F-9758-9BEDE8A982B1}" destId="{BE6B5C80-EEC0-4BA3-A7E8-CCB2B67EA6AC}" srcOrd="0" destOrd="0" presId="urn:microsoft.com/office/officeart/2018/2/layout/IconVerticalSolidList"/>
    <dgm:cxn modelId="{77479929-1EC5-B549-89C9-B473EF41CE36}" type="presParOf" srcId="{1F11AF91-B87D-486F-9758-9BEDE8A982B1}" destId="{018574BF-1FCA-4DA1-A662-DA6D945004E3}" srcOrd="1" destOrd="0" presId="urn:microsoft.com/office/officeart/2018/2/layout/IconVerticalSolidList"/>
    <dgm:cxn modelId="{F06F53D1-3584-944F-BD8A-F2B06EA7F0BF}" type="presParOf" srcId="{1F11AF91-B87D-486F-9758-9BEDE8A982B1}" destId="{D853AFCB-68AA-455B-B71A-A0AABD854C9E}" srcOrd="2" destOrd="0" presId="urn:microsoft.com/office/officeart/2018/2/layout/IconVerticalSolidList"/>
    <dgm:cxn modelId="{6986E0F3-595C-5D47-A226-27B6529CA4B8}" type="presParOf" srcId="{1F11AF91-B87D-486F-9758-9BEDE8A982B1}" destId="{8B291099-8428-475D-9481-E3F8939F37BD}" srcOrd="3" destOrd="0" presId="urn:microsoft.com/office/officeart/2018/2/layout/IconVerticalSolidList"/>
    <dgm:cxn modelId="{09F19478-C4F3-6148-8A79-43AED43D1635}" type="presParOf" srcId="{4FD92F04-945D-4311-AB6C-A40EC2522CA3}" destId="{2D687DAE-4DAA-4C53-BDBD-E8ED1FF79116}" srcOrd="1" destOrd="0" presId="urn:microsoft.com/office/officeart/2018/2/layout/IconVerticalSolidList"/>
    <dgm:cxn modelId="{F63E9A13-A1D7-7E45-8584-C6B0252DF91A}" type="presParOf" srcId="{4FD92F04-945D-4311-AB6C-A40EC2522CA3}" destId="{F69DF5BA-D3E5-4D46-BEE6-F39482367020}" srcOrd="2" destOrd="0" presId="urn:microsoft.com/office/officeart/2018/2/layout/IconVerticalSolidList"/>
    <dgm:cxn modelId="{596DF56E-9155-374B-BC84-EE027C36ED39}" type="presParOf" srcId="{F69DF5BA-D3E5-4D46-BEE6-F39482367020}" destId="{FE69A15E-6BF9-4441-8AFB-4D324D3DCFD2}" srcOrd="0" destOrd="0" presId="urn:microsoft.com/office/officeart/2018/2/layout/IconVerticalSolidList"/>
    <dgm:cxn modelId="{5FBA5155-5672-FF4B-8318-54888BF9E648}" type="presParOf" srcId="{F69DF5BA-D3E5-4D46-BEE6-F39482367020}" destId="{EA844D6A-5AF7-48DC-AAE4-D38360C81811}" srcOrd="1" destOrd="0" presId="urn:microsoft.com/office/officeart/2018/2/layout/IconVerticalSolidList"/>
    <dgm:cxn modelId="{EEBE8D21-384F-3A4B-81EB-21B65BD8E0B3}" type="presParOf" srcId="{F69DF5BA-D3E5-4D46-BEE6-F39482367020}" destId="{421BF27F-9653-4569-96CF-5F2A3B6B8AFC}" srcOrd="2" destOrd="0" presId="urn:microsoft.com/office/officeart/2018/2/layout/IconVerticalSolidList"/>
    <dgm:cxn modelId="{20C7A15F-1E28-724F-93C0-AAD62A2FBCC9}" type="presParOf" srcId="{F69DF5BA-D3E5-4D46-BEE6-F39482367020}" destId="{3D55D635-9629-48BB-9355-F351DD94801F}" srcOrd="3" destOrd="0" presId="urn:microsoft.com/office/officeart/2018/2/layout/IconVerticalSolidList"/>
    <dgm:cxn modelId="{46CCF2D8-D8F7-4E4E-B3FC-8F211F2BA716}" type="presParOf" srcId="{4FD92F04-945D-4311-AB6C-A40EC2522CA3}" destId="{CFB15BB8-C7E6-4A4C-8B25-E7ED7EABA6DD}" srcOrd="3" destOrd="0" presId="urn:microsoft.com/office/officeart/2018/2/layout/IconVerticalSolidList"/>
    <dgm:cxn modelId="{3371D1BA-6799-F64C-90A8-AC489A1A724A}" type="presParOf" srcId="{4FD92F04-945D-4311-AB6C-A40EC2522CA3}" destId="{62248D84-7D83-49BE-BE03-DF95F1369D69}" srcOrd="4" destOrd="0" presId="urn:microsoft.com/office/officeart/2018/2/layout/IconVerticalSolidList"/>
    <dgm:cxn modelId="{32F9314F-1730-7140-AECA-C871AD074901}" type="presParOf" srcId="{62248D84-7D83-49BE-BE03-DF95F1369D69}" destId="{82AC45F4-FFF4-4280-BF2A-9BD1D7FCCDF9}" srcOrd="0" destOrd="0" presId="urn:microsoft.com/office/officeart/2018/2/layout/IconVerticalSolidList"/>
    <dgm:cxn modelId="{6F580AE9-A79B-D745-A736-773E6F85918B}" type="presParOf" srcId="{62248D84-7D83-49BE-BE03-DF95F1369D69}" destId="{210CD988-BC1A-43B5-8EA4-E8CD9EFE735E}" srcOrd="1" destOrd="0" presId="urn:microsoft.com/office/officeart/2018/2/layout/IconVerticalSolidList"/>
    <dgm:cxn modelId="{FA84EFC1-071E-CB48-BE15-BFAC0941628A}" type="presParOf" srcId="{62248D84-7D83-49BE-BE03-DF95F1369D69}" destId="{88313458-8239-41C2-A78D-3406460E1C39}" srcOrd="2" destOrd="0" presId="urn:microsoft.com/office/officeart/2018/2/layout/IconVerticalSolidList"/>
    <dgm:cxn modelId="{47B9D006-1D33-F640-9F50-BB44CEF3DF50}" type="presParOf" srcId="{62248D84-7D83-49BE-BE03-DF95F1369D69}" destId="{FD36EF48-B616-4136-B532-850705BF2215}" srcOrd="3" destOrd="0" presId="urn:microsoft.com/office/officeart/2018/2/layout/IconVerticalSolidList"/>
    <dgm:cxn modelId="{27217EB2-81DA-D545-ACB0-875361F0CBB9}" type="presParOf" srcId="{4FD92F04-945D-4311-AB6C-A40EC2522CA3}" destId="{354C2A9E-7BF3-4FE1-8A7B-46EFDFC6D457}" srcOrd="5" destOrd="0" presId="urn:microsoft.com/office/officeart/2018/2/layout/IconVerticalSolidList"/>
    <dgm:cxn modelId="{DAB85E2C-C22C-A74E-BF5F-520D8796BDB6}" type="presParOf" srcId="{4FD92F04-945D-4311-AB6C-A40EC2522CA3}" destId="{291E6907-1F8B-4EF4-82A2-674E1199C4C9}" srcOrd="6" destOrd="0" presId="urn:microsoft.com/office/officeart/2018/2/layout/IconVerticalSolidList"/>
    <dgm:cxn modelId="{49AC43C2-3E32-A545-ADCE-84B2C8F34BE0}" type="presParOf" srcId="{291E6907-1F8B-4EF4-82A2-674E1199C4C9}" destId="{06ADEE27-52A0-4B87-8620-9118DAA95011}" srcOrd="0" destOrd="0" presId="urn:microsoft.com/office/officeart/2018/2/layout/IconVerticalSolidList"/>
    <dgm:cxn modelId="{DF2DD71C-AFE6-1D44-AA46-43448155BAEF}" type="presParOf" srcId="{291E6907-1F8B-4EF4-82A2-674E1199C4C9}" destId="{CB6C4410-F337-4AA9-95B5-58A6D699A418}" srcOrd="1" destOrd="0" presId="urn:microsoft.com/office/officeart/2018/2/layout/IconVerticalSolidList"/>
    <dgm:cxn modelId="{3777A4DD-4C2A-384D-B8DF-606A6ABA92F3}" type="presParOf" srcId="{291E6907-1F8B-4EF4-82A2-674E1199C4C9}" destId="{02529749-F905-41D1-863E-B61C2572FEAF}" srcOrd="2" destOrd="0" presId="urn:microsoft.com/office/officeart/2018/2/layout/IconVerticalSolidList"/>
    <dgm:cxn modelId="{AB8810A3-160D-1F4B-9C3A-4CA0E4D60E7F}" type="presParOf" srcId="{291E6907-1F8B-4EF4-82A2-674E1199C4C9}" destId="{1596025A-641D-4E97-9063-2046C35ABD57}" srcOrd="3" destOrd="0" presId="urn:microsoft.com/office/officeart/2018/2/layout/IconVerticalSolidList"/>
    <dgm:cxn modelId="{6C0C3965-7AE4-AA45-80E4-2C0F8A7E5A7A}" type="presParOf" srcId="{4FD92F04-945D-4311-AB6C-A40EC2522CA3}" destId="{42D8CC70-EA1D-44EA-9893-59CCA078862B}" srcOrd="7" destOrd="0" presId="urn:microsoft.com/office/officeart/2018/2/layout/IconVerticalSolidList"/>
    <dgm:cxn modelId="{F058D0EE-9D25-A446-BBFE-6DA34B172309}" type="presParOf" srcId="{4FD92F04-945D-4311-AB6C-A40EC2522CA3}" destId="{42AC46BD-3D01-4ABC-B826-F379A854EFB0}" srcOrd="8" destOrd="0" presId="urn:microsoft.com/office/officeart/2018/2/layout/IconVerticalSolidList"/>
    <dgm:cxn modelId="{17D2521E-5EE2-B542-B5EA-5D872351F9E5}" type="presParOf" srcId="{42AC46BD-3D01-4ABC-B826-F379A854EFB0}" destId="{AA15DA93-32A9-4A87-8F89-ADF20CD70F11}" srcOrd="0" destOrd="0" presId="urn:microsoft.com/office/officeart/2018/2/layout/IconVerticalSolidList"/>
    <dgm:cxn modelId="{8A9654EA-3450-B84D-907E-8419420409A5}" type="presParOf" srcId="{42AC46BD-3D01-4ABC-B826-F379A854EFB0}" destId="{9A7909F3-878C-45AB-A000-A7026914FC30}" srcOrd="1" destOrd="0" presId="urn:microsoft.com/office/officeart/2018/2/layout/IconVerticalSolidList"/>
    <dgm:cxn modelId="{49B53489-DDD4-0243-A087-A58C341D1F6D}" type="presParOf" srcId="{42AC46BD-3D01-4ABC-B826-F379A854EFB0}" destId="{33EB84EA-2A3C-4068-96D4-C07EB3D07532}" srcOrd="2" destOrd="0" presId="urn:microsoft.com/office/officeart/2018/2/layout/IconVerticalSolidList"/>
    <dgm:cxn modelId="{DFD1468F-897C-7B41-A86D-9F6CA95E7901}" type="presParOf" srcId="{42AC46BD-3D01-4ABC-B826-F379A854EFB0}" destId="{1DEA445B-429F-423C-B0BF-010C6499BED3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714D62-A4F4-4B5E-BA68-5A0C7D2B221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8C08795-8672-4E0F-86A5-1701080234CB}">
      <dgm:prSet/>
      <dgm:spPr/>
      <dgm:t>
        <a:bodyPr/>
        <a:lstStyle/>
        <a:p>
          <a:r>
            <a:rPr lang="en-US" b="1"/>
            <a:t>Pro zadavatele</a:t>
          </a:r>
          <a:endParaRPr lang="en-US"/>
        </a:p>
      </dgm:t>
    </dgm:pt>
    <dgm:pt modelId="{ADFB4493-6227-4A23-B7D4-909FD4E7B384}" type="parTrans" cxnId="{DCDE788C-A11E-4824-ADE5-B3CCDB464A1E}">
      <dgm:prSet/>
      <dgm:spPr/>
      <dgm:t>
        <a:bodyPr/>
        <a:lstStyle/>
        <a:p>
          <a:endParaRPr lang="en-US"/>
        </a:p>
      </dgm:t>
    </dgm:pt>
    <dgm:pt modelId="{B217206A-B185-46B4-AEA7-D2C9B078323D}" type="sibTrans" cxnId="{DCDE788C-A11E-4824-ADE5-B3CCDB464A1E}">
      <dgm:prSet/>
      <dgm:spPr/>
      <dgm:t>
        <a:bodyPr/>
        <a:lstStyle/>
        <a:p>
          <a:endParaRPr lang="en-US"/>
        </a:p>
      </dgm:t>
    </dgm:pt>
    <dgm:pt modelId="{E20B5ABE-8D10-4372-A8F3-938256717C86}">
      <dgm:prSet/>
      <dgm:spPr/>
      <dgm:t>
        <a:bodyPr/>
        <a:lstStyle/>
        <a:p>
          <a:r>
            <a:rPr lang="en-US"/>
            <a:t>Volit média podle ekologické stopy, nejen výkonu.</a:t>
          </a:r>
        </a:p>
      </dgm:t>
    </dgm:pt>
    <dgm:pt modelId="{D5060ABB-ECEB-49F8-8F16-4BD3DFE0157D}" type="parTrans" cxnId="{4B60D780-6DF4-4C10-B722-EBADB0967E80}">
      <dgm:prSet/>
      <dgm:spPr/>
      <dgm:t>
        <a:bodyPr/>
        <a:lstStyle/>
        <a:p>
          <a:endParaRPr lang="en-US"/>
        </a:p>
      </dgm:t>
    </dgm:pt>
    <dgm:pt modelId="{5A24BEC6-3428-4FB9-B7F3-7F419392CAF4}" type="sibTrans" cxnId="{4B60D780-6DF4-4C10-B722-EBADB0967E80}">
      <dgm:prSet/>
      <dgm:spPr/>
      <dgm:t>
        <a:bodyPr/>
        <a:lstStyle/>
        <a:p>
          <a:endParaRPr lang="en-US"/>
        </a:p>
      </dgm:t>
    </dgm:pt>
    <dgm:pt modelId="{1F859841-9DF2-4366-BED5-8AE9BE4023C5}">
      <dgm:prSet/>
      <dgm:spPr/>
      <dgm:t>
        <a:bodyPr/>
        <a:lstStyle/>
        <a:p>
          <a:r>
            <a:rPr lang="en-US"/>
            <a:t>Personalizace a cílení snižují neefektivní zásah.</a:t>
          </a:r>
        </a:p>
      </dgm:t>
    </dgm:pt>
    <dgm:pt modelId="{F9F8CF16-439D-45E0-97E1-9B00E793291D}" type="parTrans" cxnId="{AD91D825-A626-4D56-A215-7F2313E309A5}">
      <dgm:prSet/>
      <dgm:spPr/>
      <dgm:t>
        <a:bodyPr/>
        <a:lstStyle/>
        <a:p>
          <a:endParaRPr lang="en-US"/>
        </a:p>
      </dgm:t>
    </dgm:pt>
    <dgm:pt modelId="{686B2A8D-1EEE-4140-929A-90AC78F7D3AA}" type="sibTrans" cxnId="{AD91D825-A626-4D56-A215-7F2313E309A5}">
      <dgm:prSet/>
      <dgm:spPr/>
      <dgm:t>
        <a:bodyPr/>
        <a:lstStyle/>
        <a:p>
          <a:endParaRPr lang="en-US"/>
        </a:p>
      </dgm:t>
    </dgm:pt>
    <dgm:pt modelId="{EC39F0AF-2E96-4008-8E8C-75E8C2FAC806}">
      <dgm:prSet/>
      <dgm:spPr/>
      <dgm:t>
        <a:bodyPr/>
        <a:lstStyle/>
        <a:p>
          <a:r>
            <a:rPr lang="en-US"/>
            <a:t>Kombinovat média s ohledem na celkovou uhlíkovou bilanci.</a:t>
          </a:r>
        </a:p>
      </dgm:t>
    </dgm:pt>
    <dgm:pt modelId="{5EAAFD3A-59FB-47C8-8061-C75B4DE3B541}" type="parTrans" cxnId="{1C840FE7-0B85-4CFA-96F6-CA4EC67D9D45}">
      <dgm:prSet/>
      <dgm:spPr/>
      <dgm:t>
        <a:bodyPr/>
        <a:lstStyle/>
        <a:p>
          <a:endParaRPr lang="en-US"/>
        </a:p>
      </dgm:t>
    </dgm:pt>
    <dgm:pt modelId="{0D443FB6-DFCE-4EAA-A4CF-63C4C867E8F0}" type="sibTrans" cxnId="{1C840FE7-0B85-4CFA-96F6-CA4EC67D9D45}">
      <dgm:prSet/>
      <dgm:spPr/>
      <dgm:t>
        <a:bodyPr/>
        <a:lstStyle/>
        <a:p>
          <a:endParaRPr lang="en-US"/>
        </a:p>
      </dgm:t>
    </dgm:pt>
    <dgm:pt modelId="{D196FA68-E1B6-4DB6-B4C4-909194D8327F}">
      <dgm:prSet/>
      <dgm:spPr/>
      <dgm:t>
        <a:bodyPr/>
        <a:lstStyle/>
        <a:p>
          <a:r>
            <a:rPr lang="en-US" b="1"/>
            <a:t>Online reklama</a:t>
          </a:r>
          <a:endParaRPr lang="en-US"/>
        </a:p>
      </dgm:t>
    </dgm:pt>
    <dgm:pt modelId="{FD0D537B-CFAE-4706-822B-FDF56890E5C7}" type="parTrans" cxnId="{F8703BE5-893D-4B65-BEE7-FD922D515C18}">
      <dgm:prSet/>
      <dgm:spPr/>
      <dgm:t>
        <a:bodyPr/>
        <a:lstStyle/>
        <a:p>
          <a:endParaRPr lang="en-US"/>
        </a:p>
      </dgm:t>
    </dgm:pt>
    <dgm:pt modelId="{6B17B707-05E6-467B-B4E8-994E12AB0D26}" type="sibTrans" cxnId="{F8703BE5-893D-4B65-BEE7-FD922D515C18}">
      <dgm:prSet/>
      <dgm:spPr/>
      <dgm:t>
        <a:bodyPr/>
        <a:lstStyle/>
        <a:p>
          <a:endParaRPr lang="en-US"/>
        </a:p>
      </dgm:t>
    </dgm:pt>
    <dgm:pt modelId="{0B2082E4-2AA3-4E96-A181-9B6FBA14F5DC}">
      <dgm:prSet/>
      <dgm:spPr/>
      <dgm:t>
        <a:bodyPr/>
        <a:lstStyle/>
        <a:p>
          <a:r>
            <a:rPr lang="en-US"/>
            <a:t>Snižovat datové objemy (např. </a:t>
          </a:r>
          <a:r>
            <a:rPr lang="en-US" i="1"/>
            <a:t>lazy loading</a:t>
          </a:r>
          <a:r>
            <a:rPr lang="en-US"/>
            <a:t>).</a:t>
          </a:r>
        </a:p>
      </dgm:t>
    </dgm:pt>
    <dgm:pt modelId="{D0B0A9CE-3178-46BD-A7E0-076672C5DA21}" type="parTrans" cxnId="{54BF128F-0ED9-43C9-B733-3CBF7A3C67AA}">
      <dgm:prSet/>
      <dgm:spPr/>
      <dgm:t>
        <a:bodyPr/>
        <a:lstStyle/>
        <a:p>
          <a:endParaRPr lang="en-US"/>
        </a:p>
      </dgm:t>
    </dgm:pt>
    <dgm:pt modelId="{408D5D1B-2F4A-4406-B5BD-FE1B157DD0C3}" type="sibTrans" cxnId="{54BF128F-0ED9-43C9-B733-3CBF7A3C67AA}">
      <dgm:prSet/>
      <dgm:spPr/>
      <dgm:t>
        <a:bodyPr/>
        <a:lstStyle/>
        <a:p>
          <a:endParaRPr lang="en-US"/>
        </a:p>
      </dgm:t>
    </dgm:pt>
    <dgm:pt modelId="{36ABDF57-4CCF-4265-8674-D2AFBEF229A3}">
      <dgm:prSet/>
      <dgm:spPr/>
      <dgm:t>
        <a:bodyPr/>
        <a:lstStyle/>
        <a:p>
          <a:r>
            <a:rPr lang="en-US"/>
            <a:t>Omezit tracking a AI procesy.</a:t>
          </a:r>
        </a:p>
      </dgm:t>
    </dgm:pt>
    <dgm:pt modelId="{F6B85704-11F8-4843-856E-8A194C717B1F}" type="parTrans" cxnId="{D7FE072A-258B-4D6F-A3A4-58942B79D84F}">
      <dgm:prSet/>
      <dgm:spPr/>
      <dgm:t>
        <a:bodyPr/>
        <a:lstStyle/>
        <a:p>
          <a:endParaRPr lang="en-US"/>
        </a:p>
      </dgm:t>
    </dgm:pt>
    <dgm:pt modelId="{C5A556FE-FDFF-42A9-82F5-19B630C74131}" type="sibTrans" cxnId="{D7FE072A-258B-4D6F-A3A4-58942B79D84F}">
      <dgm:prSet/>
      <dgm:spPr/>
      <dgm:t>
        <a:bodyPr/>
        <a:lstStyle/>
        <a:p>
          <a:endParaRPr lang="en-US"/>
        </a:p>
      </dgm:t>
    </dgm:pt>
    <dgm:pt modelId="{FEDCAB2B-5C8B-4A0C-BFF0-BA64AFFF8598}">
      <dgm:prSet/>
      <dgm:spPr/>
      <dgm:t>
        <a:bodyPr/>
        <a:lstStyle/>
        <a:p>
          <a:r>
            <a:rPr lang="en-US"/>
            <a:t>Preferovat lokální poskytovatele.</a:t>
          </a:r>
        </a:p>
      </dgm:t>
    </dgm:pt>
    <dgm:pt modelId="{649FE96F-B65D-48FC-A1D7-AE4D27283A0E}" type="parTrans" cxnId="{0684ABE6-83B9-401E-9556-2348DF84AEE3}">
      <dgm:prSet/>
      <dgm:spPr/>
      <dgm:t>
        <a:bodyPr/>
        <a:lstStyle/>
        <a:p>
          <a:endParaRPr lang="en-US"/>
        </a:p>
      </dgm:t>
    </dgm:pt>
    <dgm:pt modelId="{FD8C5B79-94BA-4612-B495-6B586618A13C}" type="sibTrans" cxnId="{0684ABE6-83B9-401E-9556-2348DF84AEE3}">
      <dgm:prSet/>
      <dgm:spPr/>
      <dgm:t>
        <a:bodyPr/>
        <a:lstStyle/>
        <a:p>
          <a:endParaRPr lang="en-US"/>
        </a:p>
      </dgm:t>
    </dgm:pt>
    <dgm:pt modelId="{08235B48-5625-4D66-99C6-F63537F37CE6}">
      <dgm:prSet/>
      <dgm:spPr/>
      <dgm:t>
        <a:bodyPr/>
        <a:lstStyle/>
        <a:p>
          <a:r>
            <a:rPr lang="en-US" b="1"/>
            <a:t>Tištěná reklama</a:t>
          </a:r>
          <a:endParaRPr lang="en-US"/>
        </a:p>
      </dgm:t>
    </dgm:pt>
    <dgm:pt modelId="{0A2DD2A9-EAE9-4799-ABA4-543E5A11F7CD}" type="parTrans" cxnId="{13712FF7-EC8F-4B97-8B52-95DE3089A2EA}">
      <dgm:prSet/>
      <dgm:spPr/>
      <dgm:t>
        <a:bodyPr/>
        <a:lstStyle/>
        <a:p>
          <a:endParaRPr lang="en-US"/>
        </a:p>
      </dgm:t>
    </dgm:pt>
    <dgm:pt modelId="{0F684FAA-3F92-448A-B0FA-632954505523}" type="sibTrans" cxnId="{13712FF7-EC8F-4B97-8B52-95DE3089A2EA}">
      <dgm:prSet/>
      <dgm:spPr/>
      <dgm:t>
        <a:bodyPr/>
        <a:lstStyle/>
        <a:p>
          <a:endParaRPr lang="en-US"/>
        </a:p>
      </dgm:t>
    </dgm:pt>
    <dgm:pt modelId="{38C5BE69-DF26-489D-84D1-F879820FA56D}">
      <dgm:prSet/>
      <dgm:spPr/>
      <dgm:t>
        <a:bodyPr/>
        <a:lstStyle/>
        <a:p>
          <a:r>
            <a:rPr lang="en-US"/>
            <a:t>Používat ekologický/recyklovaný papír.</a:t>
          </a:r>
        </a:p>
      </dgm:t>
    </dgm:pt>
    <dgm:pt modelId="{EFF9C9F6-49E9-4276-9904-D7428220C649}" type="parTrans" cxnId="{ADD14F0F-33AA-4BB6-A58D-36594A0D76E6}">
      <dgm:prSet/>
      <dgm:spPr/>
      <dgm:t>
        <a:bodyPr/>
        <a:lstStyle/>
        <a:p>
          <a:endParaRPr lang="en-US"/>
        </a:p>
      </dgm:t>
    </dgm:pt>
    <dgm:pt modelId="{571DD154-A018-4206-98BF-0F43F7934424}" type="sibTrans" cxnId="{ADD14F0F-33AA-4BB6-A58D-36594A0D76E6}">
      <dgm:prSet/>
      <dgm:spPr/>
      <dgm:t>
        <a:bodyPr/>
        <a:lstStyle/>
        <a:p>
          <a:endParaRPr lang="en-US"/>
        </a:p>
      </dgm:t>
    </dgm:pt>
    <dgm:pt modelId="{46E43D3B-2439-4E3C-A2CB-CA8B6674CC5B}">
      <dgm:prSet/>
      <dgm:spPr/>
      <dgm:t>
        <a:bodyPr/>
        <a:lstStyle/>
        <a:p>
          <a:r>
            <a:rPr lang="en-US"/>
            <a:t>Tiskárny s obnovitelnými zdroji energie.</a:t>
          </a:r>
        </a:p>
      </dgm:t>
    </dgm:pt>
    <dgm:pt modelId="{B39DF6E4-B67E-41DA-99BB-9EE7A2470FE0}" type="parTrans" cxnId="{0FD3E4CF-E5D9-4A36-89C0-4841733043D6}">
      <dgm:prSet/>
      <dgm:spPr/>
      <dgm:t>
        <a:bodyPr/>
        <a:lstStyle/>
        <a:p>
          <a:endParaRPr lang="en-US"/>
        </a:p>
      </dgm:t>
    </dgm:pt>
    <dgm:pt modelId="{594808AD-B1C2-4E07-AB24-797BAC3EB056}" type="sibTrans" cxnId="{0FD3E4CF-E5D9-4A36-89C0-4841733043D6}">
      <dgm:prSet/>
      <dgm:spPr/>
      <dgm:t>
        <a:bodyPr/>
        <a:lstStyle/>
        <a:p>
          <a:endParaRPr lang="en-US"/>
        </a:p>
      </dgm:t>
    </dgm:pt>
    <dgm:pt modelId="{A052FCDB-FA04-45CB-AB51-76A40A1E665F}">
      <dgm:prSet/>
      <dgm:spPr/>
      <dgm:t>
        <a:bodyPr/>
        <a:lstStyle/>
        <a:p>
          <a:r>
            <a:rPr lang="en-US"/>
            <a:t>Optimalizovat distribuci a logistiku.</a:t>
          </a:r>
        </a:p>
      </dgm:t>
    </dgm:pt>
    <dgm:pt modelId="{49C33005-0BCE-4AAD-8E32-75968CA95805}" type="parTrans" cxnId="{11143249-9F56-4C66-94D4-A0AFF38337B3}">
      <dgm:prSet/>
      <dgm:spPr/>
      <dgm:t>
        <a:bodyPr/>
        <a:lstStyle/>
        <a:p>
          <a:endParaRPr lang="en-US"/>
        </a:p>
      </dgm:t>
    </dgm:pt>
    <dgm:pt modelId="{8A6AAF3E-4D7A-46C8-ACEA-C53A3447E3C4}" type="sibTrans" cxnId="{11143249-9F56-4C66-94D4-A0AFF38337B3}">
      <dgm:prSet/>
      <dgm:spPr/>
      <dgm:t>
        <a:bodyPr/>
        <a:lstStyle/>
        <a:p>
          <a:endParaRPr lang="en-US"/>
        </a:p>
      </dgm:t>
    </dgm:pt>
    <dgm:pt modelId="{BD636759-9609-45D6-9B6C-38239B8933CD}">
      <dgm:prSet/>
      <dgm:spPr/>
      <dgm:t>
        <a:bodyPr/>
        <a:lstStyle/>
        <a:p>
          <a:r>
            <a:rPr lang="en-US" b="1"/>
            <a:t>Pro spotřebitele</a:t>
          </a:r>
          <a:endParaRPr lang="en-US"/>
        </a:p>
      </dgm:t>
    </dgm:pt>
    <dgm:pt modelId="{0D306BA7-C7DD-4510-B2A5-8DFF720EC609}" type="parTrans" cxnId="{9A68413B-452C-4BB4-B1F8-CDF05184DD77}">
      <dgm:prSet/>
      <dgm:spPr/>
      <dgm:t>
        <a:bodyPr/>
        <a:lstStyle/>
        <a:p>
          <a:endParaRPr lang="en-US"/>
        </a:p>
      </dgm:t>
    </dgm:pt>
    <dgm:pt modelId="{1D8A4EBD-A3C6-44A4-921A-2D6B517F36C5}" type="sibTrans" cxnId="{9A68413B-452C-4BB4-B1F8-CDF05184DD77}">
      <dgm:prSet/>
      <dgm:spPr/>
      <dgm:t>
        <a:bodyPr/>
        <a:lstStyle/>
        <a:p>
          <a:endParaRPr lang="en-US"/>
        </a:p>
      </dgm:t>
    </dgm:pt>
    <dgm:pt modelId="{24DB6D7B-9AA9-460A-B376-714D3F017504}">
      <dgm:prSet/>
      <dgm:spPr/>
      <dgm:t>
        <a:bodyPr/>
        <a:lstStyle/>
        <a:p>
          <a:r>
            <a:rPr lang="en-US"/>
            <a:t>Omezit zbytečná stažení a streaming.</a:t>
          </a:r>
        </a:p>
      </dgm:t>
    </dgm:pt>
    <dgm:pt modelId="{CE920700-3EDB-40C4-A67C-A2B72345B9FA}" type="parTrans" cxnId="{FCFE8339-DF59-4111-9B72-373B47E5B90B}">
      <dgm:prSet/>
      <dgm:spPr/>
      <dgm:t>
        <a:bodyPr/>
        <a:lstStyle/>
        <a:p>
          <a:endParaRPr lang="en-US"/>
        </a:p>
      </dgm:t>
    </dgm:pt>
    <dgm:pt modelId="{007D661D-9904-4910-B79B-5FB98B44E076}" type="sibTrans" cxnId="{FCFE8339-DF59-4111-9B72-373B47E5B90B}">
      <dgm:prSet/>
      <dgm:spPr/>
      <dgm:t>
        <a:bodyPr/>
        <a:lstStyle/>
        <a:p>
          <a:endParaRPr lang="en-US"/>
        </a:p>
      </dgm:t>
    </dgm:pt>
    <dgm:pt modelId="{627FCBD3-15F6-412C-AFAC-278390BBF604}">
      <dgm:prSet/>
      <dgm:spPr/>
      <dgm:t>
        <a:bodyPr/>
        <a:lstStyle/>
        <a:p>
          <a:r>
            <a:rPr lang="en-US"/>
            <a:t>Vědomě pracovat s cookies a AI aplikacemi.</a:t>
          </a:r>
        </a:p>
      </dgm:t>
    </dgm:pt>
    <dgm:pt modelId="{940ADB7A-8670-4D3B-89F0-66456C77132C}" type="parTrans" cxnId="{F46B79D1-A304-4672-AE9E-DBC50A03E589}">
      <dgm:prSet/>
      <dgm:spPr/>
      <dgm:t>
        <a:bodyPr/>
        <a:lstStyle/>
        <a:p>
          <a:endParaRPr lang="en-US"/>
        </a:p>
      </dgm:t>
    </dgm:pt>
    <dgm:pt modelId="{0E117580-867D-4BE8-8CC2-AFA8BAF1FFE0}" type="sibTrans" cxnId="{F46B79D1-A304-4672-AE9E-DBC50A03E589}">
      <dgm:prSet/>
      <dgm:spPr/>
      <dgm:t>
        <a:bodyPr/>
        <a:lstStyle/>
        <a:p>
          <a:endParaRPr lang="en-US"/>
        </a:p>
      </dgm:t>
    </dgm:pt>
    <dgm:pt modelId="{D7756C20-DC24-4C8E-962B-BEDB13E2C048}">
      <dgm:prSet/>
      <dgm:spPr/>
      <dgm:t>
        <a:bodyPr/>
        <a:lstStyle/>
        <a:p>
          <a:r>
            <a:rPr lang="en-US"/>
            <a:t>Tištěné produkty jsou často ekologičtější než digitální.</a:t>
          </a:r>
        </a:p>
      </dgm:t>
    </dgm:pt>
    <dgm:pt modelId="{9950D8E6-025E-462D-BC6A-CC053D49BB09}" type="parTrans" cxnId="{F979EC64-E81F-46C5-A662-3283B1A08A67}">
      <dgm:prSet/>
      <dgm:spPr/>
      <dgm:t>
        <a:bodyPr/>
        <a:lstStyle/>
        <a:p>
          <a:endParaRPr lang="en-US"/>
        </a:p>
      </dgm:t>
    </dgm:pt>
    <dgm:pt modelId="{D20BD6B8-E846-48DC-B3B0-C8A0A26B6696}" type="sibTrans" cxnId="{F979EC64-E81F-46C5-A662-3283B1A08A67}">
      <dgm:prSet/>
      <dgm:spPr/>
      <dgm:t>
        <a:bodyPr/>
        <a:lstStyle/>
        <a:p>
          <a:endParaRPr lang="en-US"/>
        </a:p>
      </dgm:t>
    </dgm:pt>
    <dgm:pt modelId="{8D28F650-3713-E146-879B-D9DE7A5C659F}" type="pres">
      <dgm:prSet presAssocID="{E5714D62-A4F4-4B5E-BA68-5A0C7D2B2212}" presName="diagram" presStyleCnt="0">
        <dgm:presLayoutVars>
          <dgm:dir/>
          <dgm:resizeHandles val="exact"/>
        </dgm:presLayoutVars>
      </dgm:prSet>
      <dgm:spPr/>
    </dgm:pt>
    <dgm:pt modelId="{FE2F6A0A-BB38-0543-9B1E-3D83B7B21713}" type="pres">
      <dgm:prSet presAssocID="{28C08795-8672-4E0F-86A5-1701080234CB}" presName="node" presStyleLbl="node1" presStyleIdx="0" presStyleCnt="16">
        <dgm:presLayoutVars>
          <dgm:bulletEnabled val="1"/>
        </dgm:presLayoutVars>
      </dgm:prSet>
      <dgm:spPr/>
    </dgm:pt>
    <dgm:pt modelId="{94F0E5FE-7AB8-9847-986C-5FB45305F8B6}" type="pres">
      <dgm:prSet presAssocID="{B217206A-B185-46B4-AEA7-D2C9B078323D}" presName="sibTrans" presStyleCnt="0"/>
      <dgm:spPr/>
    </dgm:pt>
    <dgm:pt modelId="{505D2846-3B24-5048-BC98-5319BB8ADE19}" type="pres">
      <dgm:prSet presAssocID="{E20B5ABE-8D10-4372-A8F3-938256717C86}" presName="node" presStyleLbl="node1" presStyleIdx="1" presStyleCnt="16">
        <dgm:presLayoutVars>
          <dgm:bulletEnabled val="1"/>
        </dgm:presLayoutVars>
      </dgm:prSet>
      <dgm:spPr/>
    </dgm:pt>
    <dgm:pt modelId="{CCFAB429-B4EA-B345-ACD3-2B651457D0F6}" type="pres">
      <dgm:prSet presAssocID="{5A24BEC6-3428-4FB9-B7F3-7F419392CAF4}" presName="sibTrans" presStyleCnt="0"/>
      <dgm:spPr/>
    </dgm:pt>
    <dgm:pt modelId="{6B2158BA-5811-8443-9ACB-17F2D04A6443}" type="pres">
      <dgm:prSet presAssocID="{1F859841-9DF2-4366-BED5-8AE9BE4023C5}" presName="node" presStyleLbl="node1" presStyleIdx="2" presStyleCnt="16">
        <dgm:presLayoutVars>
          <dgm:bulletEnabled val="1"/>
        </dgm:presLayoutVars>
      </dgm:prSet>
      <dgm:spPr/>
    </dgm:pt>
    <dgm:pt modelId="{D5727A5B-7EF1-B249-B4F6-AD35693A67A4}" type="pres">
      <dgm:prSet presAssocID="{686B2A8D-1EEE-4140-929A-90AC78F7D3AA}" presName="sibTrans" presStyleCnt="0"/>
      <dgm:spPr/>
    </dgm:pt>
    <dgm:pt modelId="{656579C8-6CA2-C749-B23F-A7BF69982E77}" type="pres">
      <dgm:prSet presAssocID="{EC39F0AF-2E96-4008-8E8C-75E8C2FAC806}" presName="node" presStyleLbl="node1" presStyleIdx="3" presStyleCnt="16">
        <dgm:presLayoutVars>
          <dgm:bulletEnabled val="1"/>
        </dgm:presLayoutVars>
      </dgm:prSet>
      <dgm:spPr/>
    </dgm:pt>
    <dgm:pt modelId="{0F4146BF-FB57-5341-A659-54CFE072A349}" type="pres">
      <dgm:prSet presAssocID="{0D443FB6-DFCE-4EAA-A4CF-63C4C867E8F0}" presName="sibTrans" presStyleCnt="0"/>
      <dgm:spPr/>
    </dgm:pt>
    <dgm:pt modelId="{E0BD05F3-6075-A84B-A5B0-9DDEB588A6E7}" type="pres">
      <dgm:prSet presAssocID="{D196FA68-E1B6-4DB6-B4C4-909194D8327F}" presName="node" presStyleLbl="node1" presStyleIdx="4" presStyleCnt="16">
        <dgm:presLayoutVars>
          <dgm:bulletEnabled val="1"/>
        </dgm:presLayoutVars>
      </dgm:prSet>
      <dgm:spPr/>
    </dgm:pt>
    <dgm:pt modelId="{9B424611-9DB9-DE42-859A-993B5C3264E0}" type="pres">
      <dgm:prSet presAssocID="{6B17B707-05E6-467B-B4E8-994E12AB0D26}" presName="sibTrans" presStyleCnt="0"/>
      <dgm:spPr/>
    </dgm:pt>
    <dgm:pt modelId="{10B3A129-0918-B547-8E34-C9642C8E00A5}" type="pres">
      <dgm:prSet presAssocID="{0B2082E4-2AA3-4E96-A181-9B6FBA14F5DC}" presName="node" presStyleLbl="node1" presStyleIdx="5" presStyleCnt="16">
        <dgm:presLayoutVars>
          <dgm:bulletEnabled val="1"/>
        </dgm:presLayoutVars>
      </dgm:prSet>
      <dgm:spPr/>
    </dgm:pt>
    <dgm:pt modelId="{E3BCA968-A191-9741-9CD7-56A3CE8FBC09}" type="pres">
      <dgm:prSet presAssocID="{408D5D1B-2F4A-4406-B5BD-FE1B157DD0C3}" presName="sibTrans" presStyleCnt="0"/>
      <dgm:spPr/>
    </dgm:pt>
    <dgm:pt modelId="{2FC58903-AD62-8F46-AA4C-58B36CBFA244}" type="pres">
      <dgm:prSet presAssocID="{36ABDF57-4CCF-4265-8674-D2AFBEF229A3}" presName="node" presStyleLbl="node1" presStyleIdx="6" presStyleCnt="16">
        <dgm:presLayoutVars>
          <dgm:bulletEnabled val="1"/>
        </dgm:presLayoutVars>
      </dgm:prSet>
      <dgm:spPr/>
    </dgm:pt>
    <dgm:pt modelId="{DE3A607E-56B3-B54E-842A-EB7A24741F99}" type="pres">
      <dgm:prSet presAssocID="{C5A556FE-FDFF-42A9-82F5-19B630C74131}" presName="sibTrans" presStyleCnt="0"/>
      <dgm:spPr/>
    </dgm:pt>
    <dgm:pt modelId="{059727DC-C9D6-9C4C-8CD8-AF0BE7F17E65}" type="pres">
      <dgm:prSet presAssocID="{FEDCAB2B-5C8B-4A0C-BFF0-BA64AFFF8598}" presName="node" presStyleLbl="node1" presStyleIdx="7" presStyleCnt="16">
        <dgm:presLayoutVars>
          <dgm:bulletEnabled val="1"/>
        </dgm:presLayoutVars>
      </dgm:prSet>
      <dgm:spPr/>
    </dgm:pt>
    <dgm:pt modelId="{BD2FBCFB-745B-8640-8770-9907897636A3}" type="pres">
      <dgm:prSet presAssocID="{FD8C5B79-94BA-4612-B495-6B586618A13C}" presName="sibTrans" presStyleCnt="0"/>
      <dgm:spPr/>
    </dgm:pt>
    <dgm:pt modelId="{4114613A-382A-9C46-8592-3380AC3CA13F}" type="pres">
      <dgm:prSet presAssocID="{08235B48-5625-4D66-99C6-F63537F37CE6}" presName="node" presStyleLbl="node1" presStyleIdx="8" presStyleCnt="16">
        <dgm:presLayoutVars>
          <dgm:bulletEnabled val="1"/>
        </dgm:presLayoutVars>
      </dgm:prSet>
      <dgm:spPr/>
    </dgm:pt>
    <dgm:pt modelId="{827305C7-FEAC-6C42-A98A-915CEC86E6F0}" type="pres">
      <dgm:prSet presAssocID="{0F684FAA-3F92-448A-B0FA-632954505523}" presName="sibTrans" presStyleCnt="0"/>
      <dgm:spPr/>
    </dgm:pt>
    <dgm:pt modelId="{E375AA60-D30A-9B4E-A391-DBFB35E28E60}" type="pres">
      <dgm:prSet presAssocID="{38C5BE69-DF26-489D-84D1-F879820FA56D}" presName="node" presStyleLbl="node1" presStyleIdx="9" presStyleCnt="16">
        <dgm:presLayoutVars>
          <dgm:bulletEnabled val="1"/>
        </dgm:presLayoutVars>
      </dgm:prSet>
      <dgm:spPr/>
    </dgm:pt>
    <dgm:pt modelId="{47120F67-8C1E-BF4E-A3A4-F4874EDF0CD1}" type="pres">
      <dgm:prSet presAssocID="{571DD154-A018-4206-98BF-0F43F7934424}" presName="sibTrans" presStyleCnt="0"/>
      <dgm:spPr/>
    </dgm:pt>
    <dgm:pt modelId="{0965C0C4-F29B-D149-B496-F7B9397B5EDC}" type="pres">
      <dgm:prSet presAssocID="{46E43D3B-2439-4E3C-A2CB-CA8B6674CC5B}" presName="node" presStyleLbl="node1" presStyleIdx="10" presStyleCnt="16">
        <dgm:presLayoutVars>
          <dgm:bulletEnabled val="1"/>
        </dgm:presLayoutVars>
      </dgm:prSet>
      <dgm:spPr/>
    </dgm:pt>
    <dgm:pt modelId="{15A20E7D-7474-C043-A0A0-94E1BC316BA1}" type="pres">
      <dgm:prSet presAssocID="{594808AD-B1C2-4E07-AB24-797BAC3EB056}" presName="sibTrans" presStyleCnt="0"/>
      <dgm:spPr/>
    </dgm:pt>
    <dgm:pt modelId="{C933EC1D-A5EF-C74A-839C-356CE81AB5BA}" type="pres">
      <dgm:prSet presAssocID="{A052FCDB-FA04-45CB-AB51-76A40A1E665F}" presName="node" presStyleLbl="node1" presStyleIdx="11" presStyleCnt="16">
        <dgm:presLayoutVars>
          <dgm:bulletEnabled val="1"/>
        </dgm:presLayoutVars>
      </dgm:prSet>
      <dgm:spPr/>
    </dgm:pt>
    <dgm:pt modelId="{F97D8BCA-7D7A-4346-9794-5D4F3D93F2B3}" type="pres">
      <dgm:prSet presAssocID="{8A6AAF3E-4D7A-46C8-ACEA-C53A3447E3C4}" presName="sibTrans" presStyleCnt="0"/>
      <dgm:spPr/>
    </dgm:pt>
    <dgm:pt modelId="{4985FDD5-FB5B-D74B-8C80-1038CF2EDF5B}" type="pres">
      <dgm:prSet presAssocID="{BD636759-9609-45D6-9B6C-38239B8933CD}" presName="node" presStyleLbl="node1" presStyleIdx="12" presStyleCnt="16">
        <dgm:presLayoutVars>
          <dgm:bulletEnabled val="1"/>
        </dgm:presLayoutVars>
      </dgm:prSet>
      <dgm:spPr/>
    </dgm:pt>
    <dgm:pt modelId="{BDA95CD3-5E36-A248-B2B3-79B2D1F771F5}" type="pres">
      <dgm:prSet presAssocID="{1D8A4EBD-A3C6-44A4-921A-2D6B517F36C5}" presName="sibTrans" presStyleCnt="0"/>
      <dgm:spPr/>
    </dgm:pt>
    <dgm:pt modelId="{6E6D860D-7B84-AD4E-B278-2AED4DBC0047}" type="pres">
      <dgm:prSet presAssocID="{24DB6D7B-9AA9-460A-B376-714D3F017504}" presName="node" presStyleLbl="node1" presStyleIdx="13" presStyleCnt="16">
        <dgm:presLayoutVars>
          <dgm:bulletEnabled val="1"/>
        </dgm:presLayoutVars>
      </dgm:prSet>
      <dgm:spPr/>
    </dgm:pt>
    <dgm:pt modelId="{283D34E2-172C-2E46-84B8-8657467B4B94}" type="pres">
      <dgm:prSet presAssocID="{007D661D-9904-4910-B79B-5FB98B44E076}" presName="sibTrans" presStyleCnt="0"/>
      <dgm:spPr/>
    </dgm:pt>
    <dgm:pt modelId="{B5FCA0DF-E967-9949-8209-11E5F0033779}" type="pres">
      <dgm:prSet presAssocID="{627FCBD3-15F6-412C-AFAC-278390BBF604}" presName="node" presStyleLbl="node1" presStyleIdx="14" presStyleCnt="16">
        <dgm:presLayoutVars>
          <dgm:bulletEnabled val="1"/>
        </dgm:presLayoutVars>
      </dgm:prSet>
      <dgm:spPr/>
    </dgm:pt>
    <dgm:pt modelId="{D4621555-F61F-E243-9C11-630E0506D2AC}" type="pres">
      <dgm:prSet presAssocID="{0E117580-867D-4BE8-8CC2-AFA8BAF1FFE0}" presName="sibTrans" presStyleCnt="0"/>
      <dgm:spPr/>
    </dgm:pt>
    <dgm:pt modelId="{24991B78-D1D4-8B46-9D92-AF8BD7578DB1}" type="pres">
      <dgm:prSet presAssocID="{D7756C20-DC24-4C8E-962B-BEDB13E2C048}" presName="node" presStyleLbl="node1" presStyleIdx="15" presStyleCnt="16">
        <dgm:presLayoutVars>
          <dgm:bulletEnabled val="1"/>
        </dgm:presLayoutVars>
      </dgm:prSet>
      <dgm:spPr/>
    </dgm:pt>
  </dgm:ptLst>
  <dgm:cxnLst>
    <dgm:cxn modelId="{A944D603-D1C8-0B4C-82D6-AD7BE11C2857}" type="presOf" srcId="{08235B48-5625-4D66-99C6-F63537F37CE6}" destId="{4114613A-382A-9C46-8592-3380AC3CA13F}" srcOrd="0" destOrd="0" presId="urn:microsoft.com/office/officeart/2005/8/layout/default"/>
    <dgm:cxn modelId="{1DF35F0D-19CF-EA4D-AA74-EEF976AB3577}" type="presOf" srcId="{627FCBD3-15F6-412C-AFAC-278390BBF604}" destId="{B5FCA0DF-E967-9949-8209-11E5F0033779}" srcOrd="0" destOrd="0" presId="urn:microsoft.com/office/officeart/2005/8/layout/default"/>
    <dgm:cxn modelId="{ADD14F0F-33AA-4BB6-A58D-36594A0D76E6}" srcId="{E5714D62-A4F4-4B5E-BA68-5A0C7D2B2212}" destId="{38C5BE69-DF26-489D-84D1-F879820FA56D}" srcOrd="9" destOrd="0" parTransId="{EFF9C9F6-49E9-4276-9904-D7428220C649}" sibTransId="{571DD154-A018-4206-98BF-0F43F7934424}"/>
    <dgm:cxn modelId="{D0F0E112-0FFE-624B-9235-07645C7F3887}" type="presOf" srcId="{A052FCDB-FA04-45CB-AB51-76A40A1E665F}" destId="{C933EC1D-A5EF-C74A-839C-356CE81AB5BA}" srcOrd="0" destOrd="0" presId="urn:microsoft.com/office/officeart/2005/8/layout/default"/>
    <dgm:cxn modelId="{AD91D825-A626-4D56-A215-7F2313E309A5}" srcId="{E5714D62-A4F4-4B5E-BA68-5A0C7D2B2212}" destId="{1F859841-9DF2-4366-BED5-8AE9BE4023C5}" srcOrd="2" destOrd="0" parTransId="{F9F8CF16-439D-45E0-97E1-9B00E793291D}" sibTransId="{686B2A8D-1EEE-4140-929A-90AC78F7D3AA}"/>
    <dgm:cxn modelId="{D7FE072A-258B-4D6F-A3A4-58942B79D84F}" srcId="{E5714D62-A4F4-4B5E-BA68-5A0C7D2B2212}" destId="{36ABDF57-4CCF-4265-8674-D2AFBEF229A3}" srcOrd="6" destOrd="0" parTransId="{F6B85704-11F8-4843-856E-8A194C717B1F}" sibTransId="{C5A556FE-FDFF-42A9-82F5-19B630C74131}"/>
    <dgm:cxn modelId="{FCFE8339-DF59-4111-9B72-373B47E5B90B}" srcId="{E5714D62-A4F4-4B5E-BA68-5A0C7D2B2212}" destId="{24DB6D7B-9AA9-460A-B376-714D3F017504}" srcOrd="13" destOrd="0" parTransId="{CE920700-3EDB-40C4-A67C-A2B72345B9FA}" sibTransId="{007D661D-9904-4910-B79B-5FB98B44E076}"/>
    <dgm:cxn modelId="{E480B039-5EE5-1544-9007-7E5093712A61}" type="presOf" srcId="{FEDCAB2B-5C8B-4A0C-BFF0-BA64AFFF8598}" destId="{059727DC-C9D6-9C4C-8CD8-AF0BE7F17E65}" srcOrd="0" destOrd="0" presId="urn:microsoft.com/office/officeart/2005/8/layout/default"/>
    <dgm:cxn modelId="{9A68413B-452C-4BB4-B1F8-CDF05184DD77}" srcId="{E5714D62-A4F4-4B5E-BA68-5A0C7D2B2212}" destId="{BD636759-9609-45D6-9B6C-38239B8933CD}" srcOrd="12" destOrd="0" parTransId="{0D306BA7-C7DD-4510-B2A5-8DFF720EC609}" sibTransId="{1D8A4EBD-A3C6-44A4-921A-2D6B517F36C5}"/>
    <dgm:cxn modelId="{11143249-9F56-4C66-94D4-A0AFF38337B3}" srcId="{E5714D62-A4F4-4B5E-BA68-5A0C7D2B2212}" destId="{A052FCDB-FA04-45CB-AB51-76A40A1E665F}" srcOrd="11" destOrd="0" parTransId="{49C33005-0BCE-4AAD-8E32-75968CA95805}" sibTransId="{8A6AAF3E-4D7A-46C8-ACEA-C53A3447E3C4}"/>
    <dgm:cxn modelId="{F600504C-6B22-7243-9FC2-A56D52812784}" type="presOf" srcId="{D7756C20-DC24-4C8E-962B-BEDB13E2C048}" destId="{24991B78-D1D4-8B46-9D92-AF8BD7578DB1}" srcOrd="0" destOrd="0" presId="urn:microsoft.com/office/officeart/2005/8/layout/default"/>
    <dgm:cxn modelId="{E406D654-FF3B-5442-AFC5-743C21E1E3C9}" type="presOf" srcId="{D196FA68-E1B6-4DB6-B4C4-909194D8327F}" destId="{E0BD05F3-6075-A84B-A5B0-9DDEB588A6E7}" srcOrd="0" destOrd="0" presId="urn:microsoft.com/office/officeart/2005/8/layout/default"/>
    <dgm:cxn modelId="{309D7F56-576C-B645-8B52-F6242CCA3585}" type="presOf" srcId="{24DB6D7B-9AA9-460A-B376-714D3F017504}" destId="{6E6D860D-7B84-AD4E-B278-2AED4DBC0047}" srcOrd="0" destOrd="0" presId="urn:microsoft.com/office/officeart/2005/8/layout/default"/>
    <dgm:cxn modelId="{F979EC64-E81F-46C5-A662-3283B1A08A67}" srcId="{E5714D62-A4F4-4B5E-BA68-5A0C7D2B2212}" destId="{D7756C20-DC24-4C8E-962B-BEDB13E2C048}" srcOrd="15" destOrd="0" parTransId="{9950D8E6-025E-462D-BC6A-CC053D49BB09}" sibTransId="{D20BD6B8-E846-48DC-B3B0-C8A0A26B6696}"/>
    <dgm:cxn modelId="{11DA5A76-BA2A-DB45-85A3-97DDBCCE4363}" type="presOf" srcId="{46E43D3B-2439-4E3C-A2CB-CA8B6674CC5B}" destId="{0965C0C4-F29B-D149-B496-F7B9397B5EDC}" srcOrd="0" destOrd="0" presId="urn:microsoft.com/office/officeart/2005/8/layout/default"/>
    <dgm:cxn modelId="{4B60D780-6DF4-4C10-B722-EBADB0967E80}" srcId="{E5714D62-A4F4-4B5E-BA68-5A0C7D2B2212}" destId="{E20B5ABE-8D10-4372-A8F3-938256717C86}" srcOrd="1" destOrd="0" parTransId="{D5060ABB-ECEB-49F8-8F16-4BD3DFE0157D}" sibTransId="{5A24BEC6-3428-4FB9-B7F3-7F419392CAF4}"/>
    <dgm:cxn modelId="{77DF0784-2124-7D40-8725-769F9D2AFE61}" type="presOf" srcId="{36ABDF57-4CCF-4265-8674-D2AFBEF229A3}" destId="{2FC58903-AD62-8F46-AA4C-58B36CBFA244}" srcOrd="0" destOrd="0" presId="urn:microsoft.com/office/officeart/2005/8/layout/default"/>
    <dgm:cxn modelId="{FF267D8A-8F79-D041-BF8E-F3FAF7674C4D}" type="presOf" srcId="{E20B5ABE-8D10-4372-A8F3-938256717C86}" destId="{505D2846-3B24-5048-BC98-5319BB8ADE19}" srcOrd="0" destOrd="0" presId="urn:microsoft.com/office/officeart/2005/8/layout/default"/>
    <dgm:cxn modelId="{D7D18F8A-D831-044E-AAC0-FA62525E1BC1}" type="presOf" srcId="{0B2082E4-2AA3-4E96-A181-9B6FBA14F5DC}" destId="{10B3A129-0918-B547-8E34-C9642C8E00A5}" srcOrd="0" destOrd="0" presId="urn:microsoft.com/office/officeart/2005/8/layout/default"/>
    <dgm:cxn modelId="{DCDE788C-A11E-4824-ADE5-B3CCDB464A1E}" srcId="{E5714D62-A4F4-4B5E-BA68-5A0C7D2B2212}" destId="{28C08795-8672-4E0F-86A5-1701080234CB}" srcOrd="0" destOrd="0" parTransId="{ADFB4493-6227-4A23-B7D4-909FD4E7B384}" sibTransId="{B217206A-B185-46B4-AEA7-D2C9B078323D}"/>
    <dgm:cxn modelId="{54BF128F-0ED9-43C9-B733-3CBF7A3C67AA}" srcId="{E5714D62-A4F4-4B5E-BA68-5A0C7D2B2212}" destId="{0B2082E4-2AA3-4E96-A181-9B6FBA14F5DC}" srcOrd="5" destOrd="0" parTransId="{D0B0A9CE-3178-46BD-A7E0-076672C5DA21}" sibTransId="{408D5D1B-2F4A-4406-B5BD-FE1B157DD0C3}"/>
    <dgm:cxn modelId="{49F07B97-B6A1-2F45-8E06-38A25B35F2C0}" type="presOf" srcId="{EC39F0AF-2E96-4008-8E8C-75E8C2FAC806}" destId="{656579C8-6CA2-C749-B23F-A7BF69982E77}" srcOrd="0" destOrd="0" presId="urn:microsoft.com/office/officeart/2005/8/layout/default"/>
    <dgm:cxn modelId="{C33C41B9-147C-464B-BCBB-4B93DAF2339E}" type="presOf" srcId="{E5714D62-A4F4-4B5E-BA68-5A0C7D2B2212}" destId="{8D28F650-3713-E146-879B-D9DE7A5C659F}" srcOrd="0" destOrd="0" presId="urn:microsoft.com/office/officeart/2005/8/layout/default"/>
    <dgm:cxn modelId="{0FD3E4CF-E5D9-4A36-89C0-4841733043D6}" srcId="{E5714D62-A4F4-4B5E-BA68-5A0C7D2B2212}" destId="{46E43D3B-2439-4E3C-A2CB-CA8B6674CC5B}" srcOrd="10" destOrd="0" parTransId="{B39DF6E4-B67E-41DA-99BB-9EE7A2470FE0}" sibTransId="{594808AD-B1C2-4E07-AB24-797BAC3EB056}"/>
    <dgm:cxn modelId="{61F100D1-5930-574D-94C6-036777D2AD65}" type="presOf" srcId="{28C08795-8672-4E0F-86A5-1701080234CB}" destId="{FE2F6A0A-BB38-0543-9B1E-3D83B7B21713}" srcOrd="0" destOrd="0" presId="urn:microsoft.com/office/officeart/2005/8/layout/default"/>
    <dgm:cxn modelId="{F46B79D1-A304-4672-AE9E-DBC50A03E589}" srcId="{E5714D62-A4F4-4B5E-BA68-5A0C7D2B2212}" destId="{627FCBD3-15F6-412C-AFAC-278390BBF604}" srcOrd="14" destOrd="0" parTransId="{940ADB7A-8670-4D3B-89F0-66456C77132C}" sibTransId="{0E117580-867D-4BE8-8CC2-AFA8BAF1FFE0}"/>
    <dgm:cxn modelId="{0F1295D8-A9FB-BA4D-BC0E-4F676027C9E9}" type="presOf" srcId="{38C5BE69-DF26-489D-84D1-F879820FA56D}" destId="{E375AA60-D30A-9B4E-A391-DBFB35E28E60}" srcOrd="0" destOrd="0" presId="urn:microsoft.com/office/officeart/2005/8/layout/default"/>
    <dgm:cxn modelId="{9CC906DD-B63D-3847-8A48-5D23C35CDEEF}" type="presOf" srcId="{1F859841-9DF2-4366-BED5-8AE9BE4023C5}" destId="{6B2158BA-5811-8443-9ACB-17F2D04A6443}" srcOrd="0" destOrd="0" presId="urn:microsoft.com/office/officeart/2005/8/layout/default"/>
    <dgm:cxn modelId="{DDFE02E3-E9B9-054E-9707-7E62F1268C7F}" type="presOf" srcId="{BD636759-9609-45D6-9B6C-38239B8933CD}" destId="{4985FDD5-FB5B-D74B-8C80-1038CF2EDF5B}" srcOrd="0" destOrd="0" presId="urn:microsoft.com/office/officeart/2005/8/layout/default"/>
    <dgm:cxn modelId="{F8703BE5-893D-4B65-BEE7-FD922D515C18}" srcId="{E5714D62-A4F4-4B5E-BA68-5A0C7D2B2212}" destId="{D196FA68-E1B6-4DB6-B4C4-909194D8327F}" srcOrd="4" destOrd="0" parTransId="{FD0D537B-CFAE-4706-822B-FDF56890E5C7}" sibTransId="{6B17B707-05E6-467B-B4E8-994E12AB0D26}"/>
    <dgm:cxn modelId="{0684ABE6-83B9-401E-9556-2348DF84AEE3}" srcId="{E5714D62-A4F4-4B5E-BA68-5A0C7D2B2212}" destId="{FEDCAB2B-5C8B-4A0C-BFF0-BA64AFFF8598}" srcOrd="7" destOrd="0" parTransId="{649FE96F-B65D-48FC-A1D7-AE4D27283A0E}" sibTransId="{FD8C5B79-94BA-4612-B495-6B586618A13C}"/>
    <dgm:cxn modelId="{1C840FE7-0B85-4CFA-96F6-CA4EC67D9D45}" srcId="{E5714D62-A4F4-4B5E-BA68-5A0C7D2B2212}" destId="{EC39F0AF-2E96-4008-8E8C-75E8C2FAC806}" srcOrd="3" destOrd="0" parTransId="{5EAAFD3A-59FB-47C8-8061-C75B4DE3B541}" sibTransId="{0D443FB6-DFCE-4EAA-A4CF-63C4C867E8F0}"/>
    <dgm:cxn modelId="{13712FF7-EC8F-4B97-8B52-95DE3089A2EA}" srcId="{E5714D62-A4F4-4B5E-BA68-5A0C7D2B2212}" destId="{08235B48-5625-4D66-99C6-F63537F37CE6}" srcOrd="8" destOrd="0" parTransId="{0A2DD2A9-EAE9-4799-ABA4-543E5A11F7CD}" sibTransId="{0F684FAA-3F92-448A-B0FA-632954505523}"/>
    <dgm:cxn modelId="{6BE6F1CE-C463-9345-8E76-DC26CEB0EA20}" type="presParOf" srcId="{8D28F650-3713-E146-879B-D9DE7A5C659F}" destId="{FE2F6A0A-BB38-0543-9B1E-3D83B7B21713}" srcOrd="0" destOrd="0" presId="urn:microsoft.com/office/officeart/2005/8/layout/default"/>
    <dgm:cxn modelId="{B30F2A55-2905-9643-90C3-7A4D33540EEC}" type="presParOf" srcId="{8D28F650-3713-E146-879B-D9DE7A5C659F}" destId="{94F0E5FE-7AB8-9847-986C-5FB45305F8B6}" srcOrd="1" destOrd="0" presId="urn:microsoft.com/office/officeart/2005/8/layout/default"/>
    <dgm:cxn modelId="{7220B7F2-BF55-5D42-957D-2A28344A61C9}" type="presParOf" srcId="{8D28F650-3713-E146-879B-D9DE7A5C659F}" destId="{505D2846-3B24-5048-BC98-5319BB8ADE19}" srcOrd="2" destOrd="0" presId="urn:microsoft.com/office/officeart/2005/8/layout/default"/>
    <dgm:cxn modelId="{8431BA35-269B-9045-B19F-5B171BFF974A}" type="presParOf" srcId="{8D28F650-3713-E146-879B-D9DE7A5C659F}" destId="{CCFAB429-B4EA-B345-ACD3-2B651457D0F6}" srcOrd="3" destOrd="0" presId="urn:microsoft.com/office/officeart/2005/8/layout/default"/>
    <dgm:cxn modelId="{DDB54959-8F2B-6D4B-8904-96D9D38784DF}" type="presParOf" srcId="{8D28F650-3713-E146-879B-D9DE7A5C659F}" destId="{6B2158BA-5811-8443-9ACB-17F2D04A6443}" srcOrd="4" destOrd="0" presId="urn:microsoft.com/office/officeart/2005/8/layout/default"/>
    <dgm:cxn modelId="{CE466DF0-B971-FD4D-AC0A-74366E265120}" type="presParOf" srcId="{8D28F650-3713-E146-879B-D9DE7A5C659F}" destId="{D5727A5B-7EF1-B249-B4F6-AD35693A67A4}" srcOrd="5" destOrd="0" presId="urn:microsoft.com/office/officeart/2005/8/layout/default"/>
    <dgm:cxn modelId="{0DAB8EF0-7FC4-6A41-BDEF-4244B6ABB269}" type="presParOf" srcId="{8D28F650-3713-E146-879B-D9DE7A5C659F}" destId="{656579C8-6CA2-C749-B23F-A7BF69982E77}" srcOrd="6" destOrd="0" presId="urn:microsoft.com/office/officeart/2005/8/layout/default"/>
    <dgm:cxn modelId="{9C1D3217-208A-C943-AE8D-8377FF1895A4}" type="presParOf" srcId="{8D28F650-3713-E146-879B-D9DE7A5C659F}" destId="{0F4146BF-FB57-5341-A659-54CFE072A349}" srcOrd="7" destOrd="0" presId="urn:microsoft.com/office/officeart/2005/8/layout/default"/>
    <dgm:cxn modelId="{105E9BE9-ECC7-E94B-B1A9-4A2FEB370F47}" type="presParOf" srcId="{8D28F650-3713-E146-879B-D9DE7A5C659F}" destId="{E0BD05F3-6075-A84B-A5B0-9DDEB588A6E7}" srcOrd="8" destOrd="0" presId="urn:microsoft.com/office/officeart/2005/8/layout/default"/>
    <dgm:cxn modelId="{70069A57-8A87-1944-BADD-F4661A2C82A4}" type="presParOf" srcId="{8D28F650-3713-E146-879B-D9DE7A5C659F}" destId="{9B424611-9DB9-DE42-859A-993B5C3264E0}" srcOrd="9" destOrd="0" presId="urn:microsoft.com/office/officeart/2005/8/layout/default"/>
    <dgm:cxn modelId="{B2646BD9-5A6A-054A-A6DE-111326E77F25}" type="presParOf" srcId="{8D28F650-3713-E146-879B-D9DE7A5C659F}" destId="{10B3A129-0918-B547-8E34-C9642C8E00A5}" srcOrd="10" destOrd="0" presId="urn:microsoft.com/office/officeart/2005/8/layout/default"/>
    <dgm:cxn modelId="{4A9A84E5-A603-4743-B8DA-BFE0D9B18E2B}" type="presParOf" srcId="{8D28F650-3713-E146-879B-D9DE7A5C659F}" destId="{E3BCA968-A191-9741-9CD7-56A3CE8FBC09}" srcOrd="11" destOrd="0" presId="urn:microsoft.com/office/officeart/2005/8/layout/default"/>
    <dgm:cxn modelId="{6E263798-0ED3-224E-A616-D98F221CFD31}" type="presParOf" srcId="{8D28F650-3713-E146-879B-D9DE7A5C659F}" destId="{2FC58903-AD62-8F46-AA4C-58B36CBFA244}" srcOrd="12" destOrd="0" presId="urn:microsoft.com/office/officeart/2005/8/layout/default"/>
    <dgm:cxn modelId="{4A2A1113-3E15-0F4B-8557-962F4859B320}" type="presParOf" srcId="{8D28F650-3713-E146-879B-D9DE7A5C659F}" destId="{DE3A607E-56B3-B54E-842A-EB7A24741F99}" srcOrd="13" destOrd="0" presId="urn:microsoft.com/office/officeart/2005/8/layout/default"/>
    <dgm:cxn modelId="{3B3EC5BC-3FB2-A349-9082-E273167BD51B}" type="presParOf" srcId="{8D28F650-3713-E146-879B-D9DE7A5C659F}" destId="{059727DC-C9D6-9C4C-8CD8-AF0BE7F17E65}" srcOrd="14" destOrd="0" presId="urn:microsoft.com/office/officeart/2005/8/layout/default"/>
    <dgm:cxn modelId="{01907ED3-CDBA-1747-9550-7FE1C8380AE5}" type="presParOf" srcId="{8D28F650-3713-E146-879B-D9DE7A5C659F}" destId="{BD2FBCFB-745B-8640-8770-9907897636A3}" srcOrd="15" destOrd="0" presId="urn:microsoft.com/office/officeart/2005/8/layout/default"/>
    <dgm:cxn modelId="{A7A3051F-B19C-E447-856E-A0B1C6539683}" type="presParOf" srcId="{8D28F650-3713-E146-879B-D9DE7A5C659F}" destId="{4114613A-382A-9C46-8592-3380AC3CA13F}" srcOrd="16" destOrd="0" presId="urn:microsoft.com/office/officeart/2005/8/layout/default"/>
    <dgm:cxn modelId="{6F0428BD-9BE2-2444-8433-C311C5B2F203}" type="presParOf" srcId="{8D28F650-3713-E146-879B-D9DE7A5C659F}" destId="{827305C7-FEAC-6C42-A98A-915CEC86E6F0}" srcOrd="17" destOrd="0" presId="urn:microsoft.com/office/officeart/2005/8/layout/default"/>
    <dgm:cxn modelId="{AD9D2544-0906-A640-ACFC-B1AC3B752FA7}" type="presParOf" srcId="{8D28F650-3713-E146-879B-D9DE7A5C659F}" destId="{E375AA60-D30A-9B4E-A391-DBFB35E28E60}" srcOrd="18" destOrd="0" presId="urn:microsoft.com/office/officeart/2005/8/layout/default"/>
    <dgm:cxn modelId="{CA4F58FE-9208-AF42-9C90-A0DF747EC062}" type="presParOf" srcId="{8D28F650-3713-E146-879B-D9DE7A5C659F}" destId="{47120F67-8C1E-BF4E-A3A4-F4874EDF0CD1}" srcOrd="19" destOrd="0" presId="urn:microsoft.com/office/officeart/2005/8/layout/default"/>
    <dgm:cxn modelId="{D500C495-ED61-C848-99AC-0BF88A553943}" type="presParOf" srcId="{8D28F650-3713-E146-879B-D9DE7A5C659F}" destId="{0965C0C4-F29B-D149-B496-F7B9397B5EDC}" srcOrd="20" destOrd="0" presId="urn:microsoft.com/office/officeart/2005/8/layout/default"/>
    <dgm:cxn modelId="{EDEE0841-F2CB-DD49-82CD-215F825BDFDF}" type="presParOf" srcId="{8D28F650-3713-E146-879B-D9DE7A5C659F}" destId="{15A20E7D-7474-C043-A0A0-94E1BC316BA1}" srcOrd="21" destOrd="0" presId="urn:microsoft.com/office/officeart/2005/8/layout/default"/>
    <dgm:cxn modelId="{9A781445-6207-C64F-B3D5-93468DD7361B}" type="presParOf" srcId="{8D28F650-3713-E146-879B-D9DE7A5C659F}" destId="{C933EC1D-A5EF-C74A-839C-356CE81AB5BA}" srcOrd="22" destOrd="0" presId="urn:microsoft.com/office/officeart/2005/8/layout/default"/>
    <dgm:cxn modelId="{E6ECD96F-928A-9B48-A231-F39176B332B7}" type="presParOf" srcId="{8D28F650-3713-E146-879B-D9DE7A5C659F}" destId="{F97D8BCA-7D7A-4346-9794-5D4F3D93F2B3}" srcOrd="23" destOrd="0" presId="urn:microsoft.com/office/officeart/2005/8/layout/default"/>
    <dgm:cxn modelId="{25429D75-8433-954E-9209-5F9C91CA0798}" type="presParOf" srcId="{8D28F650-3713-E146-879B-D9DE7A5C659F}" destId="{4985FDD5-FB5B-D74B-8C80-1038CF2EDF5B}" srcOrd="24" destOrd="0" presId="urn:microsoft.com/office/officeart/2005/8/layout/default"/>
    <dgm:cxn modelId="{A9E184D9-7406-2549-BD41-311E2A1FD237}" type="presParOf" srcId="{8D28F650-3713-E146-879B-D9DE7A5C659F}" destId="{BDA95CD3-5E36-A248-B2B3-79B2D1F771F5}" srcOrd="25" destOrd="0" presId="urn:microsoft.com/office/officeart/2005/8/layout/default"/>
    <dgm:cxn modelId="{462990D5-4092-5940-B7BF-CED00D2EF5B2}" type="presParOf" srcId="{8D28F650-3713-E146-879B-D9DE7A5C659F}" destId="{6E6D860D-7B84-AD4E-B278-2AED4DBC0047}" srcOrd="26" destOrd="0" presId="urn:microsoft.com/office/officeart/2005/8/layout/default"/>
    <dgm:cxn modelId="{CFCF4129-5FD2-E94E-A0FD-3294283927C8}" type="presParOf" srcId="{8D28F650-3713-E146-879B-D9DE7A5C659F}" destId="{283D34E2-172C-2E46-84B8-8657467B4B94}" srcOrd="27" destOrd="0" presId="urn:microsoft.com/office/officeart/2005/8/layout/default"/>
    <dgm:cxn modelId="{FE4B64CD-1140-6F42-8540-F995D298C462}" type="presParOf" srcId="{8D28F650-3713-E146-879B-D9DE7A5C659F}" destId="{B5FCA0DF-E967-9949-8209-11E5F0033779}" srcOrd="28" destOrd="0" presId="urn:microsoft.com/office/officeart/2005/8/layout/default"/>
    <dgm:cxn modelId="{2C66A118-1746-FB4A-810D-9E4F663E7EF1}" type="presParOf" srcId="{8D28F650-3713-E146-879B-D9DE7A5C659F}" destId="{D4621555-F61F-E243-9C11-630E0506D2AC}" srcOrd="29" destOrd="0" presId="urn:microsoft.com/office/officeart/2005/8/layout/default"/>
    <dgm:cxn modelId="{BABE2973-544E-4F40-B9A5-1BF74248DB16}" type="presParOf" srcId="{8D28F650-3713-E146-879B-D9DE7A5C659F}" destId="{24991B78-D1D4-8B46-9D92-AF8BD7578DB1}" srcOrd="3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E09F30-4F7A-4A46-9700-94C141DB2E4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accent0_3" csCatId="mainScheme" phldr="1"/>
      <dgm:spPr/>
      <dgm:t>
        <a:bodyPr/>
        <a:lstStyle/>
        <a:p>
          <a:endParaRPr lang="en-US"/>
        </a:p>
      </dgm:t>
    </dgm:pt>
    <dgm:pt modelId="{6D4DC280-7752-400C-8B5C-3E5533956E6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/>
            <a:t>Studie porovnává uhlíkovou stopu tištěné reklamy (letáky, novinové inzeráty) a online reklamy (PDF letáky, bannery).</a:t>
          </a:r>
          <a:endParaRPr lang="en-US"/>
        </a:p>
      </dgm:t>
    </dgm:pt>
    <dgm:pt modelId="{9349318E-FB56-4DD9-BDEF-BED555F09111}" type="parTrans" cxnId="{83108E75-0CA0-4EB3-BBFE-7E62489016EE}">
      <dgm:prSet/>
      <dgm:spPr/>
      <dgm:t>
        <a:bodyPr/>
        <a:lstStyle/>
        <a:p>
          <a:endParaRPr lang="en-US"/>
        </a:p>
      </dgm:t>
    </dgm:pt>
    <dgm:pt modelId="{0BA2EA8D-F868-403B-8A83-2F6B5ED4D98F}" type="sibTrans" cxnId="{83108E75-0CA0-4EB3-BBFE-7E62489016EE}">
      <dgm:prSet/>
      <dgm:spPr/>
      <dgm:t>
        <a:bodyPr/>
        <a:lstStyle/>
        <a:p>
          <a:endParaRPr lang="en-US"/>
        </a:p>
      </dgm:t>
    </dgm:pt>
    <dgm:pt modelId="{EE98518F-808E-4255-9734-78CD9CA5EE8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/>
            <a:t>Analýza proběhla podle norem </a:t>
          </a:r>
          <a:r>
            <a:rPr lang="cs-CZ" b="1"/>
            <a:t>DIN EN ISO 14040, 14044 a 14067</a:t>
          </a:r>
          <a:r>
            <a:rPr lang="cs-CZ"/>
            <a:t>.</a:t>
          </a:r>
          <a:endParaRPr lang="en-US"/>
        </a:p>
      </dgm:t>
    </dgm:pt>
    <dgm:pt modelId="{4EEAA307-63D1-4EC0-98AD-C66DACBE6FE9}" type="parTrans" cxnId="{0A104CBF-D7B5-4E37-A763-0DD56607839B}">
      <dgm:prSet/>
      <dgm:spPr/>
      <dgm:t>
        <a:bodyPr/>
        <a:lstStyle/>
        <a:p>
          <a:endParaRPr lang="en-US"/>
        </a:p>
      </dgm:t>
    </dgm:pt>
    <dgm:pt modelId="{D2DA34F5-6112-4681-919C-B9C55C2F8FCF}" type="sibTrans" cxnId="{0A104CBF-D7B5-4E37-A763-0DD56607839B}">
      <dgm:prSet/>
      <dgm:spPr/>
      <dgm:t>
        <a:bodyPr/>
        <a:lstStyle/>
        <a:p>
          <a:endParaRPr lang="en-US"/>
        </a:p>
      </dgm:t>
    </dgm:pt>
    <dgm:pt modelId="{DC21EDBB-FFCE-461C-9A32-DED66D897CC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/>
            <a:t>Zahrnuje data z 52 tiskovin z DE, AT, CH a NL + data z odborné literatury o digitálním sektoru.</a:t>
          </a:r>
          <a:endParaRPr lang="en-US"/>
        </a:p>
      </dgm:t>
    </dgm:pt>
    <dgm:pt modelId="{B60AF417-AB28-4E38-B771-F6C8C57064EC}" type="parTrans" cxnId="{1CDF77A4-5282-4C44-90FD-B0798B9072F4}">
      <dgm:prSet/>
      <dgm:spPr/>
      <dgm:t>
        <a:bodyPr/>
        <a:lstStyle/>
        <a:p>
          <a:endParaRPr lang="en-US"/>
        </a:p>
      </dgm:t>
    </dgm:pt>
    <dgm:pt modelId="{88E31B70-7CCC-471B-943D-A911F5CAE1D8}" type="sibTrans" cxnId="{1CDF77A4-5282-4C44-90FD-B0798B9072F4}">
      <dgm:prSet/>
      <dgm:spPr/>
      <dgm:t>
        <a:bodyPr/>
        <a:lstStyle/>
        <a:p>
          <a:endParaRPr lang="en-US"/>
        </a:p>
      </dgm:t>
    </dgm:pt>
    <dgm:pt modelId="{328C1846-00F3-4832-BA10-42DC03FAE71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/>
            <a:t>Cílem je určit, které formáty jsou ekologicky příznivější a jaké faktory ovlivňují jejich emise.</a:t>
          </a:r>
          <a:endParaRPr lang="en-US"/>
        </a:p>
      </dgm:t>
    </dgm:pt>
    <dgm:pt modelId="{94678976-C102-4B53-89C3-4E6FADBDFAA8}" type="parTrans" cxnId="{7E8771E8-38DF-47FF-9052-96BBC1C78FAF}">
      <dgm:prSet/>
      <dgm:spPr/>
      <dgm:t>
        <a:bodyPr/>
        <a:lstStyle/>
        <a:p>
          <a:endParaRPr lang="en-US"/>
        </a:p>
      </dgm:t>
    </dgm:pt>
    <dgm:pt modelId="{0A2A647A-9D43-456C-B902-060D38986DFE}" type="sibTrans" cxnId="{7E8771E8-38DF-47FF-9052-96BBC1C78FAF}">
      <dgm:prSet/>
      <dgm:spPr/>
      <dgm:t>
        <a:bodyPr/>
        <a:lstStyle/>
        <a:p>
          <a:endParaRPr lang="en-US"/>
        </a:p>
      </dgm:t>
    </dgm:pt>
    <dgm:pt modelId="{B7329395-342C-4D92-A519-9EA7DBB1FEB5}" type="pres">
      <dgm:prSet presAssocID="{62E09F30-4F7A-4A46-9700-94C141DB2E47}" presName="root" presStyleCnt="0">
        <dgm:presLayoutVars>
          <dgm:dir/>
          <dgm:resizeHandles val="exact"/>
        </dgm:presLayoutVars>
      </dgm:prSet>
      <dgm:spPr/>
    </dgm:pt>
    <dgm:pt modelId="{F6A9B7DD-32F3-494A-8AEC-137068D7523C}" type="pres">
      <dgm:prSet presAssocID="{6D4DC280-7752-400C-8B5C-3E5533956E66}" presName="compNode" presStyleCnt="0"/>
      <dgm:spPr/>
    </dgm:pt>
    <dgm:pt modelId="{241556CC-8D6B-4380-8DF2-E2FB61E63B74}" type="pres">
      <dgm:prSet presAssocID="{6D4DC280-7752-400C-8B5C-3E5533956E66}" presName="iconBgRect" presStyleLbl="bgShp" presStyleIdx="0" presStyleCnt="4"/>
      <dgm:spPr/>
    </dgm:pt>
    <dgm:pt modelId="{338122A7-AEA8-436E-987A-0804E82BD84D}" type="pres">
      <dgm:prSet presAssocID="{6D4DC280-7752-400C-8B5C-3E5533956E6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viny"/>
        </a:ext>
      </dgm:extLst>
    </dgm:pt>
    <dgm:pt modelId="{406BDD5E-2CA3-4327-924C-3F0BD65CE380}" type="pres">
      <dgm:prSet presAssocID="{6D4DC280-7752-400C-8B5C-3E5533956E66}" presName="spaceRect" presStyleCnt="0"/>
      <dgm:spPr/>
    </dgm:pt>
    <dgm:pt modelId="{B12D6AF9-D59F-425B-8F27-F01D40F92177}" type="pres">
      <dgm:prSet presAssocID="{6D4DC280-7752-400C-8B5C-3E5533956E66}" presName="textRect" presStyleLbl="revTx" presStyleIdx="0" presStyleCnt="4">
        <dgm:presLayoutVars>
          <dgm:chMax val="1"/>
          <dgm:chPref val="1"/>
        </dgm:presLayoutVars>
      </dgm:prSet>
      <dgm:spPr/>
    </dgm:pt>
    <dgm:pt modelId="{5108B65F-9300-46F3-B0DD-C7BA72E721C3}" type="pres">
      <dgm:prSet presAssocID="{0BA2EA8D-F868-403B-8A83-2F6B5ED4D98F}" presName="sibTrans" presStyleCnt="0"/>
      <dgm:spPr/>
    </dgm:pt>
    <dgm:pt modelId="{1F730549-3ABE-4C7A-AFAF-A8D7AE356946}" type="pres">
      <dgm:prSet presAssocID="{EE98518F-808E-4255-9734-78CD9CA5EE82}" presName="compNode" presStyleCnt="0"/>
      <dgm:spPr/>
    </dgm:pt>
    <dgm:pt modelId="{1E7D33CD-27D2-4994-8CF8-298CEC84697D}" type="pres">
      <dgm:prSet presAssocID="{EE98518F-808E-4255-9734-78CD9CA5EE82}" presName="iconBgRect" presStyleLbl="bgShp" presStyleIdx="1" presStyleCnt="4"/>
      <dgm:spPr/>
    </dgm:pt>
    <dgm:pt modelId="{858D37FD-AA38-4AC7-A5D6-B358A7A7A04A}" type="pres">
      <dgm:prSet presAssocID="{EE98518F-808E-4255-9734-78CD9CA5EE8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Šéfkuchař"/>
        </a:ext>
      </dgm:extLst>
    </dgm:pt>
    <dgm:pt modelId="{584020D3-2654-4A2B-B6CD-6CB21537EAC2}" type="pres">
      <dgm:prSet presAssocID="{EE98518F-808E-4255-9734-78CD9CA5EE82}" presName="spaceRect" presStyleCnt="0"/>
      <dgm:spPr/>
    </dgm:pt>
    <dgm:pt modelId="{7A9D6761-27D0-4EFB-99FA-E2EE43A2C4DA}" type="pres">
      <dgm:prSet presAssocID="{EE98518F-808E-4255-9734-78CD9CA5EE82}" presName="textRect" presStyleLbl="revTx" presStyleIdx="1" presStyleCnt="4">
        <dgm:presLayoutVars>
          <dgm:chMax val="1"/>
          <dgm:chPref val="1"/>
        </dgm:presLayoutVars>
      </dgm:prSet>
      <dgm:spPr/>
    </dgm:pt>
    <dgm:pt modelId="{B32D2E3A-7F5C-41E9-89A5-B92DF1B40B60}" type="pres">
      <dgm:prSet presAssocID="{D2DA34F5-6112-4681-919C-B9C55C2F8FCF}" presName="sibTrans" presStyleCnt="0"/>
      <dgm:spPr/>
    </dgm:pt>
    <dgm:pt modelId="{114EB550-C0BE-4A01-A7CD-2048F42F10EE}" type="pres">
      <dgm:prSet presAssocID="{DC21EDBB-FFCE-461C-9A32-DED66D897CC7}" presName="compNode" presStyleCnt="0"/>
      <dgm:spPr/>
    </dgm:pt>
    <dgm:pt modelId="{438BFCD0-BC91-4B3C-BB0C-BF1AAC3CC723}" type="pres">
      <dgm:prSet presAssocID="{DC21EDBB-FFCE-461C-9A32-DED66D897CC7}" presName="iconBgRect" presStyleLbl="bgShp" presStyleIdx="2" presStyleCnt="4"/>
      <dgm:spPr/>
    </dgm:pt>
    <dgm:pt modelId="{0172B63F-78F8-429A-AE06-C834064F3FDC}" type="pres">
      <dgm:prSet presAssocID="{DC21EDBB-FFCE-461C-9A32-DED66D897CC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A99D2FFB-EFE3-4CD5-B9B1-BA3364066935}" type="pres">
      <dgm:prSet presAssocID="{DC21EDBB-FFCE-461C-9A32-DED66D897CC7}" presName="spaceRect" presStyleCnt="0"/>
      <dgm:spPr/>
    </dgm:pt>
    <dgm:pt modelId="{C58527A3-83D8-4AFF-96CA-01B9C53500FF}" type="pres">
      <dgm:prSet presAssocID="{DC21EDBB-FFCE-461C-9A32-DED66D897CC7}" presName="textRect" presStyleLbl="revTx" presStyleIdx="2" presStyleCnt="4">
        <dgm:presLayoutVars>
          <dgm:chMax val="1"/>
          <dgm:chPref val="1"/>
        </dgm:presLayoutVars>
      </dgm:prSet>
      <dgm:spPr/>
    </dgm:pt>
    <dgm:pt modelId="{87DF11E7-F399-4ED4-9989-96A65CA166CF}" type="pres">
      <dgm:prSet presAssocID="{88E31B70-7CCC-471B-943D-A911F5CAE1D8}" presName="sibTrans" presStyleCnt="0"/>
      <dgm:spPr/>
    </dgm:pt>
    <dgm:pt modelId="{948489AA-3A16-45D8-95D1-4C7B95DD9888}" type="pres">
      <dgm:prSet presAssocID="{328C1846-00F3-4832-BA10-42DC03FAE71F}" presName="compNode" presStyleCnt="0"/>
      <dgm:spPr/>
    </dgm:pt>
    <dgm:pt modelId="{F3D40E19-6704-414E-ABEC-71AAA85F9F33}" type="pres">
      <dgm:prSet presAssocID="{328C1846-00F3-4832-BA10-42DC03FAE71F}" presName="iconBgRect" presStyleLbl="bgShp" presStyleIdx="3" presStyleCnt="4"/>
      <dgm:spPr/>
    </dgm:pt>
    <dgm:pt modelId="{75CA99AF-C14B-44FE-B422-6B92BA429C18}" type="pres">
      <dgm:prSet presAssocID="{328C1846-00F3-4832-BA10-42DC03FAE71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držitelnost"/>
        </a:ext>
      </dgm:extLst>
    </dgm:pt>
    <dgm:pt modelId="{011E536E-853C-4A29-B37B-5CCD364DAA8A}" type="pres">
      <dgm:prSet presAssocID="{328C1846-00F3-4832-BA10-42DC03FAE71F}" presName="spaceRect" presStyleCnt="0"/>
      <dgm:spPr/>
    </dgm:pt>
    <dgm:pt modelId="{18353C08-CF6C-4566-A636-827FAB3CF394}" type="pres">
      <dgm:prSet presAssocID="{328C1846-00F3-4832-BA10-42DC03FAE71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FD6AB1C-69CD-4D5E-BD79-532EA8F49400}" type="presOf" srcId="{6D4DC280-7752-400C-8B5C-3E5533956E66}" destId="{B12D6AF9-D59F-425B-8F27-F01D40F92177}" srcOrd="0" destOrd="0" presId="urn:microsoft.com/office/officeart/2018/5/layout/IconCircleLabelList"/>
    <dgm:cxn modelId="{07AC453A-C8E3-4323-BA6C-A3E4524026C7}" type="presOf" srcId="{328C1846-00F3-4832-BA10-42DC03FAE71F}" destId="{18353C08-CF6C-4566-A636-827FAB3CF394}" srcOrd="0" destOrd="0" presId="urn:microsoft.com/office/officeart/2018/5/layout/IconCircleLabelList"/>
    <dgm:cxn modelId="{8DAE2459-82FD-40F0-87AA-5FFDE645B181}" type="presOf" srcId="{EE98518F-808E-4255-9734-78CD9CA5EE82}" destId="{7A9D6761-27D0-4EFB-99FA-E2EE43A2C4DA}" srcOrd="0" destOrd="0" presId="urn:microsoft.com/office/officeart/2018/5/layout/IconCircleLabelList"/>
    <dgm:cxn modelId="{C1765260-7B0C-49C1-BA5E-FB584796D337}" type="presOf" srcId="{62E09F30-4F7A-4A46-9700-94C141DB2E47}" destId="{B7329395-342C-4D92-A519-9EA7DBB1FEB5}" srcOrd="0" destOrd="0" presId="urn:microsoft.com/office/officeart/2018/5/layout/IconCircleLabelList"/>
    <dgm:cxn modelId="{83108E75-0CA0-4EB3-BBFE-7E62489016EE}" srcId="{62E09F30-4F7A-4A46-9700-94C141DB2E47}" destId="{6D4DC280-7752-400C-8B5C-3E5533956E66}" srcOrd="0" destOrd="0" parTransId="{9349318E-FB56-4DD9-BDEF-BED555F09111}" sibTransId="{0BA2EA8D-F868-403B-8A83-2F6B5ED4D98F}"/>
    <dgm:cxn modelId="{1CDF77A4-5282-4C44-90FD-B0798B9072F4}" srcId="{62E09F30-4F7A-4A46-9700-94C141DB2E47}" destId="{DC21EDBB-FFCE-461C-9A32-DED66D897CC7}" srcOrd="2" destOrd="0" parTransId="{B60AF417-AB28-4E38-B771-F6C8C57064EC}" sibTransId="{88E31B70-7CCC-471B-943D-A911F5CAE1D8}"/>
    <dgm:cxn modelId="{BE9485BB-89B3-40DA-84FA-AF176906A4D9}" type="presOf" srcId="{DC21EDBB-FFCE-461C-9A32-DED66D897CC7}" destId="{C58527A3-83D8-4AFF-96CA-01B9C53500FF}" srcOrd="0" destOrd="0" presId="urn:microsoft.com/office/officeart/2018/5/layout/IconCircleLabelList"/>
    <dgm:cxn modelId="{0A104CBF-D7B5-4E37-A763-0DD56607839B}" srcId="{62E09F30-4F7A-4A46-9700-94C141DB2E47}" destId="{EE98518F-808E-4255-9734-78CD9CA5EE82}" srcOrd="1" destOrd="0" parTransId="{4EEAA307-63D1-4EC0-98AD-C66DACBE6FE9}" sibTransId="{D2DA34F5-6112-4681-919C-B9C55C2F8FCF}"/>
    <dgm:cxn modelId="{7E8771E8-38DF-47FF-9052-96BBC1C78FAF}" srcId="{62E09F30-4F7A-4A46-9700-94C141DB2E47}" destId="{328C1846-00F3-4832-BA10-42DC03FAE71F}" srcOrd="3" destOrd="0" parTransId="{94678976-C102-4B53-89C3-4E6FADBDFAA8}" sibTransId="{0A2A647A-9D43-456C-B902-060D38986DFE}"/>
    <dgm:cxn modelId="{CC4503A6-53CC-4107-9C03-EB9432FF4298}" type="presParOf" srcId="{B7329395-342C-4D92-A519-9EA7DBB1FEB5}" destId="{F6A9B7DD-32F3-494A-8AEC-137068D7523C}" srcOrd="0" destOrd="0" presId="urn:microsoft.com/office/officeart/2018/5/layout/IconCircleLabelList"/>
    <dgm:cxn modelId="{D7B5C8A8-0BD6-4748-9D20-1C831C8B9ECE}" type="presParOf" srcId="{F6A9B7DD-32F3-494A-8AEC-137068D7523C}" destId="{241556CC-8D6B-4380-8DF2-E2FB61E63B74}" srcOrd="0" destOrd="0" presId="urn:microsoft.com/office/officeart/2018/5/layout/IconCircleLabelList"/>
    <dgm:cxn modelId="{C81D45E8-DC69-41AA-A992-F01E0BF01D6F}" type="presParOf" srcId="{F6A9B7DD-32F3-494A-8AEC-137068D7523C}" destId="{338122A7-AEA8-436E-987A-0804E82BD84D}" srcOrd="1" destOrd="0" presId="urn:microsoft.com/office/officeart/2018/5/layout/IconCircleLabelList"/>
    <dgm:cxn modelId="{D7D3353D-74AB-49A4-9621-BB7C4F341EAA}" type="presParOf" srcId="{F6A9B7DD-32F3-494A-8AEC-137068D7523C}" destId="{406BDD5E-2CA3-4327-924C-3F0BD65CE380}" srcOrd="2" destOrd="0" presId="urn:microsoft.com/office/officeart/2018/5/layout/IconCircleLabelList"/>
    <dgm:cxn modelId="{148D01D5-6BC0-4A83-89F6-5C13DB52EDB0}" type="presParOf" srcId="{F6A9B7DD-32F3-494A-8AEC-137068D7523C}" destId="{B12D6AF9-D59F-425B-8F27-F01D40F92177}" srcOrd="3" destOrd="0" presId="urn:microsoft.com/office/officeart/2018/5/layout/IconCircleLabelList"/>
    <dgm:cxn modelId="{5459AC43-03BE-4978-8FB5-56C73BC684BA}" type="presParOf" srcId="{B7329395-342C-4D92-A519-9EA7DBB1FEB5}" destId="{5108B65F-9300-46F3-B0DD-C7BA72E721C3}" srcOrd="1" destOrd="0" presId="urn:microsoft.com/office/officeart/2018/5/layout/IconCircleLabelList"/>
    <dgm:cxn modelId="{37C54AE0-7975-40E9-8853-846D485734AA}" type="presParOf" srcId="{B7329395-342C-4D92-A519-9EA7DBB1FEB5}" destId="{1F730549-3ABE-4C7A-AFAF-A8D7AE356946}" srcOrd="2" destOrd="0" presId="urn:microsoft.com/office/officeart/2018/5/layout/IconCircleLabelList"/>
    <dgm:cxn modelId="{5C4C4EE8-4228-4BCB-861F-95592B80F8AE}" type="presParOf" srcId="{1F730549-3ABE-4C7A-AFAF-A8D7AE356946}" destId="{1E7D33CD-27D2-4994-8CF8-298CEC84697D}" srcOrd="0" destOrd="0" presId="urn:microsoft.com/office/officeart/2018/5/layout/IconCircleLabelList"/>
    <dgm:cxn modelId="{45AA6086-BFAE-4B8E-924A-10266075FDE1}" type="presParOf" srcId="{1F730549-3ABE-4C7A-AFAF-A8D7AE356946}" destId="{858D37FD-AA38-4AC7-A5D6-B358A7A7A04A}" srcOrd="1" destOrd="0" presId="urn:microsoft.com/office/officeart/2018/5/layout/IconCircleLabelList"/>
    <dgm:cxn modelId="{9E34B0A7-0065-4800-A23D-0A6173FFD3D4}" type="presParOf" srcId="{1F730549-3ABE-4C7A-AFAF-A8D7AE356946}" destId="{584020D3-2654-4A2B-B6CD-6CB21537EAC2}" srcOrd="2" destOrd="0" presId="urn:microsoft.com/office/officeart/2018/5/layout/IconCircleLabelList"/>
    <dgm:cxn modelId="{A8809E75-27A1-48CE-BBB0-3F42B19AEFBD}" type="presParOf" srcId="{1F730549-3ABE-4C7A-AFAF-A8D7AE356946}" destId="{7A9D6761-27D0-4EFB-99FA-E2EE43A2C4DA}" srcOrd="3" destOrd="0" presId="urn:microsoft.com/office/officeart/2018/5/layout/IconCircleLabelList"/>
    <dgm:cxn modelId="{7A7A2168-EBA8-4C49-A5D6-3BE0EB4F3905}" type="presParOf" srcId="{B7329395-342C-4D92-A519-9EA7DBB1FEB5}" destId="{B32D2E3A-7F5C-41E9-89A5-B92DF1B40B60}" srcOrd="3" destOrd="0" presId="urn:microsoft.com/office/officeart/2018/5/layout/IconCircleLabelList"/>
    <dgm:cxn modelId="{B4993EE4-971A-49AD-A4B4-C967AC6B5D3A}" type="presParOf" srcId="{B7329395-342C-4D92-A519-9EA7DBB1FEB5}" destId="{114EB550-C0BE-4A01-A7CD-2048F42F10EE}" srcOrd="4" destOrd="0" presId="urn:microsoft.com/office/officeart/2018/5/layout/IconCircleLabelList"/>
    <dgm:cxn modelId="{B06EFB54-40FE-4C3E-A79E-355A18298F95}" type="presParOf" srcId="{114EB550-C0BE-4A01-A7CD-2048F42F10EE}" destId="{438BFCD0-BC91-4B3C-BB0C-BF1AAC3CC723}" srcOrd="0" destOrd="0" presId="urn:microsoft.com/office/officeart/2018/5/layout/IconCircleLabelList"/>
    <dgm:cxn modelId="{0111F13C-C8E7-444D-91AD-87CCBE193ABF}" type="presParOf" srcId="{114EB550-C0BE-4A01-A7CD-2048F42F10EE}" destId="{0172B63F-78F8-429A-AE06-C834064F3FDC}" srcOrd="1" destOrd="0" presId="urn:microsoft.com/office/officeart/2018/5/layout/IconCircleLabelList"/>
    <dgm:cxn modelId="{FC6588C0-F78F-47AA-B28B-BD5F3AB973F9}" type="presParOf" srcId="{114EB550-C0BE-4A01-A7CD-2048F42F10EE}" destId="{A99D2FFB-EFE3-4CD5-B9B1-BA3364066935}" srcOrd="2" destOrd="0" presId="urn:microsoft.com/office/officeart/2018/5/layout/IconCircleLabelList"/>
    <dgm:cxn modelId="{88F7CCE3-0D95-44B8-A054-E9A9F4176AA9}" type="presParOf" srcId="{114EB550-C0BE-4A01-A7CD-2048F42F10EE}" destId="{C58527A3-83D8-4AFF-96CA-01B9C53500FF}" srcOrd="3" destOrd="0" presId="urn:microsoft.com/office/officeart/2018/5/layout/IconCircleLabelList"/>
    <dgm:cxn modelId="{0AB611F9-CEA8-4CC1-8F12-A0B77CFD526C}" type="presParOf" srcId="{B7329395-342C-4D92-A519-9EA7DBB1FEB5}" destId="{87DF11E7-F399-4ED4-9989-96A65CA166CF}" srcOrd="5" destOrd="0" presId="urn:microsoft.com/office/officeart/2018/5/layout/IconCircleLabelList"/>
    <dgm:cxn modelId="{C5F0E38A-2896-47A7-A1C5-D8912AB60EE3}" type="presParOf" srcId="{B7329395-342C-4D92-A519-9EA7DBB1FEB5}" destId="{948489AA-3A16-45D8-95D1-4C7B95DD9888}" srcOrd="6" destOrd="0" presId="urn:microsoft.com/office/officeart/2018/5/layout/IconCircleLabelList"/>
    <dgm:cxn modelId="{1B01744D-8A23-4A8D-9D54-806745408A1D}" type="presParOf" srcId="{948489AA-3A16-45D8-95D1-4C7B95DD9888}" destId="{F3D40E19-6704-414E-ABEC-71AAA85F9F33}" srcOrd="0" destOrd="0" presId="urn:microsoft.com/office/officeart/2018/5/layout/IconCircleLabelList"/>
    <dgm:cxn modelId="{6A457AC2-CA1E-41EF-9749-1CF763D034B5}" type="presParOf" srcId="{948489AA-3A16-45D8-95D1-4C7B95DD9888}" destId="{75CA99AF-C14B-44FE-B422-6B92BA429C18}" srcOrd="1" destOrd="0" presId="urn:microsoft.com/office/officeart/2018/5/layout/IconCircleLabelList"/>
    <dgm:cxn modelId="{EFA5CA84-505A-4E7F-B146-65F0326702C7}" type="presParOf" srcId="{948489AA-3A16-45D8-95D1-4C7B95DD9888}" destId="{011E536E-853C-4A29-B37B-5CCD364DAA8A}" srcOrd="2" destOrd="0" presId="urn:microsoft.com/office/officeart/2018/5/layout/IconCircleLabelList"/>
    <dgm:cxn modelId="{B2E86019-B836-4670-BAB7-FB021A3088A3}" type="presParOf" srcId="{948489AA-3A16-45D8-95D1-4C7B95DD9888}" destId="{18353C08-CF6C-4566-A636-827FAB3CF39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5D11CB-2C10-4B3C-BCEA-8D16AAFEC2E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A6D19C82-C57F-4B02-9E82-DB4B9C17373D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0" i="0" baseline="0" dirty="0"/>
            <a:t>Love </a:t>
          </a:r>
          <a:r>
            <a:rPr lang="cs-CZ" b="0" i="0" baseline="0" dirty="0" err="1"/>
            <a:t>Paper</a:t>
          </a:r>
          <a:r>
            <a:rPr lang="cs-CZ" b="0" i="0" baseline="0" dirty="0"/>
            <a:t> kampaň propaguje udržitelné a atraktivní vlastnosti </a:t>
          </a:r>
          <a:r>
            <a:rPr lang="cs-CZ" b="1" i="0" baseline="0" dirty="0"/>
            <a:t>tisku, papíru a papírových obalů</a:t>
          </a:r>
          <a:r>
            <a:rPr lang="cs-CZ" b="0" i="0" baseline="0" dirty="0"/>
            <a:t>.</a:t>
          </a:r>
          <a:endParaRPr lang="en-US" dirty="0"/>
        </a:p>
      </dgm:t>
    </dgm:pt>
    <dgm:pt modelId="{6AB4EDCF-E4B3-43B7-9914-DE4B9FF53627}" type="parTrans" cxnId="{6F324866-9262-44CE-BA01-7980BBDD07EE}">
      <dgm:prSet/>
      <dgm:spPr/>
      <dgm:t>
        <a:bodyPr/>
        <a:lstStyle/>
        <a:p>
          <a:endParaRPr lang="en-US"/>
        </a:p>
      </dgm:t>
    </dgm:pt>
    <dgm:pt modelId="{628824FE-848F-41B5-8635-61F282477C95}" type="sibTrans" cxnId="{6F324866-9262-44CE-BA01-7980BBDD07E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B0132DE-B72D-4895-AE49-E4639EA32A1C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0" i="0" baseline="0" dirty="0"/>
            <a:t>Provozuje ji nezisková organizace </a:t>
          </a:r>
          <a:r>
            <a:rPr lang="cs-CZ" b="1" i="0" baseline="0" dirty="0" err="1"/>
            <a:t>Two</a:t>
          </a:r>
          <a:r>
            <a:rPr lang="cs-CZ" b="1" i="0" baseline="0" dirty="0"/>
            <a:t> </a:t>
          </a:r>
          <a:r>
            <a:rPr lang="cs-CZ" b="1" i="0" baseline="0" dirty="0" err="1"/>
            <a:t>Sides</a:t>
          </a:r>
          <a:r>
            <a:rPr lang="cs-CZ" b="1" i="0" baseline="0" dirty="0"/>
            <a:t>, </a:t>
          </a:r>
          <a:r>
            <a:rPr lang="cs-CZ" b="0" i="0" baseline="0" dirty="0"/>
            <a:t>která ukazuje výhody papíru jako </a:t>
          </a:r>
          <a:r>
            <a:rPr lang="cs-CZ" b="1" i="0" baseline="0" dirty="0"/>
            <a:t>environmentální přínosy, vliv</a:t>
          </a:r>
          <a:r>
            <a:rPr lang="cs-CZ" b="0" i="0" baseline="0" dirty="0"/>
            <a:t> na </a:t>
          </a:r>
          <a:r>
            <a:rPr lang="cs-CZ" b="1" i="0" baseline="0" dirty="0"/>
            <a:t>duševní pohodu, učení a kreativitu</a:t>
          </a:r>
          <a:r>
            <a:rPr lang="cs-CZ" b="0" i="0" baseline="0" dirty="0"/>
            <a:t>.</a:t>
          </a:r>
          <a:endParaRPr lang="en-US" dirty="0"/>
        </a:p>
      </dgm:t>
    </dgm:pt>
    <dgm:pt modelId="{5CA76E45-3107-49CF-A696-2090929BBDC8}" type="parTrans" cxnId="{DE42874A-D9EF-4858-920A-F76BDB3C8301}">
      <dgm:prSet/>
      <dgm:spPr/>
      <dgm:t>
        <a:bodyPr/>
        <a:lstStyle/>
        <a:p>
          <a:endParaRPr lang="en-US"/>
        </a:p>
      </dgm:t>
    </dgm:pt>
    <dgm:pt modelId="{2F720FB5-20EC-483B-A657-303E77FEA10A}" type="sibTrans" cxnId="{DE42874A-D9EF-4858-920A-F76BDB3C830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B5EA415-2EDF-40BE-8D77-A09B37F860E3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0" i="0" baseline="0"/>
            <a:t>Logo </a:t>
          </a:r>
          <a:r>
            <a:rPr lang="cs-CZ" b="1" i="0" baseline="0"/>
            <a:t>Love Paper</a:t>
          </a:r>
          <a:r>
            <a:rPr lang="cs-CZ" b="0" i="0" baseline="0"/>
            <a:t> je registrovaná ochranná známka a díky inzerci v tisku oslovuje </a:t>
          </a:r>
          <a:r>
            <a:rPr lang="cs-CZ" b="1" i="0" baseline="0"/>
            <a:t>více než 20 milionů spotřebitelů měsíčně</a:t>
          </a:r>
          <a:r>
            <a:rPr lang="cs-CZ" b="0" i="0" baseline="0"/>
            <a:t>.</a:t>
          </a:r>
          <a:endParaRPr lang="en-US"/>
        </a:p>
      </dgm:t>
    </dgm:pt>
    <dgm:pt modelId="{34F9E129-2BEE-4FA5-808B-AE3BD774C837}" type="parTrans" cxnId="{557FD9AD-A441-4E54-B1D1-062C50296C43}">
      <dgm:prSet/>
      <dgm:spPr/>
      <dgm:t>
        <a:bodyPr/>
        <a:lstStyle/>
        <a:p>
          <a:endParaRPr lang="en-US"/>
        </a:p>
      </dgm:t>
    </dgm:pt>
    <dgm:pt modelId="{640B7F9E-1563-4614-A830-F85F085676E2}" type="sibTrans" cxnId="{557FD9AD-A441-4E54-B1D1-062C50296C4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47C1E4D-5BB3-4AF4-8699-B1AB13BA2CBE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0" i="0" baseline="0"/>
            <a:t>Značky, maloobchodníci a tiskové agentury mohou logo využít k posílení svého </a:t>
          </a:r>
          <a:r>
            <a:rPr lang="cs-CZ" b="1" i="0" baseline="0"/>
            <a:t>udržitelného sdělení</a:t>
          </a:r>
          <a:r>
            <a:rPr lang="cs-CZ" b="0" i="0" baseline="0"/>
            <a:t>.</a:t>
          </a:r>
          <a:endParaRPr lang="en-US"/>
        </a:p>
      </dgm:t>
    </dgm:pt>
    <dgm:pt modelId="{A788B239-6129-4A22-9C45-373CAC00CFAC}" type="parTrans" cxnId="{EB21BB6A-D225-434B-91DD-D15E3D242543}">
      <dgm:prSet/>
      <dgm:spPr/>
      <dgm:t>
        <a:bodyPr/>
        <a:lstStyle/>
        <a:p>
          <a:endParaRPr lang="en-US"/>
        </a:p>
      </dgm:t>
    </dgm:pt>
    <dgm:pt modelId="{327CFEF2-331B-4F3F-8DC3-6A33396A9423}" type="sibTrans" cxnId="{EB21BB6A-D225-434B-91DD-D15E3D242543}">
      <dgm:prSet/>
      <dgm:spPr/>
      <dgm:t>
        <a:bodyPr/>
        <a:lstStyle/>
        <a:p>
          <a:endParaRPr lang="en-US"/>
        </a:p>
      </dgm:t>
    </dgm:pt>
    <dgm:pt modelId="{4487DD10-1F8B-47EF-9756-87296CBFDC22}" type="pres">
      <dgm:prSet presAssocID="{665D11CB-2C10-4B3C-BCEA-8D16AAFEC2E8}" presName="root" presStyleCnt="0">
        <dgm:presLayoutVars>
          <dgm:dir/>
          <dgm:resizeHandles val="exact"/>
        </dgm:presLayoutVars>
      </dgm:prSet>
      <dgm:spPr/>
    </dgm:pt>
    <dgm:pt modelId="{06B86123-C456-4776-9B08-157F465464A9}" type="pres">
      <dgm:prSet presAssocID="{A6D19C82-C57F-4B02-9E82-DB4B9C17373D}" presName="compNode" presStyleCnt="0"/>
      <dgm:spPr/>
    </dgm:pt>
    <dgm:pt modelId="{2C0CDB0D-AD73-437B-B38F-A7C8AE87091C}" type="pres">
      <dgm:prSet presAssocID="{A6D19C82-C57F-4B02-9E82-DB4B9C17373D}" presName="bgRect" presStyleLbl="bgShp" presStyleIdx="0" presStyleCnt="4"/>
      <dgm:spPr/>
    </dgm:pt>
    <dgm:pt modelId="{E743754E-7750-4A55-B642-2B586E586B56}" type="pres">
      <dgm:prSet presAssocID="{A6D19C82-C57F-4B02-9E82-DB4B9C17373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cycle Sign"/>
        </a:ext>
      </dgm:extLst>
    </dgm:pt>
    <dgm:pt modelId="{B0DB5721-4658-4ECE-B4AC-CA905EA0DE28}" type="pres">
      <dgm:prSet presAssocID="{A6D19C82-C57F-4B02-9E82-DB4B9C17373D}" presName="spaceRect" presStyleCnt="0"/>
      <dgm:spPr/>
    </dgm:pt>
    <dgm:pt modelId="{D58F8921-5BD1-4B20-AE1C-D975EEBD4C97}" type="pres">
      <dgm:prSet presAssocID="{A6D19C82-C57F-4B02-9E82-DB4B9C17373D}" presName="parTx" presStyleLbl="revTx" presStyleIdx="0" presStyleCnt="4">
        <dgm:presLayoutVars>
          <dgm:chMax val="0"/>
          <dgm:chPref val="0"/>
        </dgm:presLayoutVars>
      </dgm:prSet>
      <dgm:spPr/>
    </dgm:pt>
    <dgm:pt modelId="{BEBAD5AB-F647-430E-BB54-E57F021EFB36}" type="pres">
      <dgm:prSet presAssocID="{628824FE-848F-41B5-8635-61F282477C95}" presName="sibTrans" presStyleCnt="0"/>
      <dgm:spPr/>
    </dgm:pt>
    <dgm:pt modelId="{3F78E3CD-0025-4407-92A6-B63C7D8D67CB}" type="pres">
      <dgm:prSet presAssocID="{4B0132DE-B72D-4895-AE49-E4639EA32A1C}" presName="compNode" presStyleCnt="0"/>
      <dgm:spPr/>
    </dgm:pt>
    <dgm:pt modelId="{5E922BE5-A47D-49AF-AACA-24EBFD160F1F}" type="pres">
      <dgm:prSet presAssocID="{4B0132DE-B72D-4895-AE49-E4639EA32A1C}" presName="bgRect" presStyleLbl="bgShp" presStyleIdx="1" presStyleCnt="4"/>
      <dgm:spPr/>
    </dgm:pt>
    <dgm:pt modelId="{51D7C0EF-CA75-478E-A6D6-143C9B1BEA69}" type="pres">
      <dgm:prSet presAssocID="{4B0132DE-B72D-4895-AE49-E4639EA32A1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chie"/>
        </a:ext>
      </dgm:extLst>
    </dgm:pt>
    <dgm:pt modelId="{EFEAD91F-DD7E-4399-97BC-D3F13A52EDEA}" type="pres">
      <dgm:prSet presAssocID="{4B0132DE-B72D-4895-AE49-E4639EA32A1C}" presName="spaceRect" presStyleCnt="0"/>
      <dgm:spPr/>
    </dgm:pt>
    <dgm:pt modelId="{1B0BE293-D544-40F7-92D9-CE57C0C08A17}" type="pres">
      <dgm:prSet presAssocID="{4B0132DE-B72D-4895-AE49-E4639EA32A1C}" presName="parTx" presStyleLbl="revTx" presStyleIdx="1" presStyleCnt="4" custScaleY="147006" custLinFactNeighborX="929" custLinFactNeighborY="-10478">
        <dgm:presLayoutVars>
          <dgm:chMax val="0"/>
          <dgm:chPref val="0"/>
        </dgm:presLayoutVars>
      </dgm:prSet>
      <dgm:spPr/>
    </dgm:pt>
    <dgm:pt modelId="{5FEDA106-2A94-4D73-85EB-5F532C8E9481}" type="pres">
      <dgm:prSet presAssocID="{2F720FB5-20EC-483B-A657-303E77FEA10A}" presName="sibTrans" presStyleCnt="0"/>
      <dgm:spPr/>
    </dgm:pt>
    <dgm:pt modelId="{AE488F20-CD02-46A5-BD6B-DAFB2031D395}" type="pres">
      <dgm:prSet presAssocID="{2B5EA415-2EDF-40BE-8D77-A09B37F860E3}" presName="compNode" presStyleCnt="0"/>
      <dgm:spPr/>
    </dgm:pt>
    <dgm:pt modelId="{7315381F-3BBE-4E6F-843E-F67E22A306E7}" type="pres">
      <dgm:prSet presAssocID="{2B5EA415-2EDF-40BE-8D77-A09B37F860E3}" presName="bgRect" presStyleLbl="bgShp" presStyleIdx="2" presStyleCnt="4"/>
      <dgm:spPr/>
    </dgm:pt>
    <dgm:pt modelId="{70B75656-B918-40E6-8B4B-38C797AD676D}" type="pres">
      <dgm:prSet presAssocID="{2B5EA415-2EDF-40BE-8D77-A09B37F860E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ove Letter"/>
        </a:ext>
      </dgm:extLst>
    </dgm:pt>
    <dgm:pt modelId="{9861A4F1-53BF-4A3A-8147-52FDBEF32E10}" type="pres">
      <dgm:prSet presAssocID="{2B5EA415-2EDF-40BE-8D77-A09B37F860E3}" presName="spaceRect" presStyleCnt="0"/>
      <dgm:spPr/>
    </dgm:pt>
    <dgm:pt modelId="{FB57E605-0F54-4F32-83DE-276EFC9A9A7F}" type="pres">
      <dgm:prSet presAssocID="{2B5EA415-2EDF-40BE-8D77-A09B37F860E3}" presName="parTx" presStyleLbl="revTx" presStyleIdx="2" presStyleCnt="4">
        <dgm:presLayoutVars>
          <dgm:chMax val="0"/>
          <dgm:chPref val="0"/>
        </dgm:presLayoutVars>
      </dgm:prSet>
      <dgm:spPr/>
    </dgm:pt>
    <dgm:pt modelId="{423796E7-27B2-4FBB-A16D-2C0ED459CD99}" type="pres">
      <dgm:prSet presAssocID="{640B7F9E-1563-4614-A830-F85F085676E2}" presName="sibTrans" presStyleCnt="0"/>
      <dgm:spPr/>
    </dgm:pt>
    <dgm:pt modelId="{59C63C8C-223F-44EF-8F46-CF930C24657E}" type="pres">
      <dgm:prSet presAssocID="{F47C1E4D-5BB3-4AF4-8699-B1AB13BA2CBE}" presName="compNode" presStyleCnt="0"/>
      <dgm:spPr/>
    </dgm:pt>
    <dgm:pt modelId="{06D5B6B8-140B-4F3D-B863-51212AF2B95C}" type="pres">
      <dgm:prSet presAssocID="{F47C1E4D-5BB3-4AF4-8699-B1AB13BA2CBE}" presName="bgRect" presStyleLbl="bgShp" presStyleIdx="3" presStyleCnt="4"/>
      <dgm:spPr/>
    </dgm:pt>
    <dgm:pt modelId="{2B420E27-D307-4327-9C1B-004765CD9493}" type="pres">
      <dgm:prSet presAssocID="{F47C1E4D-5BB3-4AF4-8699-B1AB13BA2CB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pisek"/>
        </a:ext>
      </dgm:extLst>
    </dgm:pt>
    <dgm:pt modelId="{CC6AF95B-07E0-4E86-BC83-63FF02AAE2CE}" type="pres">
      <dgm:prSet presAssocID="{F47C1E4D-5BB3-4AF4-8699-B1AB13BA2CBE}" presName="spaceRect" presStyleCnt="0"/>
      <dgm:spPr/>
    </dgm:pt>
    <dgm:pt modelId="{22716479-7628-4DC2-B0A4-732FDB348064}" type="pres">
      <dgm:prSet presAssocID="{F47C1E4D-5BB3-4AF4-8699-B1AB13BA2CB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9A5A22D-B763-A24F-8F9B-D815FD0D5B90}" type="presOf" srcId="{A6D19C82-C57F-4B02-9E82-DB4B9C17373D}" destId="{D58F8921-5BD1-4B20-AE1C-D975EEBD4C97}" srcOrd="0" destOrd="0" presId="urn:microsoft.com/office/officeart/2018/2/layout/IconVerticalSolidList"/>
    <dgm:cxn modelId="{DE42874A-D9EF-4858-920A-F76BDB3C8301}" srcId="{665D11CB-2C10-4B3C-BCEA-8D16AAFEC2E8}" destId="{4B0132DE-B72D-4895-AE49-E4639EA32A1C}" srcOrd="1" destOrd="0" parTransId="{5CA76E45-3107-49CF-A696-2090929BBDC8}" sibTransId="{2F720FB5-20EC-483B-A657-303E77FEA10A}"/>
    <dgm:cxn modelId="{6F324866-9262-44CE-BA01-7980BBDD07EE}" srcId="{665D11CB-2C10-4B3C-BCEA-8D16AAFEC2E8}" destId="{A6D19C82-C57F-4B02-9E82-DB4B9C17373D}" srcOrd="0" destOrd="0" parTransId="{6AB4EDCF-E4B3-43B7-9914-DE4B9FF53627}" sibTransId="{628824FE-848F-41B5-8635-61F282477C95}"/>
    <dgm:cxn modelId="{EB21BB6A-D225-434B-91DD-D15E3D242543}" srcId="{665D11CB-2C10-4B3C-BCEA-8D16AAFEC2E8}" destId="{F47C1E4D-5BB3-4AF4-8699-B1AB13BA2CBE}" srcOrd="3" destOrd="0" parTransId="{A788B239-6129-4A22-9C45-373CAC00CFAC}" sibTransId="{327CFEF2-331B-4F3F-8DC3-6A33396A9423}"/>
    <dgm:cxn modelId="{557FD9AD-A441-4E54-B1D1-062C50296C43}" srcId="{665D11CB-2C10-4B3C-BCEA-8D16AAFEC2E8}" destId="{2B5EA415-2EDF-40BE-8D77-A09B37F860E3}" srcOrd="2" destOrd="0" parTransId="{34F9E129-2BEE-4FA5-808B-AE3BD774C837}" sibTransId="{640B7F9E-1563-4614-A830-F85F085676E2}"/>
    <dgm:cxn modelId="{698FB4B7-25EF-FE4E-A83B-329298612845}" type="presOf" srcId="{F47C1E4D-5BB3-4AF4-8699-B1AB13BA2CBE}" destId="{22716479-7628-4DC2-B0A4-732FDB348064}" srcOrd="0" destOrd="0" presId="urn:microsoft.com/office/officeart/2018/2/layout/IconVerticalSolidList"/>
    <dgm:cxn modelId="{7DC450BA-2315-C74C-83B9-49BFFC764602}" type="presOf" srcId="{2B5EA415-2EDF-40BE-8D77-A09B37F860E3}" destId="{FB57E605-0F54-4F32-83DE-276EFC9A9A7F}" srcOrd="0" destOrd="0" presId="urn:microsoft.com/office/officeart/2018/2/layout/IconVerticalSolidList"/>
    <dgm:cxn modelId="{FFDBEBD0-28FA-654F-BDC4-F458C3201723}" type="presOf" srcId="{665D11CB-2C10-4B3C-BCEA-8D16AAFEC2E8}" destId="{4487DD10-1F8B-47EF-9756-87296CBFDC22}" srcOrd="0" destOrd="0" presId="urn:microsoft.com/office/officeart/2018/2/layout/IconVerticalSolidList"/>
    <dgm:cxn modelId="{EB6251D4-1EC1-A24B-9805-E72743AE0860}" type="presOf" srcId="{4B0132DE-B72D-4895-AE49-E4639EA32A1C}" destId="{1B0BE293-D544-40F7-92D9-CE57C0C08A17}" srcOrd="0" destOrd="0" presId="urn:microsoft.com/office/officeart/2018/2/layout/IconVerticalSolidList"/>
    <dgm:cxn modelId="{BC3BF9AB-6D84-9C46-9755-4F5BF922060E}" type="presParOf" srcId="{4487DD10-1F8B-47EF-9756-87296CBFDC22}" destId="{06B86123-C456-4776-9B08-157F465464A9}" srcOrd="0" destOrd="0" presId="urn:microsoft.com/office/officeart/2018/2/layout/IconVerticalSolidList"/>
    <dgm:cxn modelId="{B1CBD2BC-AC0B-2E42-95EF-545A61ABD604}" type="presParOf" srcId="{06B86123-C456-4776-9B08-157F465464A9}" destId="{2C0CDB0D-AD73-437B-B38F-A7C8AE87091C}" srcOrd="0" destOrd="0" presId="urn:microsoft.com/office/officeart/2018/2/layout/IconVerticalSolidList"/>
    <dgm:cxn modelId="{0C92FCFF-C1AA-0246-95B3-1668A0A5D832}" type="presParOf" srcId="{06B86123-C456-4776-9B08-157F465464A9}" destId="{E743754E-7750-4A55-B642-2B586E586B56}" srcOrd="1" destOrd="0" presId="urn:microsoft.com/office/officeart/2018/2/layout/IconVerticalSolidList"/>
    <dgm:cxn modelId="{A4A80AB0-DD7F-BE44-9D2F-02A3490CE48E}" type="presParOf" srcId="{06B86123-C456-4776-9B08-157F465464A9}" destId="{B0DB5721-4658-4ECE-B4AC-CA905EA0DE28}" srcOrd="2" destOrd="0" presId="urn:microsoft.com/office/officeart/2018/2/layout/IconVerticalSolidList"/>
    <dgm:cxn modelId="{66A7E90B-7B0C-9149-9E41-D50E12078E34}" type="presParOf" srcId="{06B86123-C456-4776-9B08-157F465464A9}" destId="{D58F8921-5BD1-4B20-AE1C-D975EEBD4C97}" srcOrd="3" destOrd="0" presId="urn:microsoft.com/office/officeart/2018/2/layout/IconVerticalSolidList"/>
    <dgm:cxn modelId="{A9EB27A0-5265-C741-908E-30238385F734}" type="presParOf" srcId="{4487DD10-1F8B-47EF-9756-87296CBFDC22}" destId="{BEBAD5AB-F647-430E-BB54-E57F021EFB36}" srcOrd="1" destOrd="0" presId="urn:microsoft.com/office/officeart/2018/2/layout/IconVerticalSolidList"/>
    <dgm:cxn modelId="{B8BA9BA8-A18D-764F-9E6A-B83B548C4742}" type="presParOf" srcId="{4487DD10-1F8B-47EF-9756-87296CBFDC22}" destId="{3F78E3CD-0025-4407-92A6-B63C7D8D67CB}" srcOrd="2" destOrd="0" presId="urn:microsoft.com/office/officeart/2018/2/layout/IconVerticalSolidList"/>
    <dgm:cxn modelId="{80AA4181-3AAD-A943-8D53-D9A8B612B387}" type="presParOf" srcId="{3F78E3CD-0025-4407-92A6-B63C7D8D67CB}" destId="{5E922BE5-A47D-49AF-AACA-24EBFD160F1F}" srcOrd="0" destOrd="0" presId="urn:microsoft.com/office/officeart/2018/2/layout/IconVerticalSolidList"/>
    <dgm:cxn modelId="{CF09F8A4-BFF0-6B44-B642-52727B88C731}" type="presParOf" srcId="{3F78E3CD-0025-4407-92A6-B63C7D8D67CB}" destId="{51D7C0EF-CA75-478E-A6D6-143C9B1BEA69}" srcOrd="1" destOrd="0" presId="urn:microsoft.com/office/officeart/2018/2/layout/IconVerticalSolidList"/>
    <dgm:cxn modelId="{AD27BFD2-1D5A-BD4C-B83F-C9DC54985522}" type="presParOf" srcId="{3F78E3CD-0025-4407-92A6-B63C7D8D67CB}" destId="{EFEAD91F-DD7E-4399-97BC-D3F13A52EDEA}" srcOrd="2" destOrd="0" presId="urn:microsoft.com/office/officeart/2018/2/layout/IconVerticalSolidList"/>
    <dgm:cxn modelId="{2A3A17D6-1974-AC4B-B940-9023360F9FCE}" type="presParOf" srcId="{3F78E3CD-0025-4407-92A6-B63C7D8D67CB}" destId="{1B0BE293-D544-40F7-92D9-CE57C0C08A17}" srcOrd="3" destOrd="0" presId="urn:microsoft.com/office/officeart/2018/2/layout/IconVerticalSolidList"/>
    <dgm:cxn modelId="{A26F5480-D166-AB4C-8232-70F0CE9CEFA1}" type="presParOf" srcId="{4487DD10-1F8B-47EF-9756-87296CBFDC22}" destId="{5FEDA106-2A94-4D73-85EB-5F532C8E9481}" srcOrd="3" destOrd="0" presId="urn:microsoft.com/office/officeart/2018/2/layout/IconVerticalSolidList"/>
    <dgm:cxn modelId="{DD6CA86A-530A-7349-A8AB-0F4DD66B7A3E}" type="presParOf" srcId="{4487DD10-1F8B-47EF-9756-87296CBFDC22}" destId="{AE488F20-CD02-46A5-BD6B-DAFB2031D395}" srcOrd="4" destOrd="0" presId="urn:microsoft.com/office/officeart/2018/2/layout/IconVerticalSolidList"/>
    <dgm:cxn modelId="{B2E11CA4-97D0-F84E-BE2B-05B3F2C2A646}" type="presParOf" srcId="{AE488F20-CD02-46A5-BD6B-DAFB2031D395}" destId="{7315381F-3BBE-4E6F-843E-F67E22A306E7}" srcOrd="0" destOrd="0" presId="urn:microsoft.com/office/officeart/2018/2/layout/IconVerticalSolidList"/>
    <dgm:cxn modelId="{B523BB66-5840-EB4D-8726-61C20A77612B}" type="presParOf" srcId="{AE488F20-CD02-46A5-BD6B-DAFB2031D395}" destId="{70B75656-B918-40E6-8B4B-38C797AD676D}" srcOrd="1" destOrd="0" presId="urn:microsoft.com/office/officeart/2018/2/layout/IconVerticalSolidList"/>
    <dgm:cxn modelId="{5752034D-35EF-2A42-A344-35B8FAD7D56B}" type="presParOf" srcId="{AE488F20-CD02-46A5-BD6B-DAFB2031D395}" destId="{9861A4F1-53BF-4A3A-8147-52FDBEF32E10}" srcOrd="2" destOrd="0" presId="urn:microsoft.com/office/officeart/2018/2/layout/IconVerticalSolidList"/>
    <dgm:cxn modelId="{8C819ECC-8359-984E-A444-0E0FC7FC8D66}" type="presParOf" srcId="{AE488F20-CD02-46A5-BD6B-DAFB2031D395}" destId="{FB57E605-0F54-4F32-83DE-276EFC9A9A7F}" srcOrd="3" destOrd="0" presId="urn:microsoft.com/office/officeart/2018/2/layout/IconVerticalSolidList"/>
    <dgm:cxn modelId="{39EF117E-1201-F549-8775-9520EF786F8A}" type="presParOf" srcId="{4487DD10-1F8B-47EF-9756-87296CBFDC22}" destId="{423796E7-27B2-4FBB-A16D-2C0ED459CD99}" srcOrd="5" destOrd="0" presId="urn:microsoft.com/office/officeart/2018/2/layout/IconVerticalSolidList"/>
    <dgm:cxn modelId="{DD63B989-31AF-3847-BA69-0266ED3CE0DB}" type="presParOf" srcId="{4487DD10-1F8B-47EF-9756-87296CBFDC22}" destId="{59C63C8C-223F-44EF-8F46-CF930C24657E}" srcOrd="6" destOrd="0" presId="urn:microsoft.com/office/officeart/2018/2/layout/IconVerticalSolidList"/>
    <dgm:cxn modelId="{688B8848-71AE-D949-9433-9DAE415CAC5A}" type="presParOf" srcId="{59C63C8C-223F-44EF-8F46-CF930C24657E}" destId="{06D5B6B8-140B-4F3D-B863-51212AF2B95C}" srcOrd="0" destOrd="0" presId="urn:microsoft.com/office/officeart/2018/2/layout/IconVerticalSolidList"/>
    <dgm:cxn modelId="{2587F3FF-13B8-E84E-B6A8-BFF472812445}" type="presParOf" srcId="{59C63C8C-223F-44EF-8F46-CF930C24657E}" destId="{2B420E27-D307-4327-9C1B-004765CD9493}" srcOrd="1" destOrd="0" presId="urn:microsoft.com/office/officeart/2018/2/layout/IconVerticalSolidList"/>
    <dgm:cxn modelId="{EAD708C5-632E-514C-A9B2-4F69B33EB9A2}" type="presParOf" srcId="{59C63C8C-223F-44EF-8F46-CF930C24657E}" destId="{CC6AF95B-07E0-4E86-BC83-63FF02AAE2CE}" srcOrd="2" destOrd="0" presId="urn:microsoft.com/office/officeart/2018/2/layout/IconVerticalSolidList"/>
    <dgm:cxn modelId="{E4AA7431-D6B1-8345-B88C-92FF5D87F623}" type="presParOf" srcId="{59C63C8C-223F-44EF-8F46-CF930C24657E}" destId="{22716479-7628-4DC2-B0A4-732FDB34806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6B5C80-EEC0-4BA3-A7E8-CCB2B67EA6AC}">
      <dsp:nvSpPr>
        <dsp:cNvPr id="0" name=""/>
        <dsp:cNvSpPr/>
      </dsp:nvSpPr>
      <dsp:spPr>
        <a:xfrm>
          <a:off x="0" y="3576"/>
          <a:ext cx="5705502" cy="76173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8574BF-1FCA-4DA1-A662-DA6D945004E3}">
      <dsp:nvSpPr>
        <dsp:cNvPr id="0" name=""/>
        <dsp:cNvSpPr/>
      </dsp:nvSpPr>
      <dsp:spPr>
        <a:xfrm>
          <a:off x="230425" y="174966"/>
          <a:ext cx="418954" cy="4189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291099-8428-475D-9481-E3F8939F37BD}">
      <dsp:nvSpPr>
        <dsp:cNvPr id="0" name=""/>
        <dsp:cNvSpPr/>
      </dsp:nvSpPr>
      <dsp:spPr>
        <a:xfrm>
          <a:off x="879805" y="3576"/>
          <a:ext cx="4825696" cy="761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17" tIns="80617" rIns="80617" bIns="8061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/>
            <a:t>Druh papíru</a:t>
          </a:r>
          <a:r>
            <a:rPr lang="cs-CZ" sz="1400" kern="1200"/>
            <a:t> – udržitelný papír výrazně snižuje emise.</a:t>
          </a:r>
          <a:endParaRPr lang="en-US" sz="1400" kern="1200"/>
        </a:p>
      </dsp:txBody>
      <dsp:txXfrm>
        <a:off x="879805" y="3576"/>
        <a:ext cx="4825696" cy="761736"/>
      </dsp:txXfrm>
    </dsp:sp>
    <dsp:sp modelId="{FE69A15E-6BF9-4441-8AFB-4D324D3DCFD2}">
      <dsp:nvSpPr>
        <dsp:cNvPr id="0" name=""/>
        <dsp:cNvSpPr/>
      </dsp:nvSpPr>
      <dsp:spPr>
        <a:xfrm>
          <a:off x="0" y="955746"/>
          <a:ext cx="5705502" cy="76173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844D6A-5AF7-48DC-AAE4-D38360C81811}">
      <dsp:nvSpPr>
        <dsp:cNvPr id="0" name=""/>
        <dsp:cNvSpPr/>
      </dsp:nvSpPr>
      <dsp:spPr>
        <a:xfrm>
          <a:off x="230425" y="1127136"/>
          <a:ext cx="418954" cy="4189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55D635-9629-48BB-9355-F351DD94801F}">
      <dsp:nvSpPr>
        <dsp:cNvPr id="0" name=""/>
        <dsp:cNvSpPr/>
      </dsp:nvSpPr>
      <dsp:spPr>
        <a:xfrm>
          <a:off x="879805" y="955746"/>
          <a:ext cx="4825696" cy="761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17" tIns="80617" rIns="80617" bIns="8061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/>
            <a:t>Doba zobrazení online reklamy</a:t>
          </a:r>
          <a:r>
            <a:rPr lang="cs-CZ" sz="1400" kern="1200"/>
            <a:t> – čím delší, tím vyšší emise.</a:t>
          </a:r>
          <a:endParaRPr lang="en-US" sz="1400" kern="1200"/>
        </a:p>
      </dsp:txBody>
      <dsp:txXfrm>
        <a:off x="879805" y="955746"/>
        <a:ext cx="4825696" cy="761736"/>
      </dsp:txXfrm>
    </dsp:sp>
    <dsp:sp modelId="{82AC45F4-FFF4-4280-BF2A-9BD1D7FCCDF9}">
      <dsp:nvSpPr>
        <dsp:cNvPr id="0" name=""/>
        <dsp:cNvSpPr/>
      </dsp:nvSpPr>
      <dsp:spPr>
        <a:xfrm>
          <a:off x="0" y="1907916"/>
          <a:ext cx="5705502" cy="76173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CD988-BC1A-43B5-8EA4-E8CD9EFE735E}">
      <dsp:nvSpPr>
        <dsp:cNvPr id="0" name=""/>
        <dsp:cNvSpPr/>
      </dsp:nvSpPr>
      <dsp:spPr>
        <a:xfrm>
          <a:off x="230425" y="2079307"/>
          <a:ext cx="418954" cy="4189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36EF48-B616-4136-B532-850705BF2215}">
      <dsp:nvSpPr>
        <dsp:cNvPr id="0" name=""/>
        <dsp:cNvSpPr/>
      </dsp:nvSpPr>
      <dsp:spPr>
        <a:xfrm>
          <a:off x="879805" y="1907916"/>
          <a:ext cx="4825696" cy="761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17" tIns="80617" rIns="80617" bIns="8061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/>
            <a:t>Datový objem</a:t>
          </a:r>
          <a:r>
            <a:rPr lang="cs-CZ" sz="1400" kern="1200"/>
            <a:t> – aby online leták konkuroval tisku, musel by mít &lt; </a:t>
          </a:r>
          <a:r>
            <a:rPr lang="cs-CZ" sz="1400" b="1" kern="1200"/>
            <a:t>0,325 MB</a:t>
          </a:r>
          <a:r>
            <a:rPr lang="cs-CZ" sz="1400" kern="1200"/>
            <a:t> a zobrazit se &lt; </a:t>
          </a:r>
          <a:r>
            <a:rPr lang="cs-CZ" sz="1400" b="1" kern="1200"/>
            <a:t>2,5 s</a:t>
          </a:r>
          <a:r>
            <a:rPr lang="cs-CZ" sz="1400" kern="1200"/>
            <a:t> (nereálné)</a:t>
          </a:r>
          <a:endParaRPr lang="en-US" sz="1400" kern="1200"/>
        </a:p>
      </dsp:txBody>
      <dsp:txXfrm>
        <a:off x="879805" y="1907916"/>
        <a:ext cx="4825696" cy="761736"/>
      </dsp:txXfrm>
    </dsp:sp>
    <dsp:sp modelId="{06ADEE27-52A0-4B87-8620-9118DAA95011}">
      <dsp:nvSpPr>
        <dsp:cNvPr id="0" name=""/>
        <dsp:cNvSpPr/>
      </dsp:nvSpPr>
      <dsp:spPr>
        <a:xfrm>
          <a:off x="0" y="2860086"/>
          <a:ext cx="5705502" cy="76173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6C4410-F337-4AA9-95B5-58A6D699A418}">
      <dsp:nvSpPr>
        <dsp:cNvPr id="0" name=""/>
        <dsp:cNvSpPr/>
      </dsp:nvSpPr>
      <dsp:spPr>
        <a:xfrm>
          <a:off x="230425" y="3031477"/>
          <a:ext cx="418954" cy="4189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96025A-641D-4E97-9063-2046C35ABD57}">
      <dsp:nvSpPr>
        <dsp:cNvPr id="0" name=""/>
        <dsp:cNvSpPr/>
      </dsp:nvSpPr>
      <dsp:spPr>
        <a:xfrm>
          <a:off x="879805" y="2860086"/>
          <a:ext cx="4825696" cy="761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17" tIns="80617" rIns="80617" bIns="8061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/>
            <a:t>Dosah</a:t>
          </a:r>
          <a:r>
            <a:rPr lang="cs-CZ" sz="1400" kern="1200"/>
            <a:t> – u tisku se emise rozpočítávají mezi více čtenářů.</a:t>
          </a:r>
          <a:endParaRPr lang="en-US" sz="1400" kern="1200"/>
        </a:p>
      </dsp:txBody>
      <dsp:txXfrm>
        <a:off x="879805" y="2860086"/>
        <a:ext cx="4825696" cy="761736"/>
      </dsp:txXfrm>
    </dsp:sp>
    <dsp:sp modelId="{AA15DA93-32A9-4A87-8F89-ADF20CD70F11}">
      <dsp:nvSpPr>
        <dsp:cNvPr id="0" name=""/>
        <dsp:cNvSpPr/>
      </dsp:nvSpPr>
      <dsp:spPr>
        <a:xfrm>
          <a:off x="0" y="3812256"/>
          <a:ext cx="5705502" cy="76173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909F3-878C-45AB-A000-A7026914FC30}">
      <dsp:nvSpPr>
        <dsp:cNvPr id="0" name=""/>
        <dsp:cNvSpPr/>
      </dsp:nvSpPr>
      <dsp:spPr>
        <a:xfrm>
          <a:off x="230425" y="3983647"/>
          <a:ext cx="418954" cy="41895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EA445B-429F-423C-B0BF-010C6499BED3}">
      <dsp:nvSpPr>
        <dsp:cNvPr id="0" name=""/>
        <dsp:cNvSpPr/>
      </dsp:nvSpPr>
      <dsp:spPr>
        <a:xfrm>
          <a:off x="879805" y="3812256"/>
          <a:ext cx="4825696" cy="761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17" tIns="80617" rIns="80617" bIns="8061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/>
            <a:t>Energetický mix</a:t>
          </a:r>
          <a:r>
            <a:rPr lang="cs-CZ" sz="1400" kern="1200"/>
            <a:t> – vyšší podíl obnovitelných zdrojů výrazně snižuje emise u obou médií.</a:t>
          </a:r>
          <a:endParaRPr lang="en-US" sz="1400" kern="1200"/>
        </a:p>
      </dsp:txBody>
      <dsp:txXfrm>
        <a:off x="879805" y="3812256"/>
        <a:ext cx="4825696" cy="7617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F6A0A-BB38-0543-9B1E-3D83B7B21713}">
      <dsp:nvSpPr>
        <dsp:cNvPr id="0" name=""/>
        <dsp:cNvSpPr/>
      </dsp:nvSpPr>
      <dsp:spPr>
        <a:xfrm>
          <a:off x="1898" y="589056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Pro zadavatele</a:t>
          </a:r>
          <a:endParaRPr lang="en-US" sz="1000" kern="1200"/>
        </a:p>
      </dsp:txBody>
      <dsp:txXfrm>
        <a:off x="1898" y="589056"/>
        <a:ext cx="1506517" cy="903910"/>
      </dsp:txXfrm>
    </dsp:sp>
    <dsp:sp modelId="{505D2846-3B24-5048-BC98-5319BB8ADE19}">
      <dsp:nvSpPr>
        <dsp:cNvPr id="0" name=""/>
        <dsp:cNvSpPr/>
      </dsp:nvSpPr>
      <dsp:spPr>
        <a:xfrm>
          <a:off x="1659068" y="589056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Volit média podle ekologické stopy, nejen výkonu.</a:t>
          </a:r>
        </a:p>
      </dsp:txBody>
      <dsp:txXfrm>
        <a:off x="1659068" y="589056"/>
        <a:ext cx="1506517" cy="903910"/>
      </dsp:txXfrm>
    </dsp:sp>
    <dsp:sp modelId="{6B2158BA-5811-8443-9ACB-17F2D04A6443}">
      <dsp:nvSpPr>
        <dsp:cNvPr id="0" name=""/>
        <dsp:cNvSpPr/>
      </dsp:nvSpPr>
      <dsp:spPr>
        <a:xfrm>
          <a:off x="3316237" y="589056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Personalizace a cílení snižují neefektivní zásah.</a:t>
          </a:r>
        </a:p>
      </dsp:txBody>
      <dsp:txXfrm>
        <a:off x="3316237" y="589056"/>
        <a:ext cx="1506517" cy="903910"/>
      </dsp:txXfrm>
    </dsp:sp>
    <dsp:sp modelId="{656579C8-6CA2-C749-B23F-A7BF69982E77}">
      <dsp:nvSpPr>
        <dsp:cNvPr id="0" name=""/>
        <dsp:cNvSpPr/>
      </dsp:nvSpPr>
      <dsp:spPr>
        <a:xfrm>
          <a:off x="4973406" y="589056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Kombinovat média s ohledem na celkovou uhlíkovou bilanci.</a:t>
          </a:r>
        </a:p>
      </dsp:txBody>
      <dsp:txXfrm>
        <a:off x="4973406" y="589056"/>
        <a:ext cx="1506517" cy="903910"/>
      </dsp:txXfrm>
    </dsp:sp>
    <dsp:sp modelId="{E0BD05F3-6075-A84B-A5B0-9DDEB588A6E7}">
      <dsp:nvSpPr>
        <dsp:cNvPr id="0" name=""/>
        <dsp:cNvSpPr/>
      </dsp:nvSpPr>
      <dsp:spPr>
        <a:xfrm>
          <a:off x="1898" y="1643618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Online reklama</a:t>
          </a:r>
          <a:endParaRPr lang="en-US" sz="1000" kern="1200"/>
        </a:p>
      </dsp:txBody>
      <dsp:txXfrm>
        <a:off x="1898" y="1643618"/>
        <a:ext cx="1506517" cy="903910"/>
      </dsp:txXfrm>
    </dsp:sp>
    <dsp:sp modelId="{10B3A129-0918-B547-8E34-C9642C8E00A5}">
      <dsp:nvSpPr>
        <dsp:cNvPr id="0" name=""/>
        <dsp:cNvSpPr/>
      </dsp:nvSpPr>
      <dsp:spPr>
        <a:xfrm>
          <a:off x="1659068" y="1643618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Snižovat datové objemy (např. </a:t>
          </a:r>
          <a:r>
            <a:rPr lang="en-US" sz="1000" i="1" kern="1200"/>
            <a:t>lazy loading</a:t>
          </a:r>
          <a:r>
            <a:rPr lang="en-US" sz="1000" kern="1200"/>
            <a:t>).</a:t>
          </a:r>
        </a:p>
      </dsp:txBody>
      <dsp:txXfrm>
        <a:off x="1659068" y="1643618"/>
        <a:ext cx="1506517" cy="903910"/>
      </dsp:txXfrm>
    </dsp:sp>
    <dsp:sp modelId="{2FC58903-AD62-8F46-AA4C-58B36CBFA244}">
      <dsp:nvSpPr>
        <dsp:cNvPr id="0" name=""/>
        <dsp:cNvSpPr/>
      </dsp:nvSpPr>
      <dsp:spPr>
        <a:xfrm>
          <a:off x="3316237" y="1643618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Omezit tracking a AI procesy.</a:t>
          </a:r>
        </a:p>
      </dsp:txBody>
      <dsp:txXfrm>
        <a:off x="3316237" y="1643618"/>
        <a:ext cx="1506517" cy="903910"/>
      </dsp:txXfrm>
    </dsp:sp>
    <dsp:sp modelId="{059727DC-C9D6-9C4C-8CD8-AF0BE7F17E65}">
      <dsp:nvSpPr>
        <dsp:cNvPr id="0" name=""/>
        <dsp:cNvSpPr/>
      </dsp:nvSpPr>
      <dsp:spPr>
        <a:xfrm>
          <a:off x="4973406" y="1643618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Preferovat lokální poskytovatele.</a:t>
          </a:r>
        </a:p>
      </dsp:txBody>
      <dsp:txXfrm>
        <a:off x="4973406" y="1643618"/>
        <a:ext cx="1506517" cy="903910"/>
      </dsp:txXfrm>
    </dsp:sp>
    <dsp:sp modelId="{4114613A-382A-9C46-8592-3380AC3CA13F}">
      <dsp:nvSpPr>
        <dsp:cNvPr id="0" name=""/>
        <dsp:cNvSpPr/>
      </dsp:nvSpPr>
      <dsp:spPr>
        <a:xfrm>
          <a:off x="1898" y="2698180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Tištěná reklama</a:t>
          </a:r>
          <a:endParaRPr lang="en-US" sz="1000" kern="1200"/>
        </a:p>
      </dsp:txBody>
      <dsp:txXfrm>
        <a:off x="1898" y="2698180"/>
        <a:ext cx="1506517" cy="903910"/>
      </dsp:txXfrm>
    </dsp:sp>
    <dsp:sp modelId="{E375AA60-D30A-9B4E-A391-DBFB35E28E60}">
      <dsp:nvSpPr>
        <dsp:cNvPr id="0" name=""/>
        <dsp:cNvSpPr/>
      </dsp:nvSpPr>
      <dsp:spPr>
        <a:xfrm>
          <a:off x="1659068" y="2698180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Používat ekologický/recyklovaný papír.</a:t>
          </a:r>
        </a:p>
      </dsp:txBody>
      <dsp:txXfrm>
        <a:off x="1659068" y="2698180"/>
        <a:ext cx="1506517" cy="903910"/>
      </dsp:txXfrm>
    </dsp:sp>
    <dsp:sp modelId="{0965C0C4-F29B-D149-B496-F7B9397B5EDC}">
      <dsp:nvSpPr>
        <dsp:cNvPr id="0" name=""/>
        <dsp:cNvSpPr/>
      </dsp:nvSpPr>
      <dsp:spPr>
        <a:xfrm>
          <a:off x="3316237" y="2698180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Tiskárny s obnovitelnými zdroji energie.</a:t>
          </a:r>
        </a:p>
      </dsp:txBody>
      <dsp:txXfrm>
        <a:off x="3316237" y="2698180"/>
        <a:ext cx="1506517" cy="903910"/>
      </dsp:txXfrm>
    </dsp:sp>
    <dsp:sp modelId="{C933EC1D-A5EF-C74A-839C-356CE81AB5BA}">
      <dsp:nvSpPr>
        <dsp:cNvPr id="0" name=""/>
        <dsp:cNvSpPr/>
      </dsp:nvSpPr>
      <dsp:spPr>
        <a:xfrm>
          <a:off x="4973406" y="2698180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Optimalizovat distribuci a logistiku.</a:t>
          </a:r>
        </a:p>
      </dsp:txBody>
      <dsp:txXfrm>
        <a:off x="4973406" y="2698180"/>
        <a:ext cx="1506517" cy="903910"/>
      </dsp:txXfrm>
    </dsp:sp>
    <dsp:sp modelId="{4985FDD5-FB5B-D74B-8C80-1038CF2EDF5B}">
      <dsp:nvSpPr>
        <dsp:cNvPr id="0" name=""/>
        <dsp:cNvSpPr/>
      </dsp:nvSpPr>
      <dsp:spPr>
        <a:xfrm>
          <a:off x="1898" y="3752743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Pro spotřebitele</a:t>
          </a:r>
          <a:endParaRPr lang="en-US" sz="1000" kern="1200"/>
        </a:p>
      </dsp:txBody>
      <dsp:txXfrm>
        <a:off x="1898" y="3752743"/>
        <a:ext cx="1506517" cy="903910"/>
      </dsp:txXfrm>
    </dsp:sp>
    <dsp:sp modelId="{6E6D860D-7B84-AD4E-B278-2AED4DBC0047}">
      <dsp:nvSpPr>
        <dsp:cNvPr id="0" name=""/>
        <dsp:cNvSpPr/>
      </dsp:nvSpPr>
      <dsp:spPr>
        <a:xfrm>
          <a:off x="1659068" y="3752743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Omezit zbytečná stažení a streaming.</a:t>
          </a:r>
        </a:p>
      </dsp:txBody>
      <dsp:txXfrm>
        <a:off x="1659068" y="3752743"/>
        <a:ext cx="1506517" cy="903910"/>
      </dsp:txXfrm>
    </dsp:sp>
    <dsp:sp modelId="{B5FCA0DF-E967-9949-8209-11E5F0033779}">
      <dsp:nvSpPr>
        <dsp:cNvPr id="0" name=""/>
        <dsp:cNvSpPr/>
      </dsp:nvSpPr>
      <dsp:spPr>
        <a:xfrm>
          <a:off x="3316237" y="3752743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Vědomě pracovat s cookies a AI aplikacemi.</a:t>
          </a:r>
        </a:p>
      </dsp:txBody>
      <dsp:txXfrm>
        <a:off x="3316237" y="3752743"/>
        <a:ext cx="1506517" cy="903910"/>
      </dsp:txXfrm>
    </dsp:sp>
    <dsp:sp modelId="{24991B78-D1D4-8B46-9D92-AF8BD7578DB1}">
      <dsp:nvSpPr>
        <dsp:cNvPr id="0" name=""/>
        <dsp:cNvSpPr/>
      </dsp:nvSpPr>
      <dsp:spPr>
        <a:xfrm>
          <a:off x="4973406" y="3752743"/>
          <a:ext cx="1506517" cy="9039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Tištěné produkty jsou často ekologičtější než digitální.</a:t>
          </a:r>
        </a:p>
      </dsp:txBody>
      <dsp:txXfrm>
        <a:off x="4973406" y="3752743"/>
        <a:ext cx="1506517" cy="9039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1556CC-8D6B-4380-8DF2-E2FB61E63B74}">
      <dsp:nvSpPr>
        <dsp:cNvPr id="0" name=""/>
        <dsp:cNvSpPr/>
      </dsp:nvSpPr>
      <dsp:spPr>
        <a:xfrm>
          <a:off x="625769" y="516954"/>
          <a:ext cx="1098000" cy="109800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8122A7-AEA8-436E-987A-0804E82BD84D}">
      <dsp:nvSpPr>
        <dsp:cNvPr id="0" name=""/>
        <dsp:cNvSpPr/>
      </dsp:nvSpPr>
      <dsp:spPr>
        <a:xfrm>
          <a:off x="859769" y="750954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D6AF9-D59F-425B-8F27-F01D40F92177}">
      <dsp:nvSpPr>
        <dsp:cNvPr id="0" name=""/>
        <dsp:cNvSpPr/>
      </dsp:nvSpPr>
      <dsp:spPr>
        <a:xfrm>
          <a:off x="274769" y="1956954"/>
          <a:ext cx="1800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/>
            <a:t>Studie porovnává uhlíkovou stopu tištěné reklamy (letáky, novinové inzeráty) a online reklamy (PDF letáky, bannery).</a:t>
          </a:r>
          <a:endParaRPr lang="en-US" sz="1100" kern="1200"/>
        </a:p>
      </dsp:txBody>
      <dsp:txXfrm>
        <a:off x="274769" y="1956954"/>
        <a:ext cx="1800000" cy="1125000"/>
      </dsp:txXfrm>
    </dsp:sp>
    <dsp:sp modelId="{1E7D33CD-27D2-4994-8CF8-298CEC84697D}">
      <dsp:nvSpPr>
        <dsp:cNvPr id="0" name=""/>
        <dsp:cNvSpPr/>
      </dsp:nvSpPr>
      <dsp:spPr>
        <a:xfrm>
          <a:off x="2740769" y="516954"/>
          <a:ext cx="1098000" cy="109800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8D37FD-AA38-4AC7-A5D6-B358A7A7A04A}">
      <dsp:nvSpPr>
        <dsp:cNvPr id="0" name=""/>
        <dsp:cNvSpPr/>
      </dsp:nvSpPr>
      <dsp:spPr>
        <a:xfrm>
          <a:off x="2974769" y="750954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9D6761-27D0-4EFB-99FA-E2EE43A2C4DA}">
      <dsp:nvSpPr>
        <dsp:cNvPr id="0" name=""/>
        <dsp:cNvSpPr/>
      </dsp:nvSpPr>
      <dsp:spPr>
        <a:xfrm>
          <a:off x="2389769" y="1956954"/>
          <a:ext cx="1800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/>
            <a:t>Analýza proběhla podle norem </a:t>
          </a:r>
          <a:r>
            <a:rPr lang="cs-CZ" sz="1100" b="1" kern="1200"/>
            <a:t>DIN EN ISO 14040, 14044 a 14067</a:t>
          </a:r>
          <a:r>
            <a:rPr lang="cs-CZ" sz="1100" kern="1200"/>
            <a:t>.</a:t>
          </a:r>
          <a:endParaRPr lang="en-US" sz="1100" kern="1200"/>
        </a:p>
      </dsp:txBody>
      <dsp:txXfrm>
        <a:off x="2389769" y="1956954"/>
        <a:ext cx="1800000" cy="1125000"/>
      </dsp:txXfrm>
    </dsp:sp>
    <dsp:sp modelId="{438BFCD0-BC91-4B3C-BB0C-BF1AAC3CC723}">
      <dsp:nvSpPr>
        <dsp:cNvPr id="0" name=""/>
        <dsp:cNvSpPr/>
      </dsp:nvSpPr>
      <dsp:spPr>
        <a:xfrm>
          <a:off x="4855770" y="516954"/>
          <a:ext cx="1098000" cy="109800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72B63F-78F8-429A-AE06-C834064F3FDC}">
      <dsp:nvSpPr>
        <dsp:cNvPr id="0" name=""/>
        <dsp:cNvSpPr/>
      </dsp:nvSpPr>
      <dsp:spPr>
        <a:xfrm>
          <a:off x="5089770" y="750954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8527A3-83D8-4AFF-96CA-01B9C53500FF}">
      <dsp:nvSpPr>
        <dsp:cNvPr id="0" name=""/>
        <dsp:cNvSpPr/>
      </dsp:nvSpPr>
      <dsp:spPr>
        <a:xfrm>
          <a:off x="4504770" y="1956954"/>
          <a:ext cx="1800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/>
            <a:t>Zahrnuje data z 52 tiskovin z DE, AT, CH a NL + data z odborné literatury o digitálním sektoru.</a:t>
          </a:r>
          <a:endParaRPr lang="en-US" sz="1100" kern="1200"/>
        </a:p>
      </dsp:txBody>
      <dsp:txXfrm>
        <a:off x="4504770" y="1956954"/>
        <a:ext cx="1800000" cy="1125000"/>
      </dsp:txXfrm>
    </dsp:sp>
    <dsp:sp modelId="{F3D40E19-6704-414E-ABEC-71AAA85F9F33}">
      <dsp:nvSpPr>
        <dsp:cNvPr id="0" name=""/>
        <dsp:cNvSpPr/>
      </dsp:nvSpPr>
      <dsp:spPr>
        <a:xfrm>
          <a:off x="6970770" y="516954"/>
          <a:ext cx="1098000" cy="109800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CA99AF-C14B-44FE-B422-6B92BA429C18}">
      <dsp:nvSpPr>
        <dsp:cNvPr id="0" name=""/>
        <dsp:cNvSpPr/>
      </dsp:nvSpPr>
      <dsp:spPr>
        <a:xfrm>
          <a:off x="7204770" y="750954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53C08-CF6C-4566-A636-827FAB3CF394}">
      <dsp:nvSpPr>
        <dsp:cNvPr id="0" name=""/>
        <dsp:cNvSpPr/>
      </dsp:nvSpPr>
      <dsp:spPr>
        <a:xfrm>
          <a:off x="6619770" y="1956954"/>
          <a:ext cx="1800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/>
            <a:t>Cílem je určit, které formáty jsou ekologicky příznivější a jaké faktory ovlivňují jejich emise.</a:t>
          </a:r>
          <a:endParaRPr lang="en-US" sz="1100" kern="1200"/>
        </a:p>
      </dsp:txBody>
      <dsp:txXfrm>
        <a:off x="6619770" y="1956954"/>
        <a:ext cx="1800000" cy="1125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0CDB0D-AD73-437B-B38F-A7C8AE87091C}">
      <dsp:nvSpPr>
        <dsp:cNvPr id="0" name=""/>
        <dsp:cNvSpPr/>
      </dsp:nvSpPr>
      <dsp:spPr>
        <a:xfrm>
          <a:off x="0" y="4441"/>
          <a:ext cx="4758280" cy="665421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43754E-7750-4A55-B642-2B586E586B56}">
      <dsp:nvSpPr>
        <dsp:cNvPr id="0" name=""/>
        <dsp:cNvSpPr/>
      </dsp:nvSpPr>
      <dsp:spPr>
        <a:xfrm>
          <a:off x="201290" y="154161"/>
          <a:ext cx="366339" cy="3659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8F8921-5BD1-4B20-AE1C-D975EEBD4C97}">
      <dsp:nvSpPr>
        <dsp:cNvPr id="0" name=""/>
        <dsp:cNvSpPr/>
      </dsp:nvSpPr>
      <dsp:spPr>
        <a:xfrm>
          <a:off x="768919" y="4441"/>
          <a:ext cx="3954622" cy="7278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026" tIns="77026" rIns="77026" bIns="7702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i="0" kern="1200" baseline="0" dirty="0"/>
            <a:t>Love </a:t>
          </a:r>
          <a:r>
            <a:rPr lang="cs-CZ" sz="1400" b="0" i="0" kern="1200" baseline="0" dirty="0" err="1"/>
            <a:t>Paper</a:t>
          </a:r>
          <a:r>
            <a:rPr lang="cs-CZ" sz="1400" b="0" i="0" kern="1200" baseline="0" dirty="0"/>
            <a:t> kampaň propaguje udržitelné a atraktivní vlastnosti </a:t>
          </a:r>
          <a:r>
            <a:rPr lang="cs-CZ" sz="1400" b="1" i="0" kern="1200" baseline="0" dirty="0"/>
            <a:t>tisku, papíru a papírových obalů</a:t>
          </a:r>
          <a:r>
            <a:rPr lang="cs-CZ" sz="1400" b="0" i="0" kern="1200" baseline="0" dirty="0"/>
            <a:t>.</a:t>
          </a:r>
          <a:endParaRPr lang="en-US" sz="1400" kern="1200" dirty="0"/>
        </a:p>
      </dsp:txBody>
      <dsp:txXfrm>
        <a:off x="768919" y="4441"/>
        <a:ext cx="3954622" cy="727805"/>
      </dsp:txXfrm>
    </dsp:sp>
    <dsp:sp modelId="{5E922BE5-A47D-49AF-AACA-24EBFD160F1F}">
      <dsp:nvSpPr>
        <dsp:cNvPr id="0" name=""/>
        <dsp:cNvSpPr/>
      </dsp:nvSpPr>
      <dsp:spPr>
        <a:xfrm>
          <a:off x="0" y="1085254"/>
          <a:ext cx="4758280" cy="665421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D7C0EF-CA75-478E-A6D6-143C9B1BEA69}">
      <dsp:nvSpPr>
        <dsp:cNvPr id="0" name=""/>
        <dsp:cNvSpPr/>
      </dsp:nvSpPr>
      <dsp:spPr>
        <a:xfrm>
          <a:off x="201290" y="1234974"/>
          <a:ext cx="366339" cy="36598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0BE293-D544-40F7-92D9-CE57C0C08A17}">
      <dsp:nvSpPr>
        <dsp:cNvPr id="0" name=""/>
        <dsp:cNvSpPr/>
      </dsp:nvSpPr>
      <dsp:spPr>
        <a:xfrm>
          <a:off x="803657" y="837938"/>
          <a:ext cx="3954622" cy="1069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026" tIns="77026" rIns="77026" bIns="7702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i="0" kern="1200" baseline="0" dirty="0"/>
            <a:t>Provozuje ji nezisková organizace </a:t>
          </a:r>
          <a:r>
            <a:rPr lang="cs-CZ" sz="1400" b="1" i="0" kern="1200" baseline="0" dirty="0" err="1"/>
            <a:t>Two</a:t>
          </a:r>
          <a:r>
            <a:rPr lang="cs-CZ" sz="1400" b="1" i="0" kern="1200" baseline="0" dirty="0"/>
            <a:t> </a:t>
          </a:r>
          <a:r>
            <a:rPr lang="cs-CZ" sz="1400" b="1" i="0" kern="1200" baseline="0" dirty="0" err="1"/>
            <a:t>Sides</a:t>
          </a:r>
          <a:r>
            <a:rPr lang="cs-CZ" sz="1400" b="1" i="0" kern="1200" baseline="0" dirty="0"/>
            <a:t>, </a:t>
          </a:r>
          <a:r>
            <a:rPr lang="cs-CZ" sz="1400" b="0" i="0" kern="1200" baseline="0" dirty="0"/>
            <a:t>která ukazuje výhody papíru jako </a:t>
          </a:r>
          <a:r>
            <a:rPr lang="cs-CZ" sz="1400" b="1" i="0" kern="1200" baseline="0" dirty="0"/>
            <a:t>environmentální přínosy, vliv</a:t>
          </a:r>
          <a:r>
            <a:rPr lang="cs-CZ" sz="1400" b="0" i="0" kern="1200" baseline="0" dirty="0"/>
            <a:t> na </a:t>
          </a:r>
          <a:r>
            <a:rPr lang="cs-CZ" sz="1400" b="1" i="0" kern="1200" baseline="0" dirty="0"/>
            <a:t>duševní pohodu, učení a kreativitu</a:t>
          </a:r>
          <a:r>
            <a:rPr lang="cs-CZ" sz="1400" b="0" i="0" kern="1200" baseline="0" dirty="0"/>
            <a:t>.</a:t>
          </a:r>
          <a:endParaRPr lang="en-US" sz="1400" kern="1200" dirty="0"/>
        </a:p>
      </dsp:txBody>
      <dsp:txXfrm>
        <a:off x="803657" y="837938"/>
        <a:ext cx="3954622" cy="1069917"/>
      </dsp:txXfrm>
    </dsp:sp>
    <dsp:sp modelId="{7315381F-3BBE-4E6F-843E-F67E22A306E7}">
      <dsp:nvSpPr>
        <dsp:cNvPr id="0" name=""/>
        <dsp:cNvSpPr/>
      </dsp:nvSpPr>
      <dsp:spPr>
        <a:xfrm>
          <a:off x="0" y="2166066"/>
          <a:ext cx="4758280" cy="665421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B75656-B918-40E6-8B4B-38C797AD676D}">
      <dsp:nvSpPr>
        <dsp:cNvPr id="0" name=""/>
        <dsp:cNvSpPr/>
      </dsp:nvSpPr>
      <dsp:spPr>
        <a:xfrm>
          <a:off x="201290" y="2315786"/>
          <a:ext cx="366339" cy="36598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57E605-0F54-4F32-83DE-276EFC9A9A7F}">
      <dsp:nvSpPr>
        <dsp:cNvPr id="0" name=""/>
        <dsp:cNvSpPr/>
      </dsp:nvSpPr>
      <dsp:spPr>
        <a:xfrm>
          <a:off x="768919" y="2166066"/>
          <a:ext cx="3954622" cy="7278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026" tIns="77026" rIns="77026" bIns="7702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i="0" kern="1200" baseline="0"/>
            <a:t>Logo </a:t>
          </a:r>
          <a:r>
            <a:rPr lang="cs-CZ" sz="1400" b="1" i="0" kern="1200" baseline="0"/>
            <a:t>Love Paper</a:t>
          </a:r>
          <a:r>
            <a:rPr lang="cs-CZ" sz="1400" b="0" i="0" kern="1200" baseline="0"/>
            <a:t> je registrovaná ochranná známka a díky inzerci v tisku oslovuje </a:t>
          </a:r>
          <a:r>
            <a:rPr lang="cs-CZ" sz="1400" b="1" i="0" kern="1200" baseline="0"/>
            <a:t>více než 20 milionů spotřebitelů měsíčně</a:t>
          </a:r>
          <a:r>
            <a:rPr lang="cs-CZ" sz="1400" b="0" i="0" kern="1200" baseline="0"/>
            <a:t>.</a:t>
          </a:r>
          <a:endParaRPr lang="en-US" sz="1400" kern="1200"/>
        </a:p>
      </dsp:txBody>
      <dsp:txXfrm>
        <a:off x="768919" y="2166066"/>
        <a:ext cx="3954622" cy="727805"/>
      </dsp:txXfrm>
    </dsp:sp>
    <dsp:sp modelId="{06D5B6B8-140B-4F3D-B863-51212AF2B95C}">
      <dsp:nvSpPr>
        <dsp:cNvPr id="0" name=""/>
        <dsp:cNvSpPr/>
      </dsp:nvSpPr>
      <dsp:spPr>
        <a:xfrm>
          <a:off x="0" y="3075823"/>
          <a:ext cx="4758280" cy="665421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420E27-D307-4327-9C1B-004765CD9493}">
      <dsp:nvSpPr>
        <dsp:cNvPr id="0" name=""/>
        <dsp:cNvSpPr/>
      </dsp:nvSpPr>
      <dsp:spPr>
        <a:xfrm>
          <a:off x="201290" y="3225542"/>
          <a:ext cx="366339" cy="36598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716479-7628-4DC2-B0A4-732FDB348064}">
      <dsp:nvSpPr>
        <dsp:cNvPr id="0" name=""/>
        <dsp:cNvSpPr/>
      </dsp:nvSpPr>
      <dsp:spPr>
        <a:xfrm>
          <a:off x="768919" y="3075823"/>
          <a:ext cx="3954622" cy="7278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026" tIns="77026" rIns="77026" bIns="7702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i="0" kern="1200" baseline="0"/>
            <a:t>Značky, maloobchodníci a tiskové agentury mohou logo využít k posílení svého </a:t>
          </a:r>
          <a:r>
            <a:rPr lang="cs-CZ" sz="1400" b="1" i="0" kern="1200" baseline="0"/>
            <a:t>udržitelného sdělení</a:t>
          </a:r>
          <a:r>
            <a:rPr lang="cs-CZ" sz="1400" b="0" i="0" kern="1200" baseline="0"/>
            <a:t>.</a:t>
          </a:r>
          <a:endParaRPr lang="en-US" sz="1400" kern="1200"/>
        </a:p>
      </dsp:txBody>
      <dsp:txXfrm>
        <a:off x="768919" y="3075823"/>
        <a:ext cx="3954622" cy="7278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EDCD41DC-534E-4368-ABEA-ABD4B0368885}" type="slidenum">
              <a:rPr lang="cs-CZ" sz="1400" b="0" strike="noStrike" spc="-1">
                <a:latin typeface="Times New Roman"/>
              </a:rPr>
              <a:t>‹#›</a:t>
            </a:fld>
            <a:endParaRPr lang="cs-CZ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728000" y="1390616"/>
            <a:ext cx="7847640" cy="30162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cs-CZ" sz="6000" spc="-1" dirty="0">
                <a:solidFill>
                  <a:srgbClr val="FFFFFF"/>
                </a:solidFill>
                <a:latin typeface="Arial"/>
              </a:rPr>
              <a:t>Tisk je ekologický</a:t>
            </a:r>
          </a:p>
          <a:p>
            <a:r>
              <a:rPr lang="cs-CZ" altLang="cs-CZ" sz="2800" dirty="0">
                <a:solidFill>
                  <a:schemeClr val="bg1"/>
                </a:solidFill>
                <a:latin typeface="-webkit-standard"/>
              </a:rPr>
              <a:t>Skleníkové plyny u tištěné a online reklamy</a:t>
            </a:r>
          </a:p>
          <a:p>
            <a:endParaRPr lang="cs-CZ" sz="2000" spc="-1" dirty="0">
              <a:solidFill>
                <a:srgbClr val="FFFFFF"/>
              </a:solidFill>
              <a:latin typeface="Arial"/>
            </a:endParaRPr>
          </a:p>
          <a:p>
            <a:r>
              <a:rPr lang="cs-CZ" sz="2000" spc="-1" dirty="0">
                <a:solidFill>
                  <a:srgbClr val="FFFFFF"/>
                </a:solidFill>
                <a:latin typeface="Arial"/>
              </a:rPr>
              <a:t>Tomáš </a:t>
            </a:r>
            <a:r>
              <a:rPr lang="cs-CZ" sz="2000" spc="-1" dirty="0" err="1">
                <a:solidFill>
                  <a:srgbClr val="FFFFFF"/>
                </a:solidFill>
                <a:latin typeface="Arial"/>
              </a:rPr>
              <a:t>Tkačík</a:t>
            </a:r>
            <a:endParaRPr lang="cs-CZ" sz="2000" spc="-1" dirty="0">
              <a:solidFill>
                <a:srgbClr val="FFFFFF"/>
              </a:solidFill>
              <a:latin typeface="Arial"/>
            </a:endParaRPr>
          </a:p>
          <a:p>
            <a:r>
              <a:rPr lang="cs-CZ" sz="2000" spc="-1" dirty="0">
                <a:solidFill>
                  <a:srgbClr val="FFFFFF"/>
                </a:solidFill>
                <a:latin typeface="Arial"/>
              </a:rPr>
              <a:t>Kateřina Kroupová</a:t>
            </a:r>
            <a:endParaRPr lang="cs-CZ" sz="2000" b="0" strike="noStrike" spc="-1" dirty="0">
              <a:solidFill>
                <a:srgbClr val="FFFFFF"/>
              </a:solidFill>
              <a:latin typeface="Arial"/>
            </a:endParaRPr>
          </a:p>
          <a:p>
            <a:endParaRPr lang="cs-CZ" sz="4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Line 2"/>
          <p:cNvSpPr/>
          <p:nvPr/>
        </p:nvSpPr>
        <p:spPr>
          <a:xfrm>
            <a:off x="1728000" y="1290245"/>
            <a:ext cx="6120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43" name="Line 3"/>
          <p:cNvSpPr/>
          <p:nvPr/>
        </p:nvSpPr>
        <p:spPr>
          <a:xfrm>
            <a:off x="1758162" y="4017150"/>
            <a:ext cx="6120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504000" y="1722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b="1" dirty="0">
                <a:solidFill>
                  <a:srgbClr val="000000"/>
                </a:solidFill>
                <a:latin typeface="Arial" panose="020B0604020202020204" pitchFamily="34" charset="0"/>
              </a:rPr>
              <a:t>Letáky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dirty="0">
                <a:solidFill>
                  <a:srgbClr val="000000"/>
                </a:solidFill>
                <a:latin typeface="Arial" panose="020B0604020202020204" pitchFamily="34" charset="0"/>
              </a:rPr>
              <a:t>Tištěné letáky: </a:t>
            </a:r>
            <a:r>
              <a:rPr lang="cs-CZ" altLang="cs-CZ" sz="1400" b="1" dirty="0">
                <a:solidFill>
                  <a:srgbClr val="000000"/>
                </a:solidFill>
                <a:latin typeface="Arial" panose="020B0604020202020204" pitchFamily="34" charset="0"/>
              </a:rPr>
              <a:t>642 kg CO₂ / 1 mil. impresí</a:t>
            </a:r>
            <a:endParaRPr lang="cs-CZ" altLang="cs-CZ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dirty="0">
                <a:solidFill>
                  <a:srgbClr val="000000"/>
                </a:solidFill>
                <a:latin typeface="Arial" panose="020B0604020202020204" pitchFamily="34" charset="0"/>
              </a:rPr>
              <a:t>Online letáky (PDF): </a:t>
            </a:r>
            <a:r>
              <a:rPr lang="cs-CZ" altLang="cs-CZ" sz="1400" b="1" dirty="0">
                <a:solidFill>
                  <a:srgbClr val="000000"/>
                </a:solidFill>
                <a:latin typeface="Arial" panose="020B0604020202020204" pitchFamily="34" charset="0"/>
              </a:rPr>
              <a:t>3 360 kg CO₂ / 1 mil. impresí</a:t>
            </a:r>
            <a:r>
              <a:rPr lang="cs-CZ" altLang="cs-CZ" sz="1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cs-CZ" altLang="cs-CZ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dirty="0">
                <a:solidFill>
                  <a:srgbClr val="000000"/>
                </a:solidFill>
                <a:latin typeface="Arial" panose="020B0604020202020204" pitchFamily="34" charset="0"/>
              </a:rPr>
              <a:t>→ </a:t>
            </a:r>
            <a:r>
              <a:rPr lang="cs-CZ" altLang="cs-CZ" sz="1400" b="1" dirty="0">
                <a:solidFill>
                  <a:srgbClr val="000000"/>
                </a:solidFill>
                <a:latin typeface="Arial" panose="020B0604020202020204" pitchFamily="34" charset="0"/>
              </a:rPr>
              <a:t>Tištěné letáky mají 5× nižší uhlíkovou stopu.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sz="14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b="1" dirty="0">
                <a:solidFill>
                  <a:srgbClr val="000000"/>
                </a:solidFill>
                <a:latin typeface="Arial" panose="020B0604020202020204" pitchFamily="34" charset="0"/>
              </a:rPr>
              <a:t>Inzeráty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dirty="0">
                <a:solidFill>
                  <a:srgbClr val="000000"/>
                </a:solidFill>
                <a:latin typeface="Arial" panose="020B0604020202020204" pitchFamily="34" charset="0"/>
              </a:rPr>
              <a:t>Tištěné inzeráty: </a:t>
            </a:r>
            <a:r>
              <a:rPr lang="cs-CZ" altLang="cs-CZ" sz="1400" b="1" dirty="0">
                <a:solidFill>
                  <a:srgbClr val="000000"/>
                </a:solidFill>
                <a:latin typeface="Arial" panose="020B0604020202020204" pitchFamily="34" charset="0"/>
              </a:rPr>
              <a:t>67 kg CO₂</a:t>
            </a:r>
            <a:endParaRPr lang="cs-CZ" altLang="cs-CZ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dirty="0">
                <a:solidFill>
                  <a:srgbClr val="000000"/>
                </a:solidFill>
                <a:latin typeface="Arial" panose="020B0604020202020204" pitchFamily="34" charset="0"/>
              </a:rPr>
              <a:t>Online bannery: </a:t>
            </a:r>
            <a:r>
              <a:rPr lang="cs-CZ" altLang="cs-CZ" sz="1400" b="1" dirty="0">
                <a:solidFill>
                  <a:srgbClr val="000000"/>
                </a:solidFill>
                <a:latin typeface="Arial" panose="020B0604020202020204" pitchFamily="34" charset="0"/>
              </a:rPr>
              <a:t>102 kg CO₂</a:t>
            </a:r>
            <a:r>
              <a:rPr lang="cs-CZ" altLang="cs-CZ" sz="1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cs-CZ" altLang="cs-CZ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dirty="0">
                <a:solidFill>
                  <a:srgbClr val="000000"/>
                </a:solidFill>
                <a:latin typeface="Arial" panose="020B0604020202020204" pitchFamily="34" charset="0"/>
              </a:rPr>
              <a:t>→ </a:t>
            </a:r>
            <a:r>
              <a:rPr lang="cs-CZ" altLang="cs-CZ" sz="1400" b="1" dirty="0">
                <a:solidFill>
                  <a:srgbClr val="000000"/>
                </a:solidFill>
                <a:latin typeface="Arial" panose="020B0604020202020204" pitchFamily="34" charset="0"/>
              </a:rPr>
              <a:t>Rozdíl je menší, ale tištěná varianta je stále ekologičtější</a:t>
            </a:r>
            <a:r>
              <a:rPr lang="cs-CZ" altLang="cs-CZ" sz="1400" b="1" u="sng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cs-CZ" altLang="cs-CZ" sz="1400" u="sng" dirty="0">
              <a:latin typeface="Arial" panose="020B0604020202020204" pitchFamily="34" charset="0"/>
            </a:endParaRPr>
          </a:p>
          <a:p>
            <a:pPr marL="432000" indent="-324000">
              <a:lnSpc>
                <a:spcPct val="115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sz="1400" b="0" strike="noStrike" spc="-1" dirty="0">
              <a:latin typeface="Arial"/>
            </a:endParaRPr>
          </a:p>
        </p:txBody>
      </p:sp>
      <p:sp>
        <p:nvSpPr>
          <p:cNvPr id="47" name="TextShape 2"/>
          <p:cNvSpPr txBox="1"/>
          <p:nvPr/>
        </p:nvSpPr>
        <p:spPr>
          <a:xfrm>
            <a:off x="576000" y="449280"/>
            <a:ext cx="5832000" cy="95265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cs-CZ" altLang="cs-CZ" sz="2800" spc="-1">
                <a:solidFill>
                  <a:schemeClr val="bg1"/>
                </a:solidFill>
                <a:latin typeface="Arial"/>
              </a:rPr>
              <a:t>T</a:t>
            </a:r>
            <a:r>
              <a:rPr lang="cs-CZ" altLang="cs-CZ" sz="2800">
                <a:solidFill>
                  <a:schemeClr val="bg1"/>
                </a:solidFill>
                <a:latin typeface="-webkit-standard"/>
              </a:rPr>
              <a:t>ištěná reklama má nižší emise</a:t>
            </a:r>
            <a:endParaRPr lang="cs-CZ" altLang="cs-CZ" sz="2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cs-CZ" sz="2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D6609B-6502-E0D5-15F4-00EBCBDF4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BCAF04-A44A-DA04-1F85-6BA54E0A1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2C974C-6F4E-6F44-8E94-3AACC1FAC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>
            <a:extLst>
              <a:ext uri="{FF2B5EF4-FFF2-40B4-BE49-F238E27FC236}">
                <a16:creationId xmlns:a16="http://schemas.microsoft.com/office/drawing/2014/main" id="{6A2C0D01-557C-31BD-4F6C-D18664E94A12}"/>
              </a:ext>
            </a:extLst>
          </p:cNvPr>
          <p:cNvSpPr txBox="1"/>
          <p:nvPr/>
        </p:nvSpPr>
        <p:spPr>
          <a:xfrm>
            <a:off x="371475" y="1732125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b="1">
                <a:solidFill>
                  <a:srgbClr val="000000"/>
                </a:solidFill>
                <a:latin typeface="Arial" panose="020B0604020202020204" pitchFamily="34" charset="0"/>
              </a:rPr>
              <a:t>Tištěná reklama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cs-CZ" altLang="cs-CZ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>
                <a:solidFill>
                  <a:srgbClr val="000000"/>
                </a:solidFill>
                <a:latin typeface="Arial" panose="020B0604020202020204" pitchFamily="34" charset="0"/>
              </a:rPr>
              <a:t>Výroba papíru: </a:t>
            </a:r>
            <a:r>
              <a:rPr lang="cs-CZ" altLang="cs-CZ" sz="1400" b="1">
                <a:solidFill>
                  <a:srgbClr val="000000"/>
                </a:solidFill>
                <a:latin typeface="Arial" panose="020B0604020202020204" pitchFamily="34" charset="0"/>
              </a:rPr>
              <a:t>40–52 % emisí</a:t>
            </a:r>
            <a:endParaRPr lang="cs-CZ" altLang="cs-CZ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>
                <a:solidFill>
                  <a:srgbClr val="000000"/>
                </a:solidFill>
                <a:latin typeface="Arial" panose="020B0604020202020204" pitchFamily="34" charset="0"/>
              </a:rPr>
              <a:t>Energie pro tisk: </a:t>
            </a:r>
            <a:r>
              <a:rPr lang="cs-CZ" altLang="cs-CZ" sz="1400" b="1">
                <a:solidFill>
                  <a:srgbClr val="000000"/>
                </a:solidFill>
                <a:latin typeface="Arial" panose="020B0604020202020204" pitchFamily="34" charset="0"/>
              </a:rPr>
              <a:t>19–26 %</a:t>
            </a:r>
            <a:r>
              <a:rPr lang="cs-CZ" altLang="cs-CZ" sz="14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b="1">
                <a:solidFill>
                  <a:srgbClr val="000000"/>
                </a:solidFill>
                <a:latin typeface="Arial" panose="020B0604020202020204" pitchFamily="34" charset="0"/>
              </a:rPr>
              <a:t>→ Největší potenciál úspor: ekologický papír + obnovitelné zdroje energie.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sz="140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 b="1">
                <a:solidFill>
                  <a:srgbClr val="000000"/>
                </a:solidFill>
                <a:latin typeface="Arial" panose="020B0604020202020204" pitchFamily="34" charset="0"/>
              </a:rPr>
              <a:t>Online reklama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>
                <a:solidFill>
                  <a:srgbClr val="000000"/>
                </a:solidFill>
                <a:latin typeface="Arial" panose="020B0604020202020204" pitchFamily="34" charset="0"/>
              </a:rPr>
              <a:t>Online letáky: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cs-CZ" altLang="cs-CZ" sz="1400">
                <a:solidFill>
                  <a:srgbClr val="000000"/>
                </a:solidFill>
                <a:latin typeface="Arial" panose="020B0604020202020204" pitchFamily="34" charset="0"/>
              </a:rPr>
              <a:t>Serverová infrastruktura: </a:t>
            </a:r>
            <a:r>
              <a:rPr lang="cs-CZ" altLang="cs-CZ" sz="1400" b="1">
                <a:solidFill>
                  <a:srgbClr val="000000"/>
                </a:solidFill>
                <a:latin typeface="Arial" panose="020B0604020202020204" pitchFamily="34" charset="0"/>
              </a:rPr>
              <a:t>64 %</a:t>
            </a:r>
            <a:endParaRPr lang="cs-CZ" altLang="cs-CZ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cs-CZ" altLang="cs-CZ" sz="1400">
                <a:solidFill>
                  <a:srgbClr val="000000"/>
                </a:solidFill>
                <a:latin typeface="Arial" panose="020B0604020202020204" pitchFamily="34" charset="0"/>
              </a:rPr>
              <a:t>Datové sítě: </a:t>
            </a:r>
            <a:r>
              <a:rPr lang="cs-CZ" altLang="cs-CZ" sz="1400" b="1">
                <a:solidFill>
                  <a:srgbClr val="000000"/>
                </a:solidFill>
                <a:latin typeface="Arial" panose="020B0604020202020204" pitchFamily="34" charset="0"/>
              </a:rPr>
              <a:t>18 %</a:t>
            </a:r>
            <a:endParaRPr lang="cs-CZ" altLang="cs-CZ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400">
                <a:solidFill>
                  <a:srgbClr val="000000"/>
                </a:solidFill>
                <a:latin typeface="Arial" panose="020B0604020202020204" pitchFamily="34" charset="0"/>
              </a:rPr>
              <a:t>Online bannery: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cs-CZ" altLang="cs-CZ" sz="1400">
                <a:solidFill>
                  <a:srgbClr val="000000"/>
                </a:solidFill>
                <a:latin typeface="Arial" panose="020B0604020202020204" pitchFamily="34" charset="0"/>
              </a:rPr>
              <a:t>Koncová zařízení uživatelů: </a:t>
            </a:r>
            <a:r>
              <a:rPr lang="cs-CZ" altLang="cs-CZ" sz="1400" b="1">
                <a:solidFill>
                  <a:srgbClr val="000000"/>
                </a:solidFill>
                <a:latin typeface="Arial" panose="020B0604020202020204" pitchFamily="34" charset="0"/>
              </a:rPr>
              <a:t>78 %</a:t>
            </a:r>
            <a:r>
              <a:rPr lang="cs-CZ" altLang="cs-CZ" sz="14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cs-CZ" altLang="cs-CZ" sz="1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cs-CZ" altLang="cs-CZ" sz="1400" b="1">
                <a:solidFill>
                  <a:srgbClr val="000000"/>
                </a:solidFill>
                <a:latin typeface="Arial" panose="020B0604020202020204" pitchFamily="34" charset="0"/>
              </a:rPr>
              <a:t>→ Emise rostou s dobou zobrazení a objemem dat.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sz="1400">
              <a:latin typeface="Arial" panose="020B0604020202020204" pitchFamily="34" charset="0"/>
            </a:endParaRPr>
          </a:p>
          <a:p>
            <a:pPr marL="432000" indent="-324000">
              <a:lnSpc>
                <a:spcPct val="115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sz="1400" b="0" strike="noStrike" spc="-1" dirty="0">
              <a:latin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BE04D0-3F2B-EDDC-97A6-C75E4C44A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80F88C-A6F9-4F2C-6384-4B9686ECA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5064054-93AD-73F6-8C1E-DA47D5ED0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5" y="413266"/>
            <a:ext cx="67531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-webkit-standard"/>
              </a:rPr>
              <a:t>Hlavní zdroje emisí u tištěné a online reklamy</a:t>
            </a:r>
            <a:endParaRPr kumimoji="0" lang="cs-CZ" altLang="cs-CZ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846CB47-D4B7-B868-A6B4-639330AD7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887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22C220-8B05-1B96-EC07-5884B4876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8104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EA990FD-BE7E-4C4A-AA13-EE74E17DA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032" y="529865"/>
            <a:ext cx="2826626" cy="46164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cs-CZ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Důležité faktory</a:t>
            </a:r>
            <a:endParaRPr kumimoji="0" lang="en-US" altLang="cs-CZ" sz="44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5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5535" y="2863156"/>
            <a:ext cx="4473434" cy="15121"/>
          </a:xfrm>
          <a:custGeom>
            <a:avLst/>
            <a:gdLst>
              <a:gd name="connsiteX0" fmla="*/ 0 w 4473434"/>
              <a:gd name="connsiteY0" fmla="*/ 0 h 15121"/>
              <a:gd name="connsiteX1" fmla="*/ 594328 w 4473434"/>
              <a:gd name="connsiteY1" fmla="*/ 0 h 15121"/>
              <a:gd name="connsiteX2" fmla="*/ 1099187 w 4473434"/>
              <a:gd name="connsiteY2" fmla="*/ 0 h 15121"/>
              <a:gd name="connsiteX3" fmla="*/ 1648780 w 4473434"/>
              <a:gd name="connsiteY3" fmla="*/ 0 h 15121"/>
              <a:gd name="connsiteX4" fmla="*/ 2332576 w 4473434"/>
              <a:gd name="connsiteY4" fmla="*/ 0 h 15121"/>
              <a:gd name="connsiteX5" fmla="*/ 2926904 w 4473434"/>
              <a:gd name="connsiteY5" fmla="*/ 0 h 15121"/>
              <a:gd name="connsiteX6" fmla="*/ 3476497 w 4473434"/>
              <a:gd name="connsiteY6" fmla="*/ 0 h 15121"/>
              <a:gd name="connsiteX7" fmla="*/ 4473434 w 4473434"/>
              <a:gd name="connsiteY7" fmla="*/ 0 h 15121"/>
              <a:gd name="connsiteX8" fmla="*/ 4473434 w 4473434"/>
              <a:gd name="connsiteY8" fmla="*/ 15121 h 15121"/>
              <a:gd name="connsiteX9" fmla="*/ 3834372 w 4473434"/>
              <a:gd name="connsiteY9" fmla="*/ 15121 h 15121"/>
              <a:gd name="connsiteX10" fmla="*/ 3284779 w 4473434"/>
              <a:gd name="connsiteY10" fmla="*/ 15121 h 15121"/>
              <a:gd name="connsiteX11" fmla="*/ 2556248 w 4473434"/>
              <a:gd name="connsiteY11" fmla="*/ 15121 h 15121"/>
              <a:gd name="connsiteX12" fmla="*/ 1961920 w 4473434"/>
              <a:gd name="connsiteY12" fmla="*/ 15121 h 15121"/>
              <a:gd name="connsiteX13" fmla="*/ 1457061 w 4473434"/>
              <a:gd name="connsiteY13" fmla="*/ 15121 h 15121"/>
              <a:gd name="connsiteX14" fmla="*/ 773265 w 4473434"/>
              <a:gd name="connsiteY14" fmla="*/ 15121 h 15121"/>
              <a:gd name="connsiteX15" fmla="*/ 0 w 4473434"/>
              <a:gd name="connsiteY15" fmla="*/ 15121 h 15121"/>
              <a:gd name="connsiteX16" fmla="*/ 0 w 4473434"/>
              <a:gd name="connsiteY16" fmla="*/ 0 h 1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73434" h="15121" fill="none" extrusionOk="0">
                <a:moveTo>
                  <a:pt x="0" y="0"/>
                </a:moveTo>
                <a:cubicBezTo>
                  <a:pt x="121896" y="-27360"/>
                  <a:pt x="463807" y="-16743"/>
                  <a:pt x="594328" y="0"/>
                </a:cubicBezTo>
                <a:cubicBezTo>
                  <a:pt x="724849" y="16743"/>
                  <a:pt x="906017" y="-23474"/>
                  <a:pt x="1099187" y="0"/>
                </a:cubicBezTo>
                <a:cubicBezTo>
                  <a:pt x="1292357" y="23474"/>
                  <a:pt x="1519143" y="-25299"/>
                  <a:pt x="1648780" y="0"/>
                </a:cubicBezTo>
                <a:cubicBezTo>
                  <a:pt x="1778417" y="25299"/>
                  <a:pt x="2129987" y="33667"/>
                  <a:pt x="2332576" y="0"/>
                </a:cubicBezTo>
                <a:cubicBezTo>
                  <a:pt x="2535165" y="-33667"/>
                  <a:pt x="2661902" y="13648"/>
                  <a:pt x="2926904" y="0"/>
                </a:cubicBezTo>
                <a:cubicBezTo>
                  <a:pt x="3191906" y="-13648"/>
                  <a:pt x="3364903" y="-10599"/>
                  <a:pt x="3476497" y="0"/>
                </a:cubicBezTo>
                <a:cubicBezTo>
                  <a:pt x="3588091" y="10599"/>
                  <a:pt x="4205875" y="14875"/>
                  <a:pt x="4473434" y="0"/>
                </a:cubicBezTo>
                <a:cubicBezTo>
                  <a:pt x="4472714" y="4475"/>
                  <a:pt x="4473264" y="9200"/>
                  <a:pt x="4473434" y="15121"/>
                </a:cubicBezTo>
                <a:cubicBezTo>
                  <a:pt x="4173788" y="-8323"/>
                  <a:pt x="4137178" y="14191"/>
                  <a:pt x="3834372" y="15121"/>
                </a:cubicBezTo>
                <a:cubicBezTo>
                  <a:pt x="3531566" y="16051"/>
                  <a:pt x="3497936" y="40445"/>
                  <a:pt x="3284779" y="15121"/>
                </a:cubicBezTo>
                <a:cubicBezTo>
                  <a:pt x="3071622" y="-10203"/>
                  <a:pt x="2830977" y="48543"/>
                  <a:pt x="2556248" y="15121"/>
                </a:cubicBezTo>
                <a:cubicBezTo>
                  <a:pt x="2281519" y="-18301"/>
                  <a:pt x="2096461" y="7892"/>
                  <a:pt x="1961920" y="15121"/>
                </a:cubicBezTo>
                <a:cubicBezTo>
                  <a:pt x="1827379" y="22350"/>
                  <a:pt x="1560840" y="25579"/>
                  <a:pt x="1457061" y="15121"/>
                </a:cubicBezTo>
                <a:cubicBezTo>
                  <a:pt x="1353282" y="4663"/>
                  <a:pt x="1079207" y="35185"/>
                  <a:pt x="773265" y="15121"/>
                </a:cubicBezTo>
                <a:cubicBezTo>
                  <a:pt x="467323" y="-4943"/>
                  <a:pt x="343800" y="19687"/>
                  <a:pt x="0" y="15121"/>
                </a:cubicBezTo>
                <a:cubicBezTo>
                  <a:pt x="452" y="11678"/>
                  <a:pt x="459" y="6736"/>
                  <a:pt x="0" y="0"/>
                </a:cubicBezTo>
                <a:close/>
              </a:path>
              <a:path w="4473434" h="15121" stroke="0" extrusionOk="0">
                <a:moveTo>
                  <a:pt x="0" y="0"/>
                </a:moveTo>
                <a:cubicBezTo>
                  <a:pt x="128309" y="-26892"/>
                  <a:pt x="397822" y="-24811"/>
                  <a:pt x="594328" y="0"/>
                </a:cubicBezTo>
                <a:cubicBezTo>
                  <a:pt x="790834" y="24811"/>
                  <a:pt x="933593" y="20916"/>
                  <a:pt x="1099187" y="0"/>
                </a:cubicBezTo>
                <a:cubicBezTo>
                  <a:pt x="1264781" y="-20916"/>
                  <a:pt x="1603172" y="-25806"/>
                  <a:pt x="1827717" y="0"/>
                </a:cubicBezTo>
                <a:cubicBezTo>
                  <a:pt x="2052262" y="25806"/>
                  <a:pt x="2141113" y="21625"/>
                  <a:pt x="2422045" y="0"/>
                </a:cubicBezTo>
                <a:cubicBezTo>
                  <a:pt x="2702977" y="-21625"/>
                  <a:pt x="2797766" y="19292"/>
                  <a:pt x="3016373" y="0"/>
                </a:cubicBezTo>
                <a:cubicBezTo>
                  <a:pt x="3234980" y="-19292"/>
                  <a:pt x="3473846" y="-6188"/>
                  <a:pt x="3744903" y="0"/>
                </a:cubicBezTo>
                <a:cubicBezTo>
                  <a:pt x="4015960" y="6188"/>
                  <a:pt x="4199588" y="13837"/>
                  <a:pt x="4473434" y="0"/>
                </a:cubicBezTo>
                <a:cubicBezTo>
                  <a:pt x="4473760" y="4417"/>
                  <a:pt x="4473790" y="11363"/>
                  <a:pt x="4473434" y="15121"/>
                </a:cubicBezTo>
                <a:cubicBezTo>
                  <a:pt x="4276991" y="13014"/>
                  <a:pt x="4066242" y="14870"/>
                  <a:pt x="3923841" y="15121"/>
                </a:cubicBezTo>
                <a:cubicBezTo>
                  <a:pt x="3781440" y="15372"/>
                  <a:pt x="3589611" y="41921"/>
                  <a:pt x="3284779" y="15121"/>
                </a:cubicBezTo>
                <a:cubicBezTo>
                  <a:pt x="2979947" y="-11679"/>
                  <a:pt x="2939918" y="13362"/>
                  <a:pt x="2645717" y="15121"/>
                </a:cubicBezTo>
                <a:cubicBezTo>
                  <a:pt x="2351516" y="16880"/>
                  <a:pt x="2254794" y="8713"/>
                  <a:pt x="2051389" y="15121"/>
                </a:cubicBezTo>
                <a:cubicBezTo>
                  <a:pt x="1847984" y="21529"/>
                  <a:pt x="1679064" y="-972"/>
                  <a:pt x="1322858" y="15121"/>
                </a:cubicBezTo>
                <a:cubicBezTo>
                  <a:pt x="966652" y="31214"/>
                  <a:pt x="853494" y="31601"/>
                  <a:pt x="594328" y="15121"/>
                </a:cubicBezTo>
                <a:cubicBezTo>
                  <a:pt x="335162" y="-1359"/>
                  <a:pt x="262057" y="25712"/>
                  <a:pt x="0" y="15121"/>
                </a:cubicBezTo>
                <a:cubicBezTo>
                  <a:pt x="-633" y="7774"/>
                  <a:pt x="607" y="525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04C553-8DAF-08B5-0A22-E194052AB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B409CE-1419-6A2A-BBDB-C6E7D781D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7DA5F42-964D-9710-2EE9-C780ABABF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5DD92E43-8BC5-7BC6-9C27-BFFEB0D4F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8" name="TextShape 1">
            <a:extLst>
              <a:ext uri="{FF2B5EF4-FFF2-40B4-BE49-F238E27FC236}">
                <a16:creationId xmlns:a16="http://schemas.microsoft.com/office/drawing/2014/main" id="{8DD3D2E9-6A70-7D63-6C09-20BB4B24D7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4790799"/>
              </p:ext>
            </p:extLst>
          </p:nvPr>
        </p:nvGraphicFramePr>
        <p:xfrm>
          <a:off x="3843087" y="529864"/>
          <a:ext cx="5705502" cy="4577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4549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92C099-2A14-CF21-BEAE-295327C42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20" y="0"/>
            <a:ext cx="10078105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45595" cy="567055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C5C3061-1379-F8FB-541A-087BFA68C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890" y="953833"/>
            <a:ext cx="2646164" cy="368872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cs-CZ" sz="4000" b="0" i="0" u="none" strike="noStrike" kern="1200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Jak </a:t>
            </a:r>
            <a:r>
              <a:rPr lang="en-US" altLang="cs-CZ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</a:t>
            </a:r>
            <a:r>
              <a:rPr kumimoji="0" lang="en-US" altLang="cs-CZ" sz="4000" b="0" i="0" u="none" strike="noStrike" kern="1200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nížit</a:t>
            </a:r>
            <a:r>
              <a:rPr kumimoji="0" lang="en-US" altLang="cs-CZ" sz="4000" b="0" i="0" u="none" strike="noStrike" kern="1200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cs-CZ" sz="4000" b="0" i="0" u="none" strike="noStrike" kern="1200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ekologický</a:t>
            </a:r>
            <a:r>
              <a:rPr kumimoji="0" lang="en-US" altLang="cs-CZ" sz="4000" b="0" i="0" u="none" strike="noStrike" kern="1200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cs-CZ" sz="4000" b="0" i="0" u="none" strike="noStrike" kern="1200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dopad</a:t>
            </a:r>
            <a:r>
              <a:rPr kumimoji="0" lang="en-US" altLang="cs-CZ" sz="4000" b="0" i="0" u="none" strike="noStrike" kern="1200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cs-CZ" sz="4000" b="0" i="0" u="none" strike="noStrike" kern="1200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reklamy</a:t>
            </a:r>
            <a:endParaRPr kumimoji="0" lang="en-US" altLang="cs-CZ" sz="4000" b="0" i="0" u="none" strike="noStrike" kern="1200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42845" y="2030317"/>
            <a:ext cx="3376276" cy="3376394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199897-6DF2-6785-DAEC-7342FDF2E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D588D1-C4E1-C89E-F5D1-EFC8B3762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39C1021-E35D-45C2-322C-7F5E0D3EE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AA53ADD-8C6A-EDBC-9934-B6CD76012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26D0E8A-1473-CA71-3BD8-7AECDECEF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7" name="TextShape 1">
            <a:extLst>
              <a:ext uri="{FF2B5EF4-FFF2-40B4-BE49-F238E27FC236}">
                <a16:creationId xmlns:a16="http://schemas.microsoft.com/office/drawing/2014/main" id="{F76C1F66-6B13-876D-7940-291AC0D610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4031368"/>
              </p:ext>
            </p:extLst>
          </p:nvPr>
        </p:nvGraphicFramePr>
        <p:xfrm>
          <a:off x="3522198" y="263839"/>
          <a:ext cx="6481823" cy="5245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1993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78104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220640-3B40-9EF7-D7DF-661692EF8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042" y="460711"/>
            <a:ext cx="8694540" cy="9372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altLang="cs-CZ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cs-CZ" sz="2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Studie Öko Institutu Freiburg (2025</a:t>
            </a:r>
            <a:r>
              <a:rPr lang="en-US" altLang="cs-CZ" sz="2400" i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  <a:endParaRPr lang="en-US" altLang="cs-CZ" sz="2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cs-CZ" sz="24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922F697-7234-17E3-285B-14B4BCDAD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6" name="TextShape 1">
            <a:extLst>
              <a:ext uri="{FF2B5EF4-FFF2-40B4-BE49-F238E27FC236}">
                <a16:creationId xmlns:a16="http://schemas.microsoft.com/office/drawing/2014/main" id="{8C6A2E40-E6BD-CE2A-89B2-2505F2B117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8582086"/>
              </p:ext>
            </p:extLst>
          </p:nvPr>
        </p:nvGraphicFramePr>
        <p:xfrm>
          <a:off x="693042" y="1512146"/>
          <a:ext cx="8694540" cy="3598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2009D1-3189-83F0-8A41-CE581A96D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>
            <a:extLst>
              <a:ext uri="{FF2B5EF4-FFF2-40B4-BE49-F238E27FC236}">
                <a16:creationId xmlns:a16="http://schemas.microsoft.com/office/drawing/2014/main" id="{D45885CB-8723-3EF5-5BB2-7FE3613E1D32}"/>
              </a:ext>
            </a:extLst>
          </p:cNvPr>
          <p:cNvSpPr txBox="1"/>
          <p:nvPr/>
        </p:nvSpPr>
        <p:spPr>
          <a:xfrm>
            <a:off x="1728000" y="1390616"/>
            <a:ext cx="7847640" cy="30162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cs-CZ" sz="6000" spc="-1" dirty="0">
                <a:solidFill>
                  <a:srgbClr val="FFFFFF"/>
                </a:solidFill>
                <a:latin typeface="Arial"/>
              </a:rPr>
              <a:t>Love </a:t>
            </a:r>
            <a:r>
              <a:rPr lang="cs-CZ" sz="6000" spc="-1" dirty="0" err="1">
                <a:solidFill>
                  <a:srgbClr val="FFFFFF"/>
                </a:solidFill>
                <a:latin typeface="Arial"/>
              </a:rPr>
              <a:t>Paper</a:t>
            </a:r>
            <a:r>
              <a:rPr lang="cs-CZ" sz="6000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cs-CZ" sz="6000" spc="-1" dirty="0" err="1">
                <a:solidFill>
                  <a:srgbClr val="FFFFFF"/>
                </a:solidFill>
                <a:latin typeface="Arial"/>
              </a:rPr>
              <a:t>Week</a:t>
            </a:r>
            <a:endParaRPr lang="cs-CZ" sz="6000" spc="-1" dirty="0">
              <a:solidFill>
                <a:srgbClr val="FFFFFF"/>
              </a:solidFill>
              <a:latin typeface="Arial"/>
            </a:endParaRPr>
          </a:p>
          <a:p>
            <a:r>
              <a:rPr lang="cs-CZ" altLang="cs-CZ" sz="2800" dirty="0">
                <a:solidFill>
                  <a:schemeClr val="bg1"/>
                </a:solidFill>
                <a:latin typeface="-webkit-standard"/>
              </a:rPr>
              <a:t>Každoroční kampaň na podporu papíru</a:t>
            </a:r>
          </a:p>
          <a:p>
            <a:endParaRPr lang="cs-CZ" sz="2000" spc="-1" dirty="0">
              <a:solidFill>
                <a:srgbClr val="FFFFFF"/>
              </a:solidFill>
              <a:latin typeface="Arial"/>
            </a:endParaRPr>
          </a:p>
          <a:p>
            <a:r>
              <a:rPr lang="cs-CZ" sz="2000" spc="-1" dirty="0">
                <a:solidFill>
                  <a:srgbClr val="FFFFFF"/>
                </a:solidFill>
                <a:latin typeface="Arial"/>
              </a:rPr>
              <a:t>Tomáš </a:t>
            </a:r>
            <a:r>
              <a:rPr lang="cs-CZ" sz="2000" spc="-1" dirty="0" err="1">
                <a:solidFill>
                  <a:srgbClr val="FFFFFF"/>
                </a:solidFill>
                <a:latin typeface="Arial"/>
              </a:rPr>
              <a:t>Tkačík</a:t>
            </a:r>
            <a:endParaRPr lang="cs-CZ" sz="2000" spc="-1" dirty="0">
              <a:solidFill>
                <a:srgbClr val="FFFFFF"/>
              </a:solidFill>
              <a:latin typeface="Arial"/>
            </a:endParaRPr>
          </a:p>
          <a:p>
            <a:r>
              <a:rPr lang="cs-CZ" sz="2000" spc="-1" dirty="0">
                <a:solidFill>
                  <a:srgbClr val="FFFFFF"/>
                </a:solidFill>
                <a:latin typeface="Arial"/>
              </a:rPr>
              <a:t>Kateřina Kroupová</a:t>
            </a:r>
            <a:endParaRPr lang="cs-CZ" sz="2000" b="0" strike="noStrike" spc="-1" dirty="0">
              <a:solidFill>
                <a:srgbClr val="FFFFFF"/>
              </a:solidFill>
              <a:latin typeface="Arial"/>
            </a:endParaRPr>
          </a:p>
          <a:p>
            <a:endParaRPr lang="cs-CZ" sz="4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Line 2">
            <a:extLst>
              <a:ext uri="{FF2B5EF4-FFF2-40B4-BE49-F238E27FC236}">
                <a16:creationId xmlns:a16="http://schemas.microsoft.com/office/drawing/2014/main" id="{7E87F8F5-6513-1240-7534-5F415E0E35C7}"/>
              </a:ext>
            </a:extLst>
          </p:cNvPr>
          <p:cNvSpPr/>
          <p:nvPr/>
        </p:nvSpPr>
        <p:spPr>
          <a:xfrm>
            <a:off x="1728000" y="1290245"/>
            <a:ext cx="6120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43" name="Line 3">
            <a:extLst>
              <a:ext uri="{FF2B5EF4-FFF2-40B4-BE49-F238E27FC236}">
                <a16:creationId xmlns:a16="http://schemas.microsoft.com/office/drawing/2014/main" id="{589E8EAA-8460-0875-5884-2F4C33C8CD77}"/>
              </a:ext>
            </a:extLst>
          </p:cNvPr>
          <p:cNvSpPr/>
          <p:nvPr/>
        </p:nvSpPr>
        <p:spPr>
          <a:xfrm>
            <a:off x="1758162" y="4017150"/>
            <a:ext cx="6120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875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56705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ázek 1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7EB01986-B819-50DA-0961-921D97AFA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154" y="1907655"/>
            <a:ext cx="3204902" cy="1498291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5292512"/>
            <a:ext cx="10080625" cy="377684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339207" y="5292512"/>
            <a:ext cx="6741416" cy="377683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Shape 1"/>
          <p:cNvSpPr txBox="1"/>
          <p:nvPr/>
        </p:nvSpPr>
        <p:spPr>
          <a:xfrm>
            <a:off x="4874089" y="1640840"/>
            <a:ext cx="4513493" cy="3466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32000" indent="-2286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endParaRPr lang="en-US" sz="1100" b="0" strike="noStrike" spc="-1" dirty="0"/>
          </a:p>
        </p:txBody>
      </p:sp>
      <p:graphicFrame>
        <p:nvGraphicFramePr>
          <p:cNvPr id="60" name="TextovéPole 4">
            <a:extLst>
              <a:ext uri="{FF2B5EF4-FFF2-40B4-BE49-F238E27FC236}">
                <a16:creationId xmlns:a16="http://schemas.microsoft.com/office/drawing/2014/main" id="{DF9EADFE-C8C0-9D51-D12A-A419884AC7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7491046"/>
              </p:ext>
            </p:extLst>
          </p:nvPr>
        </p:nvGraphicFramePr>
        <p:xfrm>
          <a:off x="4627316" y="949125"/>
          <a:ext cx="4758280" cy="3808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80625" cy="567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6F90CE5-B16C-112A-E926-B409F65460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205" r="-1" b="23733"/>
          <a:stretch>
            <a:fillRect/>
          </a:stretch>
        </p:blipFill>
        <p:spPr>
          <a:xfrm>
            <a:off x="4648591" y="10"/>
            <a:ext cx="5432035" cy="3101291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AA660D7-D950-85FC-A6F1-E2F531A75A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422" b="-1"/>
          <a:stretch>
            <a:fillRect/>
          </a:stretch>
        </p:blipFill>
        <p:spPr>
          <a:xfrm>
            <a:off x="3457782" y="3214712"/>
            <a:ext cx="6622844" cy="2455838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B574E610-CC06-505B-3A1B-8C45F3E632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17" r="-2" b="6248"/>
          <a:stretch>
            <a:fillRect/>
          </a:stretch>
        </p:blipFill>
        <p:spPr>
          <a:xfrm>
            <a:off x="20" y="10"/>
            <a:ext cx="6203724" cy="567054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60" y="0"/>
            <a:ext cx="10078104" cy="5670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4793FD7E-4C39-D600-51C7-E303D183BE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18" b="-1"/>
          <a:stretch>
            <a:fillRect/>
          </a:stretch>
        </p:blipFill>
        <p:spPr>
          <a:xfrm>
            <a:off x="20" y="1060"/>
            <a:ext cx="10080605" cy="566949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41F607C8-3415-0FBE-31F1-2943D39F8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645" y="1977072"/>
            <a:ext cx="1791335" cy="17164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720000" y="3616560"/>
            <a:ext cx="8640000" cy="52176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pPr algn="ctr"/>
            <a:r>
              <a:rPr lang="cs-CZ" sz="2800" spc="-1" dirty="0">
                <a:solidFill>
                  <a:srgbClr val="FFFFFF"/>
                </a:solidFill>
                <a:latin typeface="Arial"/>
              </a:rPr>
              <a:t>Děkujeme!</a:t>
            </a:r>
            <a:endParaRPr lang="cs-CZ" sz="28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487</Words>
  <Application>Microsoft Macintosh PowerPoint</Application>
  <PresentationFormat>Vlastní</PresentationFormat>
  <Paragraphs>72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7" baseType="lpstr">
      <vt:lpstr>-webkit-standard</vt:lpstr>
      <vt:lpstr>Arial</vt:lpstr>
      <vt:lpstr>Symbol</vt:lpstr>
      <vt:lpstr>Times New Roman</vt:lpstr>
      <vt:lpstr>Wingdings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>Kateřina Kroupová</cp:lastModifiedBy>
  <cp:revision>3</cp:revision>
  <dcterms:created xsi:type="dcterms:W3CDTF">2025-10-24T13:22:24Z</dcterms:created>
  <dcterms:modified xsi:type="dcterms:W3CDTF">2026-02-10T17:47:18Z</dcterms:modified>
  <dc:language>cs-CZ</dc:language>
</cp:coreProperties>
</file>